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7920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ABCA-FF1C-45B5-BA0C-BA609BC889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7621E-2D94-4874-8D2F-F9074648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621E-2D94-4874-8D2F-F90746483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7CDD-0B68-4C0C-B1B1-3647BE644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90713"/>
          </a:xfrm>
        </p:spPr>
        <p:txBody>
          <a:bodyPr/>
          <a:lstStyle/>
          <a:p>
            <a:r>
              <a:rPr lang="en-US" sz="6000" dirty="0"/>
              <a:t>Data Analysis Final Project: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75BA7-93DC-4EA9-8EC3-9B989C4C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38513"/>
            <a:ext cx="8825658" cy="1400287"/>
          </a:xfrm>
        </p:spPr>
        <p:txBody>
          <a:bodyPr/>
          <a:lstStyle/>
          <a:p>
            <a:r>
              <a:rPr lang="en-US" sz="2400" dirty="0"/>
              <a:t>team – code blue</a:t>
            </a:r>
          </a:p>
          <a:p>
            <a:r>
              <a:rPr lang="en-US" dirty="0"/>
              <a:t>Frank Sullivan, jade bible, john </a:t>
            </a:r>
            <a:r>
              <a:rPr lang="en-US" dirty="0" err="1"/>
              <a:t>setzer</a:t>
            </a:r>
            <a:r>
              <a:rPr lang="en-US" dirty="0"/>
              <a:t>,</a:t>
            </a:r>
          </a:p>
          <a:p>
            <a:r>
              <a:rPr lang="en-US" dirty="0" err="1"/>
              <a:t>morgan</a:t>
            </a:r>
            <a:r>
              <a:rPr lang="en-US" dirty="0"/>
              <a:t> </a:t>
            </a:r>
            <a:r>
              <a:rPr lang="en-US" dirty="0" err="1"/>
              <a:t>behr</a:t>
            </a:r>
            <a:r>
              <a:rPr lang="en-US" dirty="0"/>
              <a:t>, summer bell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362C-ABAD-4436-8BB9-062BA36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Prediction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25B3-2749-4BDA-A7F6-36A97F5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Why the Topic was Selected</a:t>
            </a:r>
          </a:p>
          <a:p>
            <a:pPr lvl="1"/>
            <a:r>
              <a:rPr lang="en-US" dirty="0"/>
              <a:t>Developing a model where select symptoms can be input to make disease predictions can help diagnosing diseases faster</a:t>
            </a:r>
          </a:p>
          <a:p>
            <a:r>
              <a:rPr lang="en-US" dirty="0"/>
              <a:t>Description of the Data Source</a:t>
            </a:r>
          </a:p>
          <a:p>
            <a:pPr lvl="1"/>
            <a:r>
              <a:rPr lang="en-US" dirty="0"/>
              <a:t>The data we used is two csv file downloaded from Kaggle. </a:t>
            </a:r>
          </a:p>
          <a:p>
            <a:pPr lvl="1"/>
            <a:r>
              <a:rPr lang="en-US" dirty="0"/>
              <a:t>The dataset provided is in a csv testing and csv training file.</a:t>
            </a:r>
          </a:p>
          <a:p>
            <a:pPr lvl="1"/>
            <a:r>
              <a:rPr lang="en-US" dirty="0"/>
              <a:t>The source of the data from the author is not disclosed.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362C-ABAD-4436-8BB9-062BA36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Prediction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25B3-2749-4BDA-A7F6-36A97F5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We Hope to Answer with the Data</a:t>
            </a:r>
          </a:p>
          <a:p>
            <a:pPr marL="0" indent="0">
              <a:buNone/>
            </a:pPr>
            <a:r>
              <a:rPr lang="en-US" dirty="0"/>
              <a:t>		1. Can our machine learning model be used to predict the 			correct disease based on symptoms entered?</a:t>
            </a:r>
          </a:p>
          <a:p>
            <a:pPr marL="0" indent="0">
              <a:buNone/>
            </a:pPr>
            <a:r>
              <a:rPr lang="en-US" dirty="0"/>
              <a:t>		2. How many symptoms need to be present to increase the 	accuracy of the model?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362C-ABAD-4436-8BB9-062BA36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Prediction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25B3-2749-4BDA-A7F6-36A97F5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 Exploration and Analysis </a:t>
            </a:r>
            <a:r>
              <a:rPr lang="en-US" dirty="0" err="1"/>
              <a:t>Phas</a:t>
            </a:r>
            <a:r>
              <a:rPr lang="en-US" dirty="0"/>
              <a:t>	e</a:t>
            </a:r>
          </a:p>
          <a:p>
            <a:pPr lvl="1"/>
            <a:r>
              <a:rPr lang="en-US" dirty="0"/>
              <a:t>A key part of the data exploration phase is preprocessing the data.	</a:t>
            </a:r>
          </a:p>
          <a:p>
            <a:pPr lvl="2"/>
            <a:r>
              <a:rPr lang="en-US" dirty="0"/>
              <a:t>Data Types evaluated</a:t>
            </a:r>
          </a:p>
          <a:p>
            <a:pPr lvl="2"/>
            <a:r>
              <a:rPr lang="en-US" dirty="0"/>
              <a:t>Null </a:t>
            </a:r>
            <a:r>
              <a:rPr lang="en-US"/>
              <a:t>values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Data Analysis Final Project: Disease Prediction</vt:lpstr>
      <vt:lpstr>Disease Prediction using Machine Learning</vt:lpstr>
      <vt:lpstr>Disease Prediction using Machine Learning</vt:lpstr>
      <vt:lpstr>Disease Prediction using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Summer Bell</dc:creator>
  <cp:lastModifiedBy>Summer Bell</cp:lastModifiedBy>
  <cp:revision>14</cp:revision>
  <dcterms:created xsi:type="dcterms:W3CDTF">2020-07-11T20:57:31Z</dcterms:created>
  <dcterms:modified xsi:type="dcterms:W3CDTF">2021-11-05T00:36:14Z</dcterms:modified>
</cp:coreProperties>
</file>