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69"/>
  </p:notesMasterIdLst>
  <p:handoutMasterIdLst>
    <p:handoutMasterId r:id="rId70"/>
  </p:handoutMasterIdLst>
  <p:sldIdLst>
    <p:sldId id="328" r:id="rId2"/>
    <p:sldId id="256" r:id="rId3"/>
    <p:sldId id="287" r:id="rId4"/>
    <p:sldId id="326" r:id="rId5"/>
    <p:sldId id="267" r:id="rId6"/>
    <p:sldId id="257" r:id="rId7"/>
    <p:sldId id="258" r:id="rId8"/>
    <p:sldId id="284" r:id="rId9"/>
    <p:sldId id="259" r:id="rId10"/>
    <p:sldId id="260" r:id="rId11"/>
    <p:sldId id="261" r:id="rId12"/>
    <p:sldId id="262" r:id="rId13"/>
    <p:sldId id="263" r:id="rId14"/>
    <p:sldId id="266" r:id="rId15"/>
    <p:sldId id="268" r:id="rId16"/>
    <p:sldId id="269" r:id="rId17"/>
    <p:sldId id="329" r:id="rId18"/>
    <p:sldId id="330" r:id="rId19"/>
    <p:sldId id="286" r:id="rId20"/>
    <p:sldId id="290" r:id="rId21"/>
    <p:sldId id="294" r:id="rId22"/>
    <p:sldId id="295" r:id="rId23"/>
    <p:sldId id="297" r:id="rId24"/>
    <p:sldId id="298" r:id="rId25"/>
    <p:sldId id="299" r:id="rId26"/>
    <p:sldId id="325" r:id="rId27"/>
    <p:sldId id="300" r:id="rId28"/>
    <p:sldId id="301" r:id="rId29"/>
    <p:sldId id="302" r:id="rId30"/>
    <p:sldId id="303" r:id="rId31"/>
    <p:sldId id="304" r:id="rId32"/>
    <p:sldId id="305" r:id="rId33"/>
    <p:sldId id="327" r:id="rId34"/>
    <p:sldId id="306" r:id="rId35"/>
    <p:sldId id="307" r:id="rId36"/>
    <p:sldId id="308" r:id="rId37"/>
    <p:sldId id="309" r:id="rId38"/>
    <p:sldId id="316" r:id="rId39"/>
    <p:sldId id="310" r:id="rId40"/>
    <p:sldId id="311" r:id="rId41"/>
    <p:sldId id="317" r:id="rId42"/>
    <p:sldId id="312" r:id="rId43"/>
    <p:sldId id="314" r:id="rId44"/>
    <p:sldId id="323" r:id="rId45"/>
    <p:sldId id="320" r:id="rId46"/>
    <p:sldId id="321" r:id="rId47"/>
    <p:sldId id="322" r:id="rId48"/>
    <p:sldId id="331" r:id="rId49"/>
    <p:sldId id="332" r:id="rId50"/>
    <p:sldId id="333" r:id="rId51"/>
    <p:sldId id="335" r:id="rId52"/>
    <p:sldId id="334" r:id="rId53"/>
    <p:sldId id="271" r:id="rId54"/>
    <p:sldId id="272" r:id="rId55"/>
    <p:sldId id="277" r:id="rId56"/>
    <p:sldId id="273" r:id="rId57"/>
    <p:sldId id="274" r:id="rId58"/>
    <p:sldId id="275" r:id="rId59"/>
    <p:sldId id="281" r:id="rId60"/>
    <p:sldId id="319" r:id="rId61"/>
    <p:sldId id="280" r:id="rId62"/>
    <p:sldId id="278" r:id="rId63"/>
    <p:sldId id="279" r:id="rId64"/>
    <p:sldId id="276" r:id="rId65"/>
    <p:sldId id="282" r:id="rId66"/>
    <p:sldId id="283" r:id="rId67"/>
    <p:sldId id="318" r:id="rId68"/>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4"/>
    <p:restoredTop sz="94497"/>
  </p:normalViewPr>
  <p:slideViewPr>
    <p:cSldViewPr>
      <p:cViewPr>
        <p:scale>
          <a:sx n="97" d="100"/>
          <a:sy n="97" d="100"/>
        </p:scale>
        <p:origin x="2136" y="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7B3AFD3-E2D4-17BE-C60C-D7DFFE04A910}"/>
              </a:ext>
            </a:extLst>
          </p:cNvPr>
          <p:cNvSpPr>
            <a:spLocks noGrp="1" noChangeArrowheads="1"/>
          </p:cNvSpPr>
          <p:nvPr>
            <p:ph type="hdr" sz="quarter"/>
          </p:nvPr>
        </p:nvSpPr>
        <p:spPr bwMode="auto">
          <a:xfrm>
            <a:off x="0" y="0"/>
            <a:ext cx="3962400" cy="3810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14339" name="Rectangle 3">
            <a:extLst>
              <a:ext uri="{FF2B5EF4-FFF2-40B4-BE49-F238E27FC236}">
                <a16:creationId xmlns:a16="http://schemas.microsoft.com/office/drawing/2014/main" id="{E5931C2E-1A68-0136-8CFD-6A31287EE9DE}"/>
              </a:ext>
            </a:extLst>
          </p:cNvPr>
          <p:cNvSpPr>
            <a:spLocks noGrp="1" noChangeArrowheads="1"/>
          </p:cNvSpPr>
          <p:nvPr>
            <p:ph type="dt" sz="quarter" idx="1"/>
          </p:nvPr>
        </p:nvSpPr>
        <p:spPr bwMode="auto">
          <a:xfrm>
            <a:off x="5181600" y="0"/>
            <a:ext cx="3962400" cy="3810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ＭＳ Ｐゴシック" charset="0"/>
                <a:cs typeface="Arial" charset="0"/>
              </a:defRPr>
            </a:lvl1pPr>
          </a:lstStyle>
          <a:p>
            <a:pPr>
              <a:defRPr/>
            </a:pPr>
            <a:endParaRPr lang="en-US"/>
          </a:p>
        </p:txBody>
      </p:sp>
      <p:sp>
        <p:nvSpPr>
          <p:cNvPr id="14340" name="Rectangle 4">
            <a:extLst>
              <a:ext uri="{FF2B5EF4-FFF2-40B4-BE49-F238E27FC236}">
                <a16:creationId xmlns:a16="http://schemas.microsoft.com/office/drawing/2014/main" id="{FE6A1C96-25D6-C0FB-6523-9F16835B12C2}"/>
              </a:ext>
            </a:extLst>
          </p:cNvPr>
          <p:cNvSpPr>
            <a:spLocks noGrp="1" noChangeArrowheads="1"/>
          </p:cNvSpPr>
          <p:nvPr>
            <p:ph type="ftr" sz="quarter" idx="2"/>
          </p:nvPr>
        </p:nvSpPr>
        <p:spPr bwMode="auto">
          <a:xfrm>
            <a:off x="0" y="6477000"/>
            <a:ext cx="3962400" cy="3810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14341" name="Rectangle 5">
            <a:extLst>
              <a:ext uri="{FF2B5EF4-FFF2-40B4-BE49-F238E27FC236}">
                <a16:creationId xmlns:a16="http://schemas.microsoft.com/office/drawing/2014/main" id="{85F540C6-7AD7-CC14-D3AF-D82B2BC65D54}"/>
              </a:ext>
            </a:extLst>
          </p:cNvPr>
          <p:cNvSpPr>
            <a:spLocks noGrp="1" noChangeArrowheads="1"/>
          </p:cNvSpPr>
          <p:nvPr>
            <p:ph type="sldNum" sz="quarter" idx="3"/>
          </p:nvPr>
        </p:nvSpPr>
        <p:spPr bwMode="auto">
          <a:xfrm>
            <a:off x="5181600" y="6477000"/>
            <a:ext cx="3962400" cy="3810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0005506E-229C-444A-9430-0DD2FF1444B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8CA4BFD-261B-36A5-A6F9-1A57B8E3A536}"/>
              </a:ext>
            </a:extLst>
          </p:cNvPr>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86019" name="Rectangle 3">
            <a:extLst>
              <a:ext uri="{FF2B5EF4-FFF2-40B4-BE49-F238E27FC236}">
                <a16:creationId xmlns:a16="http://schemas.microsoft.com/office/drawing/2014/main" id="{0C70BC0C-8483-5C48-3C04-966B09324C11}"/>
              </a:ext>
            </a:extLst>
          </p:cNvPr>
          <p:cNvSpPr>
            <a:spLocks noGrp="1" noChangeArrowheads="1"/>
          </p:cNvSpPr>
          <p:nvPr>
            <p:ph type="dt"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ＭＳ Ｐゴシック" charset="0"/>
                <a:cs typeface="Arial" charset="0"/>
              </a:defRPr>
            </a:lvl1pPr>
          </a:lstStyle>
          <a:p>
            <a:pPr>
              <a:defRPr/>
            </a:pPr>
            <a:endParaRPr lang="en-US"/>
          </a:p>
        </p:txBody>
      </p:sp>
      <p:sp>
        <p:nvSpPr>
          <p:cNvPr id="13316" name="Rectangle 4">
            <a:extLst>
              <a:ext uri="{FF2B5EF4-FFF2-40B4-BE49-F238E27FC236}">
                <a16:creationId xmlns:a16="http://schemas.microsoft.com/office/drawing/2014/main" id="{41E4479E-4B6E-7FE5-5E68-9BF3B5DA6756}"/>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a:extLst>
              <a:ext uri="{FF2B5EF4-FFF2-40B4-BE49-F238E27FC236}">
                <a16:creationId xmlns:a16="http://schemas.microsoft.com/office/drawing/2014/main" id="{A2810AB9-AFD9-4684-3E2A-201E549E64BA}"/>
              </a:ext>
            </a:extLst>
          </p:cNvPr>
          <p:cNvSpPr>
            <a:spLocks noGrp="1" noChangeArrowheads="1"/>
          </p:cNvSpPr>
          <p:nvPr>
            <p:ph type="body" sz="quarter" idx="3"/>
          </p:nvPr>
        </p:nvSpPr>
        <p:spPr bwMode="auto">
          <a:xfrm>
            <a:off x="914400" y="3257550"/>
            <a:ext cx="7315200" cy="30861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6022" name="Rectangle 6">
            <a:extLst>
              <a:ext uri="{FF2B5EF4-FFF2-40B4-BE49-F238E27FC236}">
                <a16:creationId xmlns:a16="http://schemas.microsoft.com/office/drawing/2014/main" id="{B71D76EF-D343-7C7B-3706-55A6D6CAD8E5}"/>
              </a:ext>
            </a:extLst>
          </p:cNvPr>
          <p:cNvSpPr>
            <a:spLocks noGrp="1" noChangeArrowheads="1"/>
          </p:cNvSpPr>
          <p:nvPr>
            <p:ph type="ftr" sz="quarter" idx="4"/>
          </p:nvPr>
        </p:nvSpPr>
        <p:spPr bwMode="auto">
          <a:xfrm>
            <a:off x="0"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86023" name="Rectangle 7">
            <a:extLst>
              <a:ext uri="{FF2B5EF4-FFF2-40B4-BE49-F238E27FC236}">
                <a16:creationId xmlns:a16="http://schemas.microsoft.com/office/drawing/2014/main" id="{3458F4CD-0F68-1FF7-320E-6FD247B6FED4}"/>
              </a:ext>
            </a:extLst>
          </p:cNvPr>
          <p:cNvSpPr>
            <a:spLocks noGrp="1" noChangeArrowheads="1"/>
          </p:cNvSpPr>
          <p:nvPr>
            <p:ph type="sldNum" sz="quarter" idx="5"/>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DCE10849-9511-2844-AA38-96ED8783774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80232DB-93E7-DC79-97DB-01F52198B3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83AB37C1-E012-1E4B-A5EA-5E595E27AD96}" type="slidenum">
              <a:rPr lang="en-US" altLang="en-US" smtClean="0"/>
              <a:pPr>
                <a:spcBef>
                  <a:spcPct val="0"/>
                </a:spcBef>
              </a:pPr>
              <a:t>2</a:t>
            </a:fld>
            <a:endParaRPr lang="en-US" altLang="en-US"/>
          </a:p>
        </p:txBody>
      </p:sp>
      <p:sp>
        <p:nvSpPr>
          <p:cNvPr id="17410" name="Rectangle 2">
            <a:extLst>
              <a:ext uri="{FF2B5EF4-FFF2-40B4-BE49-F238E27FC236}">
                <a16:creationId xmlns:a16="http://schemas.microsoft.com/office/drawing/2014/main" id="{0BF6ABCC-577E-6C45-FBAE-83C2151BFE55}"/>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1FE4464A-B28B-2C9F-210C-C37D50EBF6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9EDFAC44-C13B-D7DF-B4D1-8752C348F0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83BA9F9C-F506-6A4A-BA41-BF47E35858F2}" type="slidenum">
              <a:rPr lang="en-US" altLang="en-US" smtClean="0"/>
              <a:pPr>
                <a:spcBef>
                  <a:spcPct val="0"/>
                </a:spcBef>
              </a:pPr>
              <a:t>11</a:t>
            </a:fld>
            <a:endParaRPr lang="en-US" altLang="en-US"/>
          </a:p>
        </p:txBody>
      </p:sp>
      <p:sp>
        <p:nvSpPr>
          <p:cNvPr id="35842" name="Rectangle 2">
            <a:extLst>
              <a:ext uri="{FF2B5EF4-FFF2-40B4-BE49-F238E27FC236}">
                <a16:creationId xmlns:a16="http://schemas.microsoft.com/office/drawing/2014/main" id="{46E804F7-99FB-2066-69F7-E4372569FC2F}"/>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B81CADAD-F383-DA3F-1CC7-307A4BC66E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058FE7C8-D72C-87AE-8522-374D46D303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8DAB3DE9-54AD-3C45-8226-02BC778D8E92}" type="slidenum">
              <a:rPr lang="en-US" altLang="en-US" smtClean="0"/>
              <a:pPr>
                <a:spcBef>
                  <a:spcPct val="0"/>
                </a:spcBef>
              </a:pPr>
              <a:t>12</a:t>
            </a:fld>
            <a:endParaRPr lang="en-US" altLang="en-US"/>
          </a:p>
        </p:txBody>
      </p:sp>
      <p:sp>
        <p:nvSpPr>
          <p:cNvPr id="37890" name="Rectangle 2">
            <a:extLst>
              <a:ext uri="{FF2B5EF4-FFF2-40B4-BE49-F238E27FC236}">
                <a16:creationId xmlns:a16="http://schemas.microsoft.com/office/drawing/2014/main" id="{501451C6-2BFC-222B-7C41-2B82DD9D637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37E2F3B-95CC-E486-8358-514E9897434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C3E61858-C7C4-6FBD-981E-117FAAD760B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CB00DA5E-87D7-CF4E-9428-F46931AB4177}" type="slidenum">
              <a:rPr lang="en-US" altLang="en-US" smtClean="0"/>
              <a:pPr>
                <a:spcBef>
                  <a:spcPct val="0"/>
                </a:spcBef>
              </a:pPr>
              <a:t>13</a:t>
            </a:fld>
            <a:endParaRPr lang="en-US" altLang="en-US"/>
          </a:p>
        </p:txBody>
      </p:sp>
      <p:sp>
        <p:nvSpPr>
          <p:cNvPr id="39938" name="Rectangle 2">
            <a:extLst>
              <a:ext uri="{FF2B5EF4-FFF2-40B4-BE49-F238E27FC236}">
                <a16:creationId xmlns:a16="http://schemas.microsoft.com/office/drawing/2014/main" id="{AD6CDD37-6DA0-1DB8-69C8-AE04628C0767}"/>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26C4F5CA-90C5-6D2A-20C4-D9DCC193B6E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DD4FF37F-E5C0-0F26-78DF-C5DB124D28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49ED69E9-3FCA-4544-AC71-C5F357F343AF}" type="slidenum">
              <a:rPr lang="en-US" altLang="en-US" smtClean="0"/>
              <a:pPr>
                <a:spcBef>
                  <a:spcPct val="0"/>
                </a:spcBef>
              </a:pPr>
              <a:t>14</a:t>
            </a:fld>
            <a:endParaRPr lang="en-US" altLang="en-US"/>
          </a:p>
        </p:txBody>
      </p:sp>
      <p:sp>
        <p:nvSpPr>
          <p:cNvPr id="41986" name="Rectangle 2">
            <a:extLst>
              <a:ext uri="{FF2B5EF4-FFF2-40B4-BE49-F238E27FC236}">
                <a16:creationId xmlns:a16="http://schemas.microsoft.com/office/drawing/2014/main" id="{C8B2F27F-CC3A-12CD-1287-9BAC03274D38}"/>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FABEB5E1-A93D-1F0F-EF1D-E2AE05FD468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52AF8DC7-2526-00ED-68A8-6AA6265CD4D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4732E200-688D-2547-86E0-B1BC60C33049}" type="slidenum">
              <a:rPr lang="en-US" altLang="en-US" smtClean="0"/>
              <a:pPr>
                <a:spcBef>
                  <a:spcPct val="0"/>
                </a:spcBef>
              </a:pPr>
              <a:t>15</a:t>
            </a:fld>
            <a:endParaRPr lang="en-US" altLang="en-US"/>
          </a:p>
        </p:txBody>
      </p:sp>
      <p:sp>
        <p:nvSpPr>
          <p:cNvPr id="44034" name="Rectangle 2">
            <a:extLst>
              <a:ext uri="{FF2B5EF4-FFF2-40B4-BE49-F238E27FC236}">
                <a16:creationId xmlns:a16="http://schemas.microsoft.com/office/drawing/2014/main" id="{8644DC9D-DBCA-5684-CDDA-4C48BB4DA41C}"/>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35AF5170-0B47-AC41-5B03-F80813D891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2DFA3815-1ADA-DF6B-0E17-FDE34DCE9F9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A8482B52-5FC8-1F44-B6A2-2FE6E5BBE5C1}" type="slidenum">
              <a:rPr lang="en-US" altLang="en-US" smtClean="0"/>
              <a:pPr>
                <a:spcBef>
                  <a:spcPct val="0"/>
                </a:spcBef>
              </a:pPr>
              <a:t>16</a:t>
            </a:fld>
            <a:endParaRPr lang="en-US" altLang="en-US"/>
          </a:p>
        </p:txBody>
      </p:sp>
      <p:sp>
        <p:nvSpPr>
          <p:cNvPr id="46082" name="Rectangle 2">
            <a:extLst>
              <a:ext uri="{FF2B5EF4-FFF2-40B4-BE49-F238E27FC236}">
                <a16:creationId xmlns:a16="http://schemas.microsoft.com/office/drawing/2014/main" id="{CB24B423-E6BC-D133-33F5-175FF81C5D56}"/>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0F048B0A-AD32-2986-CAA5-5CCC2EEDCAC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ACE8F098-EBC9-062C-473C-5C114928F5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93B12BD4-B61D-6149-9AE3-5CB228476CE7}" type="slidenum">
              <a:rPr lang="en-US" altLang="en-US" smtClean="0"/>
              <a:pPr>
                <a:spcBef>
                  <a:spcPct val="0"/>
                </a:spcBef>
              </a:pPr>
              <a:t>19</a:t>
            </a:fld>
            <a:endParaRPr lang="en-US" altLang="en-US"/>
          </a:p>
        </p:txBody>
      </p:sp>
      <p:sp>
        <p:nvSpPr>
          <p:cNvPr id="50178" name="Rectangle 2">
            <a:extLst>
              <a:ext uri="{FF2B5EF4-FFF2-40B4-BE49-F238E27FC236}">
                <a16:creationId xmlns:a16="http://schemas.microsoft.com/office/drawing/2014/main" id="{DADAC9AE-F36A-AC27-72F5-67A82F5B34D5}"/>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ADF5D73A-40ED-77B9-985B-59AE71380E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52B9E0F3-A9B7-A73E-CCA1-7D689BD36B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F71B13F9-E61F-754C-A104-2C63E44F7DBD}" type="slidenum">
              <a:rPr lang="en-US" altLang="en-US" smtClean="0"/>
              <a:pPr>
                <a:spcBef>
                  <a:spcPct val="0"/>
                </a:spcBef>
              </a:pPr>
              <a:t>20</a:t>
            </a:fld>
            <a:endParaRPr lang="en-US" altLang="en-US"/>
          </a:p>
        </p:txBody>
      </p:sp>
      <p:sp>
        <p:nvSpPr>
          <p:cNvPr id="52226" name="Rectangle 2">
            <a:extLst>
              <a:ext uri="{FF2B5EF4-FFF2-40B4-BE49-F238E27FC236}">
                <a16:creationId xmlns:a16="http://schemas.microsoft.com/office/drawing/2014/main" id="{0E6E1EE1-A2FE-797E-A895-7705A8FA8042}"/>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9A505C58-01DB-6CBC-0C99-D80CCEC624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B1959E6D-D5A0-C117-9B2D-EA810F26BB8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E49ED13B-AFFA-B34B-8E53-74CF61CE5149}" type="slidenum">
              <a:rPr lang="en-US" altLang="en-US" smtClean="0"/>
              <a:pPr>
                <a:spcBef>
                  <a:spcPct val="0"/>
                </a:spcBef>
              </a:pPr>
              <a:t>21</a:t>
            </a:fld>
            <a:endParaRPr lang="en-US" altLang="en-US"/>
          </a:p>
        </p:txBody>
      </p:sp>
      <p:sp>
        <p:nvSpPr>
          <p:cNvPr id="54274" name="Rectangle 2">
            <a:extLst>
              <a:ext uri="{FF2B5EF4-FFF2-40B4-BE49-F238E27FC236}">
                <a16:creationId xmlns:a16="http://schemas.microsoft.com/office/drawing/2014/main" id="{BC29B5FA-A243-B9C4-A8CF-673C7D09F338}"/>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7C2A94F4-939F-C2C4-3312-B3330C0FEF2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603C93E4-30BF-F2A7-0EE9-4645419341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BAB7F0AC-EF79-C54C-B7EE-5E40608B951D}" type="slidenum">
              <a:rPr lang="en-US" altLang="en-US" smtClean="0"/>
              <a:pPr>
                <a:spcBef>
                  <a:spcPct val="0"/>
                </a:spcBef>
              </a:pPr>
              <a:t>22</a:t>
            </a:fld>
            <a:endParaRPr lang="en-US" altLang="en-US"/>
          </a:p>
        </p:txBody>
      </p:sp>
      <p:sp>
        <p:nvSpPr>
          <p:cNvPr id="56322" name="Rectangle 2">
            <a:extLst>
              <a:ext uri="{FF2B5EF4-FFF2-40B4-BE49-F238E27FC236}">
                <a16:creationId xmlns:a16="http://schemas.microsoft.com/office/drawing/2014/main" id="{5FEFF0B3-2DC4-A301-682F-A1F3B10BF5D8}"/>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C7976277-A776-E78B-1F24-A9E9EDB46D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C38BA232-42C2-4869-9399-CD4F82E4B4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999A571B-1791-DC4D-8E1D-A0301381E3B2}" type="slidenum">
              <a:rPr lang="en-US" altLang="en-US" smtClean="0"/>
              <a:pPr>
                <a:spcBef>
                  <a:spcPct val="0"/>
                </a:spcBef>
              </a:pPr>
              <a:t>3</a:t>
            </a:fld>
            <a:endParaRPr lang="en-US" altLang="en-US"/>
          </a:p>
        </p:txBody>
      </p:sp>
      <p:sp>
        <p:nvSpPr>
          <p:cNvPr id="19458" name="Rectangle 2">
            <a:extLst>
              <a:ext uri="{FF2B5EF4-FFF2-40B4-BE49-F238E27FC236}">
                <a16:creationId xmlns:a16="http://schemas.microsoft.com/office/drawing/2014/main" id="{33F458EA-9209-A19A-9362-75A2A20F938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505E4BA7-6CFA-CC05-EB98-477C9418BC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22FE84B-CEA1-F42A-E190-2ACE420785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F52F8C63-42A6-F14C-A3BE-E877FB38058C}" type="slidenum">
              <a:rPr lang="en-US" altLang="en-US" smtClean="0"/>
              <a:pPr>
                <a:spcBef>
                  <a:spcPct val="0"/>
                </a:spcBef>
              </a:pPr>
              <a:t>23</a:t>
            </a:fld>
            <a:endParaRPr lang="en-US" altLang="en-US"/>
          </a:p>
        </p:txBody>
      </p:sp>
      <p:sp>
        <p:nvSpPr>
          <p:cNvPr id="58370" name="Rectangle 2">
            <a:extLst>
              <a:ext uri="{FF2B5EF4-FFF2-40B4-BE49-F238E27FC236}">
                <a16:creationId xmlns:a16="http://schemas.microsoft.com/office/drawing/2014/main" id="{4AD56065-F95D-66C6-76F8-2D7CEE08786E}"/>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C87505A3-0872-E67D-3235-33950AC1FD1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E43AA85-2097-F3CD-5897-40FA8E4EE7A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7846E434-D6E7-994D-9859-A8EEF3DF3018}" type="slidenum">
              <a:rPr lang="en-US" altLang="en-US" smtClean="0"/>
              <a:pPr>
                <a:spcBef>
                  <a:spcPct val="0"/>
                </a:spcBef>
              </a:pPr>
              <a:t>24</a:t>
            </a:fld>
            <a:endParaRPr lang="en-US" altLang="en-US"/>
          </a:p>
        </p:txBody>
      </p:sp>
      <p:sp>
        <p:nvSpPr>
          <p:cNvPr id="60418" name="Rectangle 2">
            <a:extLst>
              <a:ext uri="{FF2B5EF4-FFF2-40B4-BE49-F238E27FC236}">
                <a16:creationId xmlns:a16="http://schemas.microsoft.com/office/drawing/2014/main" id="{2CE1ED13-0590-7A85-CDFA-DC43D3119785}"/>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F759C641-C4BB-309F-58A1-C9D838FB1E1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A83ABC5-7398-4CE6-27FB-80026D1718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049C52AA-30C0-AF4F-B640-1F1D7EB0EBF1}" type="slidenum">
              <a:rPr lang="en-US" altLang="en-US" smtClean="0"/>
              <a:pPr>
                <a:spcBef>
                  <a:spcPct val="0"/>
                </a:spcBef>
              </a:pPr>
              <a:t>25</a:t>
            </a:fld>
            <a:endParaRPr lang="en-US" altLang="en-US"/>
          </a:p>
        </p:txBody>
      </p:sp>
      <p:sp>
        <p:nvSpPr>
          <p:cNvPr id="62466" name="Rectangle 2">
            <a:extLst>
              <a:ext uri="{FF2B5EF4-FFF2-40B4-BE49-F238E27FC236}">
                <a16:creationId xmlns:a16="http://schemas.microsoft.com/office/drawing/2014/main" id="{92578668-A041-2229-7C67-42E26BD17E2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996C7F3C-B7E0-40FD-99A2-B01C792749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45EB2587-11AF-9820-9ED3-4B9F0DF56F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E7D228A-3DA2-C447-A4E6-84D263BD4B52}" type="slidenum">
              <a:rPr lang="en-US" altLang="en-US" smtClean="0"/>
              <a:pPr>
                <a:spcBef>
                  <a:spcPct val="0"/>
                </a:spcBef>
              </a:pPr>
              <a:t>27</a:t>
            </a:fld>
            <a:endParaRPr lang="en-US" altLang="en-US"/>
          </a:p>
        </p:txBody>
      </p:sp>
      <p:sp>
        <p:nvSpPr>
          <p:cNvPr id="65538" name="Rectangle 2">
            <a:extLst>
              <a:ext uri="{FF2B5EF4-FFF2-40B4-BE49-F238E27FC236}">
                <a16:creationId xmlns:a16="http://schemas.microsoft.com/office/drawing/2014/main" id="{113C6EAF-E6AB-0CFF-B128-E9CB034EED07}"/>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469B4D20-DCC1-04DB-1D5E-8CB2CC2AB3F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467EB930-EBB2-2460-EF7C-A0F959CE454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65362940-9414-FD4C-BF69-244DCC50B24A}" type="slidenum">
              <a:rPr lang="en-US" altLang="en-US" smtClean="0"/>
              <a:pPr>
                <a:spcBef>
                  <a:spcPct val="0"/>
                </a:spcBef>
              </a:pPr>
              <a:t>28</a:t>
            </a:fld>
            <a:endParaRPr lang="en-US" altLang="en-US"/>
          </a:p>
        </p:txBody>
      </p:sp>
      <p:sp>
        <p:nvSpPr>
          <p:cNvPr id="67586" name="Rectangle 2">
            <a:extLst>
              <a:ext uri="{FF2B5EF4-FFF2-40B4-BE49-F238E27FC236}">
                <a16:creationId xmlns:a16="http://schemas.microsoft.com/office/drawing/2014/main" id="{334A3ED5-224D-E6EE-B2E2-DFA2CA1D78CC}"/>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8321F3C3-F929-91CC-FEBF-152382A235E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C8A538EC-FA6C-89C1-6E94-59B8E8B8FD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3CFBE476-494E-2C47-B1B2-0D30384644EE}" type="slidenum">
              <a:rPr lang="en-US" altLang="en-US" smtClean="0"/>
              <a:pPr>
                <a:spcBef>
                  <a:spcPct val="0"/>
                </a:spcBef>
              </a:pPr>
              <a:t>29</a:t>
            </a:fld>
            <a:endParaRPr lang="en-US" altLang="en-US"/>
          </a:p>
        </p:txBody>
      </p:sp>
      <p:sp>
        <p:nvSpPr>
          <p:cNvPr id="69634" name="Rectangle 2">
            <a:extLst>
              <a:ext uri="{FF2B5EF4-FFF2-40B4-BE49-F238E27FC236}">
                <a16:creationId xmlns:a16="http://schemas.microsoft.com/office/drawing/2014/main" id="{C6408A59-44AB-767D-5C98-A4C17203A1A8}"/>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6976144A-505E-FBC3-55C9-FF430E6D27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666A7093-3515-5B4B-385C-D8782C89F33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7B9BEE3A-7CE8-814F-9D7D-9753EB2862F4}" type="slidenum">
              <a:rPr lang="en-US" altLang="en-US" smtClean="0"/>
              <a:pPr>
                <a:spcBef>
                  <a:spcPct val="0"/>
                </a:spcBef>
              </a:pPr>
              <a:t>30</a:t>
            </a:fld>
            <a:endParaRPr lang="en-US" altLang="en-US"/>
          </a:p>
        </p:txBody>
      </p:sp>
      <p:sp>
        <p:nvSpPr>
          <p:cNvPr id="71682" name="Rectangle 2">
            <a:extLst>
              <a:ext uri="{FF2B5EF4-FFF2-40B4-BE49-F238E27FC236}">
                <a16:creationId xmlns:a16="http://schemas.microsoft.com/office/drawing/2014/main" id="{5AB251BD-74E9-F42E-121F-5B29D0A390CF}"/>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6B835310-4FB3-1ABD-1DB0-8242318DFA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BC5985F9-9386-EAB6-2688-4BA7CF76C5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C081B1CB-DBB3-4E4C-A421-62FED1ECDE12}" type="slidenum">
              <a:rPr lang="en-US" altLang="en-US" smtClean="0"/>
              <a:pPr>
                <a:spcBef>
                  <a:spcPct val="0"/>
                </a:spcBef>
              </a:pPr>
              <a:t>31</a:t>
            </a:fld>
            <a:endParaRPr lang="en-US" altLang="en-US"/>
          </a:p>
        </p:txBody>
      </p:sp>
      <p:sp>
        <p:nvSpPr>
          <p:cNvPr id="73730" name="Rectangle 2">
            <a:extLst>
              <a:ext uri="{FF2B5EF4-FFF2-40B4-BE49-F238E27FC236}">
                <a16:creationId xmlns:a16="http://schemas.microsoft.com/office/drawing/2014/main" id="{A7897548-DF8F-BC76-23DF-AB3500068713}"/>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4D1DC28F-2B43-F249-0D3D-990030A1B1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A33E5821-BF57-E29E-0E29-CFD2834769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5FC1C113-3582-644E-99C2-02B83E098108}" type="slidenum">
              <a:rPr lang="en-US" altLang="en-US" smtClean="0"/>
              <a:pPr>
                <a:spcBef>
                  <a:spcPct val="0"/>
                </a:spcBef>
              </a:pPr>
              <a:t>32</a:t>
            </a:fld>
            <a:endParaRPr lang="en-US" altLang="en-US"/>
          </a:p>
        </p:txBody>
      </p:sp>
      <p:sp>
        <p:nvSpPr>
          <p:cNvPr id="75778" name="Rectangle 2">
            <a:extLst>
              <a:ext uri="{FF2B5EF4-FFF2-40B4-BE49-F238E27FC236}">
                <a16:creationId xmlns:a16="http://schemas.microsoft.com/office/drawing/2014/main" id="{BDC12D89-4ADF-0AA1-BA94-FDA90CAFC2A3}"/>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613BF680-8F4E-AE3B-A4A8-B59362AFE1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56BB4844-1D07-A4D2-86E4-E77629C9A13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10BAB943-DD23-964E-8936-3F0EBD4F4C0F}" type="slidenum">
              <a:rPr lang="en-US" altLang="en-US" smtClean="0"/>
              <a:pPr>
                <a:spcBef>
                  <a:spcPct val="0"/>
                </a:spcBef>
              </a:pPr>
              <a:t>34</a:t>
            </a:fld>
            <a:endParaRPr lang="en-US" altLang="en-US"/>
          </a:p>
        </p:txBody>
      </p:sp>
      <p:sp>
        <p:nvSpPr>
          <p:cNvPr id="78850" name="Rectangle 2">
            <a:extLst>
              <a:ext uri="{FF2B5EF4-FFF2-40B4-BE49-F238E27FC236}">
                <a16:creationId xmlns:a16="http://schemas.microsoft.com/office/drawing/2014/main" id="{45297648-6B09-281A-78EC-1AC2D8A6536D}"/>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3A7DB21D-B40A-F258-309A-1528B1A7F0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E975BAB7-39D3-25C9-FD49-6F52232157F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359E4D3C-03B5-1146-8DA4-19A6E8A60F66}" type="slidenum">
              <a:rPr lang="en-US" altLang="en-US" smtClean="0"/>
              <a:pPr>
                <a:spcBef>
                  <a:spcPct val="0"/>
                </a:spcBef>
              </a:pPr>
              <a:t>4</a:t>
            </a:fld>
            <a:endParaRPr lang="en-US" altLang="en-US"/>
          </a:p>
        </p:txBody>
      </p:sp>
      <p:sp>
        <p:nvSpPr>
          <p:cNvPr id="21506" name="Rectangle 2">
            <a:extLst>
              <a:ext uri="{FF2B5EF4-FFF2-40B4-BE49-F238E27FC236}">
                <a16:creationId xmlns:a16="http://schemas.microsoft.com/office/drawing/2014/main" id="{E2480400-91D6-67A1-7F7F-72DE0191DD87}"/>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3058832F-90B5-1453-FF29-5987D48C77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386A5BAB-D260-96D8-8308-55EC56FD649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ECAF58C4-8223-7241-9619-ED232E4B110E}" type="slidenum">
              <a:rPr lang="en-US" altLang="en-US" smtClean="0"/>
              <a:pPr>
                <a:spcBef>
                  <a:spcPct val="0"/>
                </a:spcBef>
              </a:pPr>
              <a:t>35</a:t>
            </a:fld>
            <a:endParaRPr lang="en-US" altLang="en-US"/>
          </a:p>
        </p:txBody>
      </p:sp>
      <p:sp>
        <p:nvSpPr>
          <p:cNvPr id="80898" name="Rectangle 2">
            <a:extLst>
              <a:ext uri="{FF2B5EF4-FFF2-40B4-BE49-F238E27FC236}">
                <a16:creationId xmlns:a16="http://schemas.microsoft.com/office/drawing/2014/main" id="{01D96EF2-1400-B6E6-15B2-B70450281E3B}"/>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0056046A-87B2-9E98-BCDF-A65CA5E62C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4450AEF2-0EEF-260A-AD38-EF14A9E454E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687E9930-BD47-8D42-9D41-12E8BBF00841}" type="slidenum">
              <a:rPr lang="en-US" altLang="en-US" smtClean="0"/>
              <a:pPr>
                <a:spcBef>
                  <a:spcPct val="0"/>
                </a:spcBef>
              </a:pPr>
              <a:t>36</a:t>
            </a:fld>
            <a:endParaRPr lang="en-US" altLang="en-US"/>
          </a:p>
        </p:txBody>
      </p:sp>
      <p:sp>
        <p:nvSpPr>
          <p:cNvPr id="82946" name="Rectangle 2">
            <a:extLst>
              <a:ext uri="{FF2B5EF4-FFF2-40B4-BE49-F238E27FC236}">
                <a16:creationId xmlns:a16="http://schemas.microsoft.com/office/drawing/2014/main" id="{76868DBD-CD85-85E5-859C-3A63E73DCE6C}"/>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FC55E134-5CCF-0E85-4889-B7A0A3CB17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3137D3F6-F400-8C63-28B7-29DCC9AB88B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82FEE6CF-46ED-224D-8B8A-71B68DF7202D}" type="slidenum">
              <a:rPr lang="en-US" altLang="en-US" smtClean="0"/>
              <a:pPr>
                <a:spcBef>
                  <a:spcPct val="0"/>
                </a:spcBef>
              </a:pPr>
              <a:t>37</a:t>
            </a:fld>
            <a:endParaRPr lang="en-US" altLang="en-US"/>
          </a:p>
        </p:txBody>
      </p:sp>
      <p:sp>
        <p:nvSpPr>
          <p:cNvPr id="84994" name="Rectangle 2">
            <a:extLst>
              <a:ext uri="{FF2B5EF4-FFF2-40B4-BE49-F238E27FC236}">
                <a16:creationId xmlns:a16="http://schemas.microsoft.com/office/drawing/2014/main" id="{E875FE8E-8872-720A-CDE4-9A3B040C4D87}"/>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E7370C97-EFD9-C5EE-FE1F-5055DE4ECE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6A37A189-C60F-FBCB-4F07-CF36AF4780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F0C1CB35-8DAE-8647-904B-87DBEA7A039F}" type="slidenum">
              <a:rPr lang="en-US" altLang="en-US" smtClean="0"/>
              <a:pPr>
                <a:spcBef>
                  <a:spcPct val="0"/>
                </a:spcBef>
              </a:pPr>
              <a:t>38</a:t>
            </a:fld>
            <a:endParaRPr lang="en-US" altLang="en-US"/>
          </a:p>
        </p:txBody>
      </p:sp>
      <p:sp>
        <p:nvSpPr>
          <p:cNvPr id="87042" name="Rectangle 2">
            <a:extLst>
              <a:ext uri="{FF2B5EF4-FFF2-40B4-BE49-F238E27FC236}">
                <a16:creationId xmlns:a16="http://schemas.microsoft.com/office/drawing/2014/main" id="{C1B400AD-ED74-C972-200C-3E5425FC59C2}"/>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8E780DF7-D512-AAA6-FFC8-A7BF814A4E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EBBBFA02-6223-F5F4-126C-C250DFEE578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F8B12B20-4AF9-9A4C-B739-33EEF6454D8B}" type="slidenum">
              <a:rPr lang="en-US" altLang="en-US" smtClean="0"/>
              <a:pPr>
                <a:spcBef>
                  <a:spcPct val="0"/>
                </a:spcBef>
              </a:pPr>
              <a:t>39</a:t>
            </a:fld>
            <a:endParaRPr lang="en-US" altLang="en-US"/>
          </a:p>
        </p:txBody>
      </p:sp>
      <p:sp>
        <p:nvSpPr>
          <p:cNvPr id="89090" name="Rectangle 2">
            <a:extLst>
              <a:ext uri="{FF2B5EF4-FFF2-40B4-BE49-F238E27FC236}">
                <a16:creationId xmlns:a16="http://schemas.microsoft.com/office/drawing/2014/main" id="{213D3814-E8A6-64FB-DE37-3C1383C77293}"/>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180538A8-041C-92BE-984A-97DE298EFFF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52E78F6D-63A6-B14C-87E9-208B9CF5334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51536FF3-61CC-634E-A871-D616AC70157A}" type="slidenum">
              <a:rPr lang="en-US" altLang="en-US" smtClean="0"/>
              <a:pPr>
                <a:spcBef>
                  <a:spcPct val="0"/>
                </a:spcBef>
              </a:pPr>
              <a:t>40</a:t>
            </a:fld>
            <a:endParaRPr lang="en-US" altLang="en-US"/>
          </a:p>
        </p:txBody>
      </p:sp>
      <p:sp>
        <p:nvSpPr>
          <p:cNvPr id="91138" name="Rectangle 2">
            <a:extLst>
              <a:ext uri="{FF2B5EF4-FFF2-40B4-BE49-F238E27FC236}">
                <a16:creationId xmlns:a16="http://schemas.microsoft.com/office/drawing/2014/main" id="{5F248269-0CB0-E6D8-5DE1-44A5320C1FA8}"/>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0EEA9AE1-CCF5-823A-1350-05811E6BBE1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A226F324-E9E8-C186-65E5-C44E443C854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5200CD7-A366-A841-B72A-6EFCC3C473F3}" type="slidenum">
              <a:rPr lang="en-US" altLang="en-US" smtClean="0"/>
              <a:pPr>
                <a:spcBef>
                  <a:spcPct val="0"/>
                </a:spcBef>
              </a:pPr>
              <a:t>41</a:t>
            </a:fld>
            <a:endParaRPr lang="en-US" altLang="en-US"/>
          </a:p>
        </p:txBody>
      </p:sp>
      <p:sp>
        <p:nvSpPr>
          <p:cNvPr id="93186" name="Rectangle 2">
            <a:extLst>
              <a:ext uri="{FF2B5EF4-FFF2-40B4-BE49-F238E27FC236}">
                <a16:creationId xmlns:a16="http://schemas.microsoft.com/office/drawing/2014/main" id="{8C00D80C-A895-2961-D25D-7B6A55694E5E}"/>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9AB65191-7273-5E5C-EA49-1465A991355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43F335A4-FF6F-67CC-4A55-77A3C74EF8D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DE77A162-313D-5845-9912-1FB635D1AB36}" type="slidenum">
              <a:rPr lang="en-US" altLang="en-US" smtClean="0"/>
              <a:pPr>
                <a:spcBef>
                  <a:spcPct val="0"/>
                </a:spcBef>
              </a:pPr>
              <a:t>42</a:t>
            </a:fld>
            <a:endParaRPr lang="en-US" altLang="en-US"/>
          </a:p>
        </p:txBody>
      </p:sp>
      <p:sp>
        <p:nvSpPr>
          <p:cNvPr id="95234" name="Rectangle 2">
            <a:extLst>
              <a:ext uri="{FF2B5EF4-FFF2-40B4-BE49-F238E27FC236}">
                <a16:creationId xmlns:a16="http://schemas.microsoft.com/office/drawing/2014/main" id="{20616BE5-BC8B-9B49-569F-F55F09BD783A}"/>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22F96566-94AD-39FD-C83F-DF88835BCBB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230A9899-6C36-7C85-3612-200046D562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9282F4B6-A1F3-F642-A642-7AE98E2A1619}" type="slidenum">
              <a:rPr lang="en-US" altLang="en-US" smtClean="0"/>
              <a:pPr>
                <a:spcBef>
                  <a:spcPct val="0"/>
                </a:spcBef>
              </a:pPr>
              <a:t>43</a:t>
            </a:fld>
            <a:endParaRPr lang="en-US" altLang="en-US"/>
          </a:p>
        </p:txBody>
      </p:sp>
      <p:sp>
        <p:nvSpPr>
          <p:cNvPr id="97282" name="Rectangle 2">
            <a:extLst>
              <a:ext uri="{FF2B5EF4-FFF2-40B4-BE49-F238E27FC236}">
                <a16:creationId xmlns:a16="http://schemas.microsoft.com/office/drawing/2014/main" id="{185A0AD4-667C-2F85-6143-118F02268F2D}"/>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37B752C0-C8A7-358F-F7FC-11A2950CE3A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2D82258C-F889-06EE-1743-477C70C8BF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527101E-A085-154F-A9FB-0BB84BE3B0C2}" type="slidenum">
              <a:rPr lang="en-US" altLang="en-US" smtClean="0"/>
              <a:pPr>
                <a:spcBef>
                  <a:spcPct val="0"/>
                </a:spcBef>
              </a:pPr>
              <a:t>45</a:t>
            </a:fld>
            <a:endParaRPr lang="en-US" altLang="en-US"/>
          </a:p>
        </p:txBody>
      </p:sp>
      <p:sp>
        <p:nvSpPr>
          <p:cNvPr id="100354" name="Rectangle 2">
            <a:extLst>
              <a:ext uri="{FF2B5EF4-FFF2-40B4-BE49-F238E27FC236}">
                <a16:creationId xmlns:a16="http://schemas.microsoft.com/office/drawing/2014/main" id="{5E1E5B4B-8D67-3AB6-365A-1A4E0DF27F97}"/>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06D2E497-0AB3-51D9-5E0E-51AEE79535E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FF80F82-6E79-92F3-1DDE-BBE6E82CDF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8F89469D-7E0C-E949-826A-6BA7793DF42E}" type="slidenum">
              <a:rPr lang="en-US" altLang="en-US" smtClean="0"/>
              <a:pPr>
                <a:spcBef>
                  <a:spcPct val="0"/>
                </a:spcBef>
              </a:pPr>
              <a:t>5</a:t>
            </a:fld>
            <a:endParaRPr lang="en-US" altLang="en-US"/>
          </a:p>
        </p:txBody>
      </p:sp>
      <p:sp>
        <p:nvSpPr>
          <p:cNvPr id="23554" name="Rectangle 2">
            <a:extLst>
              <a:ext uri="{FF2B5EF4-FFF2-40B4-BE49-F238E27FC236}">
                <a16:creationId xmlns:a16="http://schemas.microsoft.com/office/drawing/2014/main" id="{9B3DFDBC-77F0-A920-EA9A-ED9A5BD14D57}"/>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90E45E43-8776-0056-FAF2-D24CD8F612A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E2246D58-0E66-0149-D838-B1754B3D19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50C4ED15-8379-0C4D-AF5E-D2910F46105F}" type="slidenum">
              <a:rPr lang="en-US" altLang="en-US" smtClean="0"/>
              <a:pPr>
                <a:spcBef>
                  <a:spcPct val="0"/>
                </a:spcBef>
              </a:pPr>
              <a:t>46</a:t>
            </a:fld>
            <a:endParaRPr lang="en-US" altLang="en-US"/>
          </a:p>
        </p:txBody>
      </p:sp>
      <p:sp>
        <p:nvSpPr>
          <p:cNvPr id="102402" name="Rectangle 2">
            <a:extLst>
              <a:ext uri="{FF2B5EF4-FFF2-40B4-BE49-F238E27FC236}">
                <a16:creationId xmlns:a16="http://schemas.microsoft.com/office/drawing/2014/main" id="{60B8183C-7335-B17C-A1CA-A90EA0841EF5}"/>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8145FD9D-9A52-0109-0609-5F26A9B34A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a:extLst>
              <a:ext uri="{FF2B5EF4-FFF2-40B4-BE49-F238E27FC236}">
                <a16:creationId xmlns:a16="http://schemas.microsoft.com/office/drawing/2014/main" id="{1741A971-90AA-DAA1-7A70-0203CBA5A5A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8767B2F8-0D0C-C341-A06F-C1C06EC48E78}" type="slidenum">
              <a:rPr lang="en-US" altLang="en-US" smtClean="0"/>
              <a:pPr>
                <a:spcBef>
                  <a:spcPct val="0"/>
                </a:spcBef>
              </a:pPr>
              <a:t>53</a:t>
            </a:fld>
            <a:endParaRPr lang="en-US" altLang="en-US"/>
          </a:p>
        </p:txBody>
      </p:sp>
      <p:sp>
        <p:nvSpPr>
          <p:cNvPr id="105474" name="Rectangle 2">
            <a:extLst>
              <a:ext uri="{FF2B5EF4-FFF2-40B4-BE49-F238E27FC236}">
                <a16:creationId xmlns:a16="http://schemas.microsoft.com/office/drawing/2014/main" id="{7FF16004-98C8-16EC-E963-0726660623AB}"/>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3D8E90FD-E52D-29CC-E838-7C4819AB4DA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a:extLst>
              <a:ext uri="{FF2B5EF4-FFF2-40B4-BE49-F238E27FC236}">
                <a16:creationId xmlns:a16="http://schemas.microsoft.com/office/drawing/2014/main" id="{43A99115-9043-ED17-3F8C-6CCEBBA502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3119FF66-88F6-7D41-AC4E-2AD5315C9DFF}" type="slidenum">
              <a:rPr lang="en-US" altLang="en-US" smtClean="0"/>
              <a:pPr>
                <a:spcBef>
                  <a:spcPct val="0"/>
                </a:spcBef>
              </a:pPr>
              <a:t>54</a:t>
            </a:fld>
            <a:endParaRPr lang="en-US" altLang="en-US"/>
          </a:p>
        </p:txBody>
      </p:sp>
      <p:sp>
        <p:nvSpPr>
          <p:cNvPr id="107522" name="Rectangle 2">
            <a:extLst>
              <a:ext uri="{FF2B5EF4-FFF2-40B4-BE49-F238E27FC236}">
                <a16:creationId xmlns:a16="http://schemas.microsoft.com/office/drawing/2014/main" id="{53CD0C7D-9816-C182-AD57-B88340585D5D}"/>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1D72DEA0-F901-7F88-A13D-B345B8C487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a:extLst>
              <a:ext uri="{FF2B5EF4-FFF2-40B4-BE49-F238E27FC236}">
                <a16:creationId xmlns:a16="http://schemas.microsoft.com/office/drawing/2014/main" id="{3BF7D32D-8C85-8847-4B98-DA615D8FF8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C05513D7-F631-CE49-BCF7-FBFBEA50BDEB}" type="slidenum">
              <a:rPr lang="en-US" altLang="en-US" smtClean="0"/>
              <a:pPr>
                <a:spcBef>
                  <a:spcPct val="0"/>
                </a:spcBef>
              </a:pPr>
              <a:t>55</a:t>
            </a:fld>
            <a:endParaRPr lang="en-US" altLang="en-US"/>
          </a:p>
        </p:txBody>
      </p:sp>
      <p:sp>
        <p:nvSpPr>
          <p:cNvPr id="109570" name="Rectangle 2">
            <a:extLst>
              <a:ext uri="{FF2B5EF4-FFF2-40B4-BE49-F238E27FC236}">
                <a16:creationId xmlns:a16="http://schemas.microsoft.com/office/drawing/2014/main" id="{6A1E1929-4FB4-9629-6A99-A00E76B81F48}"/>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414EABB1-1932-C771-DF15-60327A2E00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a:extLst>
              <a:ext uri="{FF2B5EF4-FFF2-40B4-BE49-F238E27FC236}">
                <a16:creationId xmlns:a16="http://schemas.microsoft.com/office/drawing/2014/main" id="{39D6A6A0-C319-7876-4DE7-F0DC82D63C2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86D03E36-2F99-4A42-B4F9-3FC32F5B7763}" type="slidenum">
              <a:rPr lang="en-US" altLang="en-US" smtClean="0"/>
              <a:pPr>
                <a:spcBef>
                  <a:spcPct val="0"/>
                </a:spcBef>
              </a:pPr>
              <a:t>56</a:t>
            </a:fld>
            <a:endParaRPr lang="en-US" altLang="en-US"/>
          </a:p>
        </p:txBody>
      </p:sp>
      <p:sp>
        <p:nvSpPr>
          <p:cNvPr id="111618" name="Rectangle 2">
            <a:extLst>
              <a:ext uri="{FF2B5EF4-FFF2-40B4-BE49-F238E27FC236}">
                <a16:creationId xmlns:a16="http://schemas.microsoft.com/office/drawing/2014/main" id="{F1DF9EFD-4ACD-F778-2825-FE7D5EED3826}"/>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5811B6A0-C295-F3BE-939F-F39CC48353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DD4284E8-D3DD-6AEC-5272-53F501819E4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7E5C99CE-6CD9-A044-B4D9-48ABD4D4FBEF}" type="slidenum">
              <a:rPr lang="en-US" altLang="en-US" smtClean="0"/>
              <a:pPr>
                <a:spcBef>
                  <a:spcPct val="0"/>
                </a:spcBef>
              </a:pPr>
              <a:t>57</a:t>
            </a:fld>
            <a:endParaRPr lang="en-US" altLang="en-US"/>
          </a:p>
        </p:txBody>
      </p:sp>
      <p:sp>
        <p:nvSpPr>
          <p:cNvPr id="113666" name="Rectangle 2">
            <a:extLst>
              <a:ext uri="{FF2B5EF4-FFF2-40B4-BE49-F238E27FC236}">
                <a16:creationId xmlns:a16="http://schemas.microsoft.com/office/drawing/2014/main" id="{A757D7E0-F059-24E0-CCF5-0C414CB113AD}"/>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99989340-456B-B12B-75F4-1D25A96689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C19663FB-3015-9E8D-75BA-E323BCB499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376D3F4B-C668-6149-B7BD-EA6488A847CA}" type="slidenum">
              <a:rPr lang="en-US" altLang="en-US" smtClean="0"/>
              <a:pPr>
                <a:spcBef>
                  <a:spcPct val="0"/>
                </a:spcBef>
              </a:pPr>
              <a:t>58</a:t>
            </a:fld>
            <a:endParaRPr lang="en-US" altLang="en-US"/>
          </a:p>
        </p:txBody>
      </p:sp>
      <p:sp>
        <p:nvSpPr>
          <p:cNvPr id="115714" name="Rectangle 2">
            <a:extLst>
              <a:ext uri="{FF2B5EF4-FFF2-40B4-BE49-F238E27FC236}">
                <a16:creationId xmlns:a16="http://schemas.microsoft.com/office/drawing/2014/main" id="{C099CC29-4107-61B5-FBDF-F7EF5724D6DA}"/>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E208F524-19BE-443A-61C1-8E6575C288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a:extLst>
              <a:ext uri="{FF2B5EF4-FFF2-40B4-BE49-F238E27FC236}">
                <a16:creationId xmlns:a16="http://schemas.microsoft.com/office/drawing/2014/main" id="{0FAF277F-B5FF-2A16-9FDD-11A2A19E38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8976E0B3-18D4-A049-B8F6-2423280FC2C1}" type="slidenum">
              <a:rPr lang="en-US" altLang="en-US" smtClean="0"/>
              <a:pPr>
                <a:spcBef>
                  <a:spcPct val="0"/>
                </a:spcBef>
              </a:pPr>
              <a:t>59</a:t>
            </a:fld>
            <a:endParaRPr lang="en-US" altLang="en-US"/>
          </a:p>
        </p:txBody>
      </p:sp>
      <p:sp>
        <p:nvSpPr>
          <p:cNvPr id="117762" name="Rectangle 2">
            <a:extLst>
              <a:ext uri="{FF2B5EF4-FFF2-40B4-BE49-F238E27FC236}">
                <a16:creationId xmlns:a16="http://schemas.microsoft.com/office/drawing/2014/main" id="{4597C523-7BA2-E5BA-63DE-3A7F94A40D4B}"/>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B9AC5485-A7F3-ADB5-88F6-DEF013FCEC0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a:extLst>
              <a:ext uri="{FF2B5EF4-FFF2-40B4-BE49-F238E27FC236}">
                <a16:creationId xmlns:a16="http://schemas.microsoft.com/office/drawing/2014/main" id="{AFFA64E0-BC59-9C01-8BA8-3D3F2D5970E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3A4E0F2-C9DA-0141-B25A-CC90EB1B16F2}" type="slidenum">
              <a:rPr lang="en-US" altLang="en-US" smtClean="0"/>
              <a:pPr>
                <a:spcBef>
                  <a:spcPct val="0"/>
                </a:spcBef>
              </a:pPr>
              <a:t>60</a:t>
            </a:fld>
            <a:endParaRPr lang="en-US" altLang="en-US"/>
          </a:p>
        </p:txBody>
      </p:sp>
      <p:sp>
        <p:nvSpPr>
          <p:cNvPr id="119810" name="Rectangle 2">
            <a:extLst>
              <a:ext uri="{FF2B5EF4-FFF2-40B4-BE49-F238E27FC236}">
                <a16:creationId xmlns:a16="http://schemas.microsoft.com/office/drawing/2014/main" id="{E806B310-145F-7EF1-C013-EED40E23C90F}"/>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6A073555-8218-D4DB-3D56-F03B8A7143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a:extLst>
              <a:ext uri="{FF2B5EF4-FFF2-40B4-BE49-F238E27FC236}">
                <a16:creationId xmlns:a16="http://schemas.microsoft.com/office/drawing/2014/main" id="{D406C522-467E-6337-ED1F-C90F30AD6D8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38305D2A-BCE6-7A41-BD3E-419B8CE3C937}" type="slidenum">
              <a:rPr lang="en-US" altLang="en-US" smtClean="0"/>
              <a:pPr>
                <a:spcBef>
                  <a:spcPct val="0"/>
                </a:spcBef>
              </a:pPr>
              <a:t>61</a:t>
            </a:fld>
            <a:endParaRPr lang="en-US" altLang="en-US"/>
          </a:p>
        </p:txBody>
      </p:sp>
      <p:sp>
        <p:nvSpPr>
          <p:cNvPr id="121858" name="Rectangle 2">
            <a:extLst>
              <a:ext uri="{FF2B5EF4-FFF2-40B4-BE49-F238E27FC236}">
                <a16:creationId xmlns:a16="http://schemas.microsoft.com/office/drawing/2014/main" id="{F83C5F93-827F-B00A-A01D-76A4445A13AE}"/>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4FBBAB00-678F-750A-6493-80F0E2BB73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C40B2BA1-CD23-4300-60A4-EE48F216AF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E50D10C-3D25-5346-9B0B-7A3B76D9E63E}" type="slidenum">
              <a:rPr lang="en-US" altLang="en-US" smtClean="0"/>
              <a:pPr>
                <a:spcBef>
                  <a:spcPct val="0"/>
                </a:spcBef>
              </a:pPr>
              <a:t>6</a:t>
            </a:fld>
            <a:endParaRPr lang="en-US" altLang="en-US"/>
          </a:p>
        </p:txBody>
      </p:sp>
      <p:sp>
        <p:nvSpPr>
          <p:cNvPr id="25602" name="Rectangle 2">
            <a:extLst>
              <a:ext uri="{FF2B5EF4-FFF2-40B4-BE49-F238E27FC236}">
                <a16:creationId xmlns:a16="http://schemas.microsoft.com/office/drawing/2014/main" id="{C691EF36-B607-41AC-6630-E4B393F7FB2A}"/>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982679FA-A838-C0E5-6B9C-365326763A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a:extLst>
              <a:ext uri="{FF2B5EF4-FFF2-40B4-BE49-F238E27FC236}">
                <a16:creationId xmlns:a16="http://schemas.microsoft.com/office/drawing/2014/main" id="{CB6C5331-A027-A94F-1EE5-778AB8D5ADC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FD84F4D6-2A24-514C-A742-58D5A7DE493B}" type="slidenum">
              <a:rPr lang="en-US" altLang="en-US" smtClean="0"/>
              <a:pPr>
                <a:spcBef>
                  <a:spcPct val="0"/>
                </a:spcBef>
              </a:pPr>
              <a:t>62</a:t>
            </a:fld>
            <a:endParaRPr lang="en-US" altLang="en-US"/>
          </a:p>
        </p:txBody>
      </p:sp>
      <p:sp>
        <p:nvSpPr>
          <p:cNvPr id="123906" name="Rectangle 2">
            <a:extLst>
              <a:ext uri="{FF2B5EF4-FFF2-40B4-BE49-F238E27FC236}">
                <a16:creationId xmlns:a16="http://schemas.microsoft.com/office/drawing/2014/main" id="{DC8A8989-05D9-0F52-8F7C-629A62DE7348}"/>
              </a:ext>
            </a:extLst>
          </p:cNvPr>
          <p:cNvSpPr>
            <a:spLocks noGrp="1" noRot="1" noChangeAspect="1" noChangeArrowheads="1" noTextEdit="1"/>
          </p:cNvSpPr>
          <p:nvPr>
            <p:ph type="sldImg"/>
          </p:nvPr>
        </p:nvSpPr>
        <p:spPr>
          <a:ln/>
        </p:spPr>
      </p:sp>
      <p:sp>
        <p:nvSpPr>
          <p:cNvPr id="123907" name="Rectangle 3">
            <a:extLst>
              <a:ext uri="{FF2B5EF4-FFF2-40B4-BE49-F238E27FC236}">
                <a16:creationId xmlns:a16="http://schemas.microsoft.com/office/drawing/2014/main" id="{931EAE87-6547-1154-C9FE-91C9FAEC0FF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a:extLst>
              <a:ext uri="{FF2B5EF4-FFF2-40B4-BE49-F238E27FC236}">
                <a16:creationId xmlns:a16="http://schemas.microsoft.com/office/drawing/2014/main" id="{ABA1AC70-E63F-C51E-4A74-85B323AD42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0AE96855-EEE0-B44C-8D05-1F1F074ECF90}" type="slidenum">
              <a:rPr lang="en-US" altLang="en-US" smtClean="0"/>
              <a:pPr>
                <a:spcBef>
                  <a:spcPct val="0"/>
                </a:spcBef>
              </a:pPr>
              <a:t>63</a:t>
            </a:fld>
            <a:endParaRPr lang="en-US" altLang="en-US"/>
          </a:p>
        </p:txBody>
      </p:sp>
      <p:sp>
        <p:nvSpPr>
          <p:cNvPr id="125954" name="Rectangle 2">
            <a:extLst>
              <a:ext uri="{FF2B5EF4-FFF2-40B4-BE49-F238E27FC236}">
                <a16:creationId xmlns:a16="http://schemas.microsoft.com/office/drawing/2014/main" id="{8D3BC2FA-173C-826F-A67A-C6D18E4437D5}"/>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D608C790-4705-4682-72E3-1851E65C0E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a:extLst>
              <a:ext uri="{FF2B5EF4-FFF2-40B4-BE49-F238E27FC236}">
                <a16:creationId xmlns:a16="http://schemas.microsoft.com/office/drawing/2014/main" id="{9710DD4D-9C6C-8294-9918-A5D0F31CCB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0C810A84-C340-4549-A081-5FBF9305668E}" type="slidenum">
              <a:rPr lang="en-US" altLang="en-US" smtClean="0"/>
              <a:pPr>
                <a:spcBef>
                  <a:spcPct val="0"/>
                </a:spcBef>
              </a:pPr>
              <a:t>64</a:t>
            </a:fld>
            <a:endParaRPr lang="en-US" altLang="en-US"/>
          </a:p>
        </p:txBody>
      </p:sp>
      <p:sp>
        <p:nvSpPr>
          <p:cNvPr id="128002" name="Rectangle 2">
            <a:extLst>
              <a:ext uri="{FF2B5EF4-FFF2-40B4-BE49-F238E27FC236}">
                <a16:creationId xmlns:a16="http://schemas.microsoft.com/office/drawing/2014/main" id="{3688F7D1-EE07-E4DA-2030-BA4ECD15EE6F}"/>
              </a:ext>
            </a:extLst>
          </p:cNvPr>
          <p:cNvSpPr>
            <a:spLocks noGrp="1" noRot="1" noChangeAspect="1" noChangeArrowheads="1" noTextEdit="1"/>
          </p:cNvSpPr>
          <p:nvPr>
            <p:ph type="sldImg"/>
          </p:nvPr>
        </p:nvSpPr>
        <p:spPr>
          <a:ln/>
        </p:spPr>
      </p:sp>
      <p:sp>
        <p:nvSpPr>
          <p:cNvPr id="128003" name="Rectangle 3">
            <a:extLst>
              <a:ext uri="{FF2B5EF4-FFF2-40B4-BE49-F238E27FC236}">
                <a16:creationId xmlns:a16="http://schemas.microsoft.com/office/drawing/2014/main" id="{6BB639EE-1E65-095B-8774-EF7A7CD2D4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a:extLst>
              <a:ext uri="{FF2B5EF4-FFF2-40B4-BE49-F238E27FC236}">
                <a16:creationId xmlns:a16="http://schemas.microsoft.com/office/drawing/2014/main" id="{6C3EF222-90C4-6E16-FF88-9CA00C95363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8C1A7C5-B38F-FF46-93BB-953C7065393E}" type="slidenum">
              <a:rPr lang="en-US" altLang="en-US" smtClean="0"/>
              <a:pPr>
                <a:spcBef>
                  <a:spcPct val="0"/>
                </a:spcBef>
              </a:pPr>
              <a:t>65</a:t>
            </a:fld>
            <a:endParaRPr lang="en-US" altLang="en-US"/>
          </a:p>
        </p:txBody>
      </p:sp>
      <p:sp>
        <p:nvSpPr>
          <p:cNvPr id="130050" name="Rectangle 2">
            <a:extLst>
              <a:ext uri="{FF2B5EF4-FFF2-40B4-BE49-F238E27FC236}">
                <a16:creationId xmlns:a16="http://schemas.microsoft.com/office/drawing/2014/main" id="{CDB1508A-D1E6-98C5-7E31-FFAE86170FDC}"/>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DC680A1B-F1DB-409F-1E2C-6F19EC463C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a:extLst>
              <a:ext uri="{FF2B5EF4-FFF2-40B4-BE49-F238E27FC236}">
                <a16:creationId xmlns:a16="http://schemas.microsoft.com/office/drawing/2014/main" id="{B6A6FA3E-660F-3994-754F-AAA3E74540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BE09790D-3D46-2740-B1E2-711757617F3E}" type="slidenum">
              <a:rPr lang="en-US" altLang="en-US" smtClean="0"/>
              <a:pPr>
                <a:spcBef>
                  <a:spcPct val="0"/>
                </a:spcBef>
              </a:pPr>
              <a:t>66</a:t>
            </a:fld>
            <a:endParaRPr lang="en-US" altLang="en-US"/>
          </a:p>
        </p:txBody>
      </p:sp>
      <p:sp>
        <p:nvSpPr>
          <p:cNvPr id="132098" name="Rectangle 2">
            <a:extLst>
              <a:ext uri="{FF2B5EF4-FFF2-40B4-BE49-F238E27FC236}">
                <a16:creationId xmlns:a16="http://schemas.microsoft.com/office/drawing/2014/main" id="{6727D091-67E6-8173-F59E-BC129F1B289A}"/>
              </a:ext>
            </a:extLst>
          </p:cNvPr>
          <p:cNvSpPr>
            <a:spLocks noGrp="1" noRot="1" noChangeAspect="1" noChangeArrowheads="1" noTextEdit="1"/>
          </p:cNvSpPr>
          <p:nvPr>
            <p:ph type="sldImg"/>
          </p:nvPr>
        </p:nvSpPr>
        <p:spPr>
          <a:ln/>
        </p:spPr>
      </p:sp>
      <p:sp>
        <p:nvSpPr>
          <p:cNvPr id="132099" name="Rectangle 3">
            <a:extLst>
              <a:ext uri="{FF2B5EF4-FFF2-40B4-BE49-F238E27FC236}">
                <a16:creationId xmlns:a16="http://schemas.microsoft.com/office/drawing/2014/main" id="{72DC7B7C-EB34-A3F7-E46B-CAF5F17A7FC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a:extLst>
              <a:ext uri="{FF2B5EF4-FFF2-40B4-BE49-F238E27FC236}">
                <a16:creationId xmlns:a16="http://schemas.microsoft.com/office/drawing/2014/main" id="{CA1A3EF7-3393-FC06-9636-C88CF0D873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9AD5A6AB-2E43-A846-9666-4015E735D380}" type="slidenum">
              <a:rPr lang="en-US" altLang="en-US" smtClean="0"/>
              <a:pPr>
                <a:spcBef>
                  <a:spcPct val="0"/>
                </a:spcBef>
              </a:pPr>
              <a:t>67</a:t>
            </a:fld>
            <a:endParaRPr lang="en-US" altLang="en-US"/>
          </a:p>
        </p:txBody>
      </p:sp>
      <p:sp>
        <p:nvSpPr>
          <p:cNvPr id="134146" name="Rectangle 2">
            <a:extLst>
              <a:ext uri="{FF2B5EF4-FFF2-40B4-BE49-F238E27FC236}">
                <a16:creationId xmlns:a16="http://schemas.microsoft.com/office/drawing/2014/main" id="{2BD7A3B2-D429-8E7C-F331-94E9D188833F}"/>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8D66C9BD-AC25-EA21-82CE-0A76260032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36B9AB0C-9D90-21B0-4B2E-103720F5B7B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90A46A69-916D-5B4A-BFD7-2AD54D92FB29}" type="slidenum">
              <a:rPr lang="en-US" altLang="en-US" smtClean="0"/>
              <a:pPr>
                <a:spcBef>
                  <a:spcPct val="0"/>
                </a:spcBef>
              </a:pPr>
              <a:t>7</a:t>
            </a:fld>
            <a:endParaRPr lang="en-US" altLang="en-US"/>
          </a:p>
        </p:txBody>
      </p:sp>
      <p:sp>
        <p:nvSpPr>
          <p:cNvPr id="27650" name="Rectangle 2">
            <a:extLst>
              <a:ext uri="{FF2B5EF4-FFF2-40B4-BE49-F238E27FC236}">
                <a16:creationId xmlns:a16="http://schemas.microsoft.com/office/drawing/2014/main" id="{641E705B-06CA-E774-6264-BEAA3D105A4D}"/>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2D993AD8-4663-2127-166E-93A06EC64D6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CD6A0440-0AE5-9719-88B7-2A0F09480D3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9B0001A4-AC4B-9041-92D2-8F57365246B4}" type="slidenum">
              <a:rPr lang="en-US" altLang="en-US" smtClean="0"/>
              <a:pPr>
                <a:spcBef>
                  <a:spcPct val="0"/>
                </a:spcBef>
              </a:pPr>
              <a:t>8</a:t>
            </a:fld>
            <a:endParaRPr lang="en-US" altLang="en-US"/>
          </a:p>
        </p:txBody>
      </p:sp>
      <p:sp>
        <p:nvSpPr>
          <p:cNvPr id="29698" name="Rectangle 2">
            <a:extLst>
              <a:ext uri="{FF2B5EF4-FFF2-40B4-BE49-F238E27FC236}">
                <a16:creationId xmlns:a16="http://schemas.microsoft.com/office/drawing/2014/main" id="{54D6C0B4-7052-0ACB-F579-B569DFAF9377}"/>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7EED583C-4739-7CD4-1CBD-B0A3E3F150F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BAAA629A-3721-415F-FC0A-35C3E7263C1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DEDE2979-DC72-B84D-8B83-9B469BB31F0C}" type="slidenum">
              <a:rPr lang="en-US" altLang="en-US" smtClean="0"/>
              <a:pPr>
                <a:spcBef>
                  <a:spcPct val="0"/>
                </a:spcBef>
              </a:pPr>
              <a:t>9</a:t>
            </a:fld>
            <a:endParaRPr lang="en-US" altLang="en-US"/>
          </a:p>
        </p:txBody>
      </p:sp>
      <p:sp>
        <p:nvSpPr>
          <p:cNvPr id="31746" name="Rectangle 2">
            <a:extLst>
              <a:ext uri="{FF2B5EF4-FFF2-40B4-BE49-F238E27FC236}">
                <a16:creationId xmlns:a16="http://schemas.microsoft.com/office/drawing/2014/main" id="{4FD8DCD5-ED32-37CF-B408-D271FE6EE0F4}"/>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E71364AB-91E6-69E4-5FA3-8459E80A15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3E44AE9A-C90C-B2B1-0449-B590AEE4E1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ADEC057B-34D1-B642-8BE6-D6F393F37233}" type="slidenum">
              <a:rPr lang="en-US" altLang="en-US" smtClean="0"/>
              <a:pPr>
                <a:spcBef>
                  <a:spcPct val="0"/>
                </a:spcBef>
              </a:pPr>
              <a:t>10</a:t>
            </a:fld>
            <a:endParaRPr lang="en-US" altLang="en-US"/>
          </a:p>
        </p:txBody>
      </p:sp>
      <p:sp>
        <p:nvSpPr>
          <p:cNvPr id="33794" name="Rectangle 2">
            <a:extLst>
              <a:ext uri="{FF2B5EF4-FFF2-40B4-BE49-F238E27FC236}">
                <a16:creationId xmlns:a16="http://schemas.microsoft.com/office/drawing/2014/main" id="{4B1F1473-4A31-C69A-F030-BBB41926E5D5}"/>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0638DC1B-8A03-8FF2-93BF-A376450275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F67DC36-1ED8-3859-07F6-0AAE8196D384}"/>
              </a:ext>
            </a:extLst>
          </p:cNvPr>
          <p:cNvGrpSpPr>
            <a:grpSpLocks/>
          </p:cNvGrpSpPr>
          <p:nvPr/>
        </p:nvGrpSpPr>
        <p:grpSpPr bwMode="auto">
          <a:xfrm>
            <a:off x="0" y="0"/>
            <a:ext cx="9148763" cy="6851650"/>
            <a:chOff x="1" y="0"/>
            <a:chExt cx="5763" cy="4316"/>
          </a:xfrm>
        </p:grpSpPr>
        <p:sp>
          <p:nvSpPr>
            <p:cNvPr id="3" name="Freeform 3">
              <a:extLst>
                <a:ext uri="{FF2B5EF4-FFF2-40B4-BE49-F238E27FC236}">
                  <a16:creationId xmlns:a16="http://schemas.microsoft.com/office/drawing/2014/main" id="{393B8D37-C97B-324C-031E-3BDF91289745}"/>
                </a:ext>
              </a:extLst>
            </p:cNvPr>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4" name="Freeform 4">
              <a:extLst>
                <a:ext uri="{FF2B5EF4-FFF2-40B4-BE49-F238E27FC236}">
                  <a16:creationId xmlns:a16="http://schemas.microsoft.com/office/drawing/2014/main" id="{7C3EF441-9DA3-3063-3540-E38DBD596B55}"/>
                </a:ext>
              </a:extLst>
            </p:cNvPr>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5" name="Freeform 5">
              <a:extLst>
                <a:ext uri="{FF2B5EF4-FFF2-40B4-BE49-F238E27FC236}">
                  <a16:creationId xmlns:a16="http://schemas.microsoft.com/office/drawing/2014/main" id="{72C61A3E-463C-A9CD-7EA3-D577C7122F13}"/>
                </a:ext>
              </a:extLst>
            </p:cNvPr>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grpSp>
          <p:nvGrpSpPr>
            <p:cNvPr id="6" name="Group 6">
              <a:extLst>
                <a:ext uri="{FF2B5EF4-FFF2-40B4-BE49-F238E27FC236}">
                  <a16:creationId xmlns:a16="http://schemas.microsoft.com/office/drawing/2014/main" id="{55705DCA-6AEC-ACB4-F83A-A4FFECBB5C73}"/>
                </a:ext>
              </a:extLst>
            </p:cNvPr>
            <p:cNvGrpSpPr>
              <a:grpSpLocks/>
            </p:cNvGrpSpPr>
            <p:nvPr/>
          </p:nvGrpSpPr>
          <p:grpSpPr bwMode="auto">
            <a:xfrm>
              <a:off x="288" y="0"/>
              <a:ext cx="5098" cy="4316"/>
              <a:chOff x="288" y="0"/>
              <a:chExt cx="5098" cy="4316"/>
            </a:xfrm>
          </p:grpSpPr>
          <p:sp>
            <p:nvSpPr>
              <p:cNvPr id="26" name="Freeform 7">
                <a:extLst>
                  <a:ext uri="{FF2B5EF4-FFF2-40B4-BE49-F238E27FC236}">
                    <a16:creationId xmlns:a16="http://schemas.microsoft.com/office/drawing/2014/main" id="{D09206E8-F59E-7FB6-9EE5-E2EE3FD35784}"/>
                  </a:ext>
                </a:extLst>
              </p:cNvPr>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27" name="Freeform 8">
                <a:extLst>
                  <a:ext uri="{FF2B5EF4-FFF2-40B4-BE49-F238E27FC236}">
                    <a16:creationId xmlns:a16="http://schemas.microsoft.com/office/drawing/2014/main" id="{E0BCD000-D11D-726B-7648-5024C3373E5B}"/>
                  </a:ext>
                </a:extLst>
              </p:cNvPr>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28" name="Freeform 9">
                <a:extLst>
                  <a:ext uri="{FF2B5EF4-FFF2-40B4-BE49-F238E27FC236}">
                    <a16:creationId xmlns:a16="http://schemas.microsoft.com/office/drawing/2014/main" id="{249ACAAB-9B36-65D0-76AF-AA9D24466B54}"/>
                  </a:ext>
                </a:extLst>
              </p:cNvPr>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29" name="Freeform 10">
                <a:extLst>
                  <a:ext uri="{FF2B5EF4-FFF2-40B4-BE49-F238E27FC236}">
                    <a16:creationId xmlns:a16="http://schemas.microsoft.com/office/drawing/2014/main" id="{77ACE869-D1FE-3360-43DF-BCE75B85363A}"/>
                  </a:ext>
                </a:extLst>
              </p:cNvPr>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30" name="Freeform 11">
                <a:extLst>
                  <a:ext uri="{FF2B5EF4-FFF2-40B4-BE49-F238E27FC236}">
                    <a16:creationId xmlns:a16="http://schemas.microsoft.com/office/drawing/2014/main" id="{41545AE2-E99A-775A-4FAB-A62924942FE6}"/>
                  </a:ext>
                </a:extLst>
              </p:cNvPr>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31" name="Freeform 12">
                <a:extLst>
                  <a:ext uri="{FF2B5EF4-FFF2-40B4-BE49-F238E27FC236}">
                    <a16:creationId xmlns:a16="http://schemas.microsoft.com/office/drawing/2014/main" id="{AECF6967-77AE-6E8A-4801-C8FA7F843113}"/>
                  </a:ext>
                </a:extLst>
              </p:cNvPr>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32" name="Freeform 13">
                <a:extLst>
                  <a:ext uri="{FF2B5EF4-FFF2-40B4-BE49-F238E27FC236}">
                    <a16:creationId xmlns:a16="http://schemas.microsoft.com/office/drawing/2014/main" id="{897E96BE-F88E-BE15-CBEC-398445AB9E19}"/>
                  </a:ext>
                </a:extLst>
              </p:cNvPr>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33" name="Freeform 14">
                <a:extLst>
                  <a:ext uri="{FF2B5EF4-FFF2-40B4-BE49-F238E27FC236}">
                    <a16:creationId xmlns:a16="http://schemas.microsoft.com/office/drawing/2014/main" id="{E414E1B4-884C-0E0C-FB7E-8EF35AC7EC09}"/>
                  </a:ext>
                </a:extLst>
              </p:cNvPr>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34" name="Freeform 15">
                <a:extLst>
                  <a:ext uri="{FF2B5EF4-FFF2-40B4-BE49-F238E27FC236}">
                    <a16:creationId xmlns:a16="http://schemas.microsoft.com/office/drawing/2014/main" id="{BF6A8526-6F4B-CDB6-6988-443FA10D2721}"/>
                  </a:ext>
                </a:extLst>
              </p:cNvPr>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35" name="Freeform 16">
                <a:extLst>
                  <a:ext uri="{FF2B5EF4-FFF2-40B4-BE49-F238E27FC236}">
                    <a16:creationId xmlns:a16="http://schemas.microsoft.com/office/drawing/2014/main" id="{191931C7-AE71-8AF9-CF33-1B9C4D9E067C}"/>
                  </a:ext>
                </a:extLst>
              </p:cNvPr>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36" name="Freeform 17">
                <a:extLst>
                  <a:ext uri="{FF2B5EF4-FFF2-40B4-BE49-F238E27FC236}">
                    <a16:creationId xmlns:a16="http://schemas.microsoft.com/office/drawing/2014/main" id="{CFE122E2-F78E-6A57-4591-D109A9F638E1}"/>
                  </a:ext>
                </a:extLst>
              </p:cNvPr>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37" name="Freeform 18">
                <a:extLst>
                  <a:ext uri="{FF2B5EF4-FFF2-40B4-BE49-F238E27FC236}">
                    <a16:creationId xmlns:a16="http://schemas.microsoft.com/office/drawing/2014/main" id="{C6CA92AE-FDD8-5630-5874-61C9585A04CE}"/>
                  </a:ext>
                </a:extLst>
              </p:cNvPr>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38" name="Freeform 19">
                <a:extLst>
                  <a:ext uri="{FF2B5EF4-FFF2-40B4-BE49-F238E27FC236}">
                    <a16:creationId xmlns:a16="http://schemas.microsoft.com/office/drawing/2014/main" id="{63844184-E743-745D-8C0C-4655BD5B6152}"/>
                  </a:ext>
                </a:extLst>
              </p:cNvPr>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grpSp>
        <p:sp>
          <p:nvSpPr>
            <p:cNvPr id="7" name="Freeform 20">
              <a:extLst>
                <a:ext uri="{FF2B5EF4-FFF2-40B4-BE49-F238E27FC236}">
                  <a16:creationId xmlns:a16="http://schemas.microsoft.com/office/drawing/2014/main" id="{C79F8830-1F64-7E78-26F4-A122F0DAEBCC}"/>
                </a:ext>
              </a:extLst>
            </p:cNvPr>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 name="Freeform 21">
              <a:extLst>
                <a:ext uri="{FF2B5EF4-FFF2-40B4-BE49-F238E27FC236}">
                  <a16:creationId xmlns:a16="http://schemas.microsoft.com/office/drawing/2014/main" id="{6403F61F-CBE1-B8BB-3846-D99E951CC358}"/>
                </a:ext>
              </a:extLst>
            </p:cNvPr>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9" name="Freeform 22">
              <a:extLst>
                <a:ext uri="{FF2B5EF4-FFF2-40B4-BE49-F238E27FC236}">
                  <a16:creationId xmlns:a16="http://schemas.microsoft.com/office/drawing/2014/main" id="{1A1B387B-D592-DB4F-AEF4-87BFC46303CB}"/>
                </a:ext>
              </a:extLst>
            </p:cNvPr>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10" name="Freeform 23">
              <a:extLst>
                <a:ext uri="{FF2B5EF4-FFF2-40B4-BE49-F238E27FC236}">
                  <a16:creationId xmlns:a16="http://schemas.microsoft.com/office/drawing/2014/main" id="{7243ECF6-F213-990C-62DF-6AFB179AE26D}"/>
                </a:ext>
              </a:extLst>
            </p:cNvPr>
            <p:cNvSpPr>
              <a:spLocks/>
            </p:cNvSpPr>
            <p:nvPr/>
          </p:nvSpPr>
          <p:spPr bwMode="hidden">
            <a:xfrm>
              <a:off x="5041" y="0"/>
              <a:ext cx="719" cy="845"/>
            </a:xfrm>
            <a:custGeom>
              <a:avLst/>
              <a:gdLst>
                <a:gd name="T0" fmla="*/ 741 w 717"/>
                <a:gd name="T1" fmla="*/ 845 h 845"/>
                <a:gd name="T2" fmla="*/ 741 w 717"/>
                <a:gd name="T3" fmla="*/ 821 h 845"/>
                <a:gd name="T4" fmla="*/ 598 w 717"/>
                <a:gd name="T5" fmla="*/ 605 h 845"/>
                <a:gd name="T6" fmla="*/ 418 w 717"/>
                <a:gd name="T7" fmla="*/ 396 h 845"/>
                <a:gd name="T8" fmla="*/ 233 w 717"/>
                <a:gd name="T9" fmla="*/ 192 h 845"/>
                <a:gd name="T10" fmla="*/ 17 w 717"/>
                <a:gd name="T11" fmla="*/ 0 h 845"/>
                <a:gd name="T12" fmla="*/ 0 w 717"/>
                <a:gd name="T13" fmla="*/ 0 h 845"/>
                <a:gd name="T14" fmla="*/ 221 w 717"/>
                <a:gd name="T15" fmla="*/ 198 h 845"/>
                <a:gd name="T16" fmla="*/ 412 w 717"/>
                <a:gd name="T17" fmla="*/ 408 h 845"/>
                <a:gd name="T18" fmla="*/ 592 w 717"/>
                <a:gd name="T19" fmla="*/ 623 h 845"/>
                <a:gd name="T20" fmla="*/ 741 w 717"/>
                <a:gd name="T21" fmla="*/ 845 h 845"/>
                <a:gd name="T22" fmla="*/ 74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24">
              <a:extLst>
                <a:ext uri="{FF2B5EF4-FFF2-40B4-BE49-F238E27FC236}">
                  <a16:creationId xmlns:a16="http://schemas.microsoft.com/office/drawing/2014/main" id="{FED54717-3C17-0F05-294F-E54379936A6E}"/>
                </a:ext>
              </a:extLst>
            </p:cNvPr>
            <p:cNvSpPr>
              <a:spLocks/>
            </p:cNvSpPr>
            <p:nvPr/>
          </p:nvSpPr>
          <p:spPr bwMode="hidden">
            <a:xfrm>
              <a:off x="5352" y="0"/>
              <a:ext cx="408" cy="414"/>
            </a:xfrm>
            <a:custGeom>
              <a:avLst/>
              <a:gdLst>
                <a:gd name="T0" fmla="*/ 419 w 407"/>
                <a:gd name="T1" fmla="*/ 414 h 414"/>
                <a:gd name="T2" fmla="*/ 419 w 407"/>
                <a:gd name="T3" fmla="*/ 396 h 414"/>
                <a:gd name="T4" fmla="*/ 234 w 407"/>
                <a:gd name="T5" fmla="*/ 192 h 414"/>
                <a:gd name="T6" fmla="*/ 12 w 407"/>
                <a:gd name="T7" fmla="*/ 0 h 414"/>
                <a:gd name="T8" fmla="*/ 0 w 407"/>
                <a:gd name="T9" fmla="*/ 0 h 414"/>
                <a:gd name="T10" fmla="*/ 108 w 407"/>
                <a:gd name="T11" fmla="*/ 102 h 414"/>
                <a:gd name="T12" fmla="*/ 228 w 407"/>
                <a:gd name="T13" fmla="*/ 204 h 414"/>
                <a:gd name="T14" fmla="*/ 419 w 407"/>
                <a:gd name="T15" fmla="*/ 414 h 414"/>
                <a:gd name="T16" fmla="*/ 419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5">
              <a:extLst>
                <a:ext uri="{FF2B5EF4-FFF2-40B4-BE49-F238E27FC236}">
                  <a16:creationId xmlns:a16="http://schemas.microsoft.com/office/drawing/2014/main" id="{6B51A069-F6BA-C073-3DC4-5F5DF2DDE69A}"/>
                </a:ext>
              </a:extLst>
            </p:cNvPr>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13" name="Freeform 26">
              <a:extLst>
                <a:ext uri="{FF2B5EF4-FFF2-40B4-BE49-F238E27FC236}">
                  <a16:creationId xmlns:a16="http://schemas.microsoft.com/office/drawing/2014/main" id="{A0BB7D79-7B37-5C16-D148-187B3928B5BC}"/>
                </a:ext>
              </a:extLst>
            </p:cNvPr>
            <p:cNvSpPr>
              <a:spLocks/>
            </p:cNvSpPr>
            <p:nvPr/>
          </p:nvSpPr>
          <p:spPr bwMode="hidden">
            <a:xfrm>
              <a:off x="6" y="0"/>
              <a:ext cx="588" cy="599"/>
            </a:xfrm>
            <a:custGeom>
              <a:avLst/>
              <a:gdLst>
                <a:gd name="T0" fmla="*/ 610 w 586"/>
                <a:gd name="T1" fmla="*/ 0 h 599"/>
                <a:gd name="T2" fmla="*/ 592 w 586"/>
                <a:gd name="T3" fmla="*/ 0 h 599"/>
                <a:gd name="T4" fmla="*/ 419 w 586"/>
                <a:gd name="T5" fmla="*/ 132 h 599"/>
                <a:gd name="T6" fmla="*/ 269 w 586"/>
                <a:gd name="T7" fmla="*/ 270 h 599"/>
                <a:gd name="T8" fmla="*/ 120 w 586"/>
                <a:gd name="T9" fmla="*/ 420 h 599"/>
                <a:gd name="T10" fmla="*/ 0 w 586"/>
                <a:gd name="T11" fmla="*/ 575 h 599"/>
                <a:gd name="T12" fmla="*/ 0 w 586"/>
                <a:gd name="T13" fmla="*/ 599 h 599"/>
                <a:gd name="T14" fmla="*/ 120 w 586"/>
                <a:gd name="T15" fmla="*/ 432 h 599"/>
                <a:gd name="T16" fmla="*/ 269 w 586"/>
                <a:gd name="T17" fmla="*/ 282 h 599"/>
                <a:gd name="T18" fmla="*/ 425 w 586"/>
                <a:gd name="T19" fmla="*/ 138 h 599"/>
                <a:gd name="T20" fmla="*/ 610 w 586"/>
                <a:gd name="T21" fmla="*/ 0 h 599"/>
                <a:gd name="T22" fmla="*/ 61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7">
              <a:extLst>
                <a:ext uri="{FF2B5EF4-FFF2-40B4-BE49-F238E27FC236}">
                  <a16:creationId xmlns:a16="http://schemas.microsoft.com/office/drawing/2014/main" id="{72A0EEB2-F896-2264-AB58-33AA2E22FB73}"/>
                </a:ext>
              </a:extLst>
            </p:cNvPr>
            <p:cNvSpPr>
              <a:spLocks/>
            </p:cNvSpPr>
            <p:nvPr/>
          </p:nvSpPr>
          <p:spPr bwMode="hidden">
            <a:xfrm>
              <a:off x="6" y="0"/>
              <a:ext cx="270" cy="252"/>
            </a:xfrm>
            <a:custGeom>
              <a:avLst/>
              <a:gdLst>
                <a:gd name="T0" fmla="*/ 281 w 269"/>
                <a:gd name="T1" fmla="*/ 0 h 252"/>
                <a:gd name="T2" fmla="*/ 263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1 w 269"/>
                <a:gd name="T15" fmla="*/ 0 h 252"/>
                <a:gd name="T16" fmla="*/ 281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Line 28">
              <a:extLst>
                <a:ext uri="{FF2B5EF4-FFF2-40B4-BE49-F238E27FC236}">
                  <a16:creationId xmlns:a16="http://schemas.microsoft.com/office/drawing/2014/main" id="{F8A83B81-8807-7228-63DA-08EF04DD33A1}"/>
                </a:ext>
              </a:extLst>
            </p:cNvPr>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29">
              <a:extLst>
                <a:ext uri="{FF2B5EF4-FFF2-40B4-BE49-F238E27FC236}">
                  <a16:creationId xmlns:a16="http://schemas.microsoft.com/office/drawing/2014/main" id="{BA2C511E-17FB-B4E6-99E6-8561B78CF624}"/>
                </a:ext>
              </a:extLst>
            </p:cNvPr>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30">
              <a:extLst>
                <a:ext uri="{FF2B5EF4-FFF2-40B4-BE49-F238E27FC236}">
                  <a16:creationId xmlns:a16="http://schemas.microsoft.com/office/drawing/2014/main" id="{2E100625-C68F-AAD3-6116-60FDDAB05399}"/>
                </a:ext>
              </a:extLst>
            </p:cNvPr>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 name="Group 31">
              <a:extLst>
                <a:ext uri="{FF2B5EF4-FFF2-40B4-BE49-F238E27FC236}">
                  <a16:creationId xmlns:a16="http://schemas.microsoft.com/office/drawing/2014/main" id="{5C2A30DE-0EE3-3FF8-5EC5-078387FDF87C}"/>
                </a:ext>
              </a:extLst>
            </p:cNvPr>
            <p:cNvGrpSpPr>
              <a:grpSpLocks/>
            </p:cNvGrpSpPr>
            <p:nvPr/>
          </p:nvGrpSpPr>
          <p:grpSpPr bwMode="auto">
            <a:xfrm>
              <a:off x="1" y="392"/>
              <a:ext cx="5758" cy="1571"/>
              <a:chOff x="1" y="392"/>
              <a:chExt cx="5758" cy="1571"/>
            </a:xfrm>
          </p:grpSpPr>
          <p:sp>
            <p:nvSpPr>
              <p:cNvPr id="21" name="Line 32">
                <a:extLst>
                  <a:ext uri="{FF2B5EF4-FFF2-40B4-BE49-F238E27FC236}">
                    <a16:creationId xmlns:a16="http://schemas.microsoft.com/office/drawing/2014/main" id="{7045E1A6-E821-9847-29DA-7C27011D1C15}"/>
                  </a:ext>
                </a:extLst>
              </p:cNvPr>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33">
                <a:extLst>
                  <a:ext uri="{FF2B5EF4-FFF2-40B4-BE49-F238E27FC236}">
                    <a16:creationId xmlns:a16="http://schemas.microsoft.com/office/drawing/2014/main" id="{9F59EBD7-18CD-D3D4-9261-866ACCCE83C1}"/>
                  </a:ext>
                </a:extLst>
              </p:cNvPr>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34">
                <a:extLst>
                  <a:ext uri="{FF2B5EF4-FFF2-40B4-BE49-F238E27FC236}">
                    <a16:creationId xmlns:a16="http://schemas.microsoft.com/office/drawing/2014/main" id="{8401A80F-9427-2E1C-6E91-69A180788D3D}"/>
                  </a:ext>
                </a:extLst>
              </p:cNvPr>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35">
                <a:extLst>
                  <a:ext uri="{FF2B5EF4-FFF2-40B4-BE49-F238E27FC236}">
                    <a16:creationId xmlns:a16="http://schemas.microsoft.com/office/drawing/2014/main" id="{A4E70A3A-36E0-CE34-63A1-062D2357BA9F}"/>
                  </a:ext>
                </a:extLst>
              </p:cNvPr>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36">
                <a:extLst>
                  <a:ext uri="{FF2B5EF4-FFF2-40B4-BE49-F238E27FC236}">
                    <a16:creationId xmlns:a16="http://schemas.microsoft.com/office/drawing/2014/main" id="{D0FAF0C8-099B-5090-E122-DCAA8A78A62D}"/>
                  </a:ext>
                </a:extLst>
              </p:cNvPr>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 name="Line 37">
              <a:extLst>
                <a:ext uri="{FF2B5EF4-FFF2-40B4-BE49-F238E27FC236}">
                  <a16:creationId xmlns:a16="http://schemas.microsoft.com/office/drawing/2014/main" id="{8148BD71-9235-90E8-C437-8B81FC95D191}"/>
                </a:ext>
              </a:extLst>
            </p:cNvPr>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38">
              <a:extLst>
                <a:ext uri="{FF2B5EF4-FFF2-40B4-BE49-F238E27FC236}">
                  <a16:creationId xmlns:a16="http://schemas.microsoft.com/office/drawing/2014/main" id="{CD944098-1199-B29C-2FEC-601AA01E1D20}"/>
                </a:ext>
              </a:extLst>
            </p:cNvPr>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983"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en-US" noProof="0"/>
              <a:t>Click to edit Master title style</a:t>
            </a:r>
          </a:p>
        </p:txBody>
      </p:sp>
      <p:sp>
        <p:nvSpPr>
          <p:cNvPr id="8298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a:lvl1pPr>
          </a:lstStyle>
          <a:p>
            <a:pPr lvl="0"/>
            <a:r>
              <a:rPr lang="en-US" noProof="0"/>
              <a:t>Click to edit Master subtitle style</a:t>
            </a:r>
          </a:p>
        </p:txBody>
      </p:sp>
      <p:sp>
        <p:nvSpPr>
          <p:cNvPr id="39" name="Rectangle 41">
            <a:extLst>
              <a:ext uri="{FF2B5EF4-FFF2-40B4-BE49-F238E27FC236}">
                <a16:creationId xmlns:a16="http://schemas.microsoft.com/office/drawing/2014/main" id="{F7DE8495-E18F-08E3-FD77-020464AB408F}"/>
              </a:ext>
            </a:extLst>
          </p:cNvPr>
          <p:cNvSpPr>
            <a:spLocks noGrp="1" noChangeArrowheads="1"/>
          </p:cNvSpPr>
          <p:nvPr>
            <p:ph type="dt" sz="quarter" idx="10"/>
          </p:nvPr>
        </p:nvSpPr>
        <p:spPr/>
        <p:txBody>
          <a:bodyPr/>
          <a:lstStyle>
            <a:lvl1pPr>
              <a:defRPr/>
            </a:lvl1pPr>
          </a:lstStyle>
          <a:p>
            <a:pPr>
              <a:defRPr/>
            </a:pPr>
            <a:endParaRPr lang="en-US"/>
          </a:p>
        </p:txBody>
      </p:sp>
      <p:sp>
        <p:nvSpPr>
          <p:cNvPr id="40" name="Rectangle 42">
            <a:extLst>
              <a:ext uri="{FF2B5EF4-FFF2-40B4-BE49-F238E27FC236}">
                <a16:creationId xmlns:a16="http://schemas.microsoft.com/office/drawing/2014/main" id="{EE0D6B8C-C517-A2AD-7BAA-BA401BEDD0E3}"/>
              </a:ext>
            </a:extLst>
          </p:cNvPr>
          <p:cNvSpPr>
            <a:spLocks noGrp="1" noChangeArrowheads="1"/>
          </p:cNvSpPr>
          <p:nvPr>
            <p:ph type="ftr" sz="quarter" idx="11"/>
          </p:nvPr>
        </p:nvSpPr>
        <p:spPr/>
        <p:txBody>
          <a:bodyPr/>
          <a:lstStyle>
            <a:lvl1pPr>
              <a:defRPr/>
            </a:lvl1pPr>
          </a:lstStyle>
          <a:p>
            <a:pPr>
              <a:defRPr/>
            </a:pPr>
            <a:endParaRPr lang="en-US"/>
          </a:p>
        </p:txBody>
      </p:sp>
      <p:sp>
        <p:nvSpPr>
          <p:cNvPr id="41" name="Rectangle 43">
            <a:extLst>
              <a:ext uri="{FF2B5EF4-FFF2-40B4-BE49-F238E27FC236}">
                <a16:creationId xmlns:a16="http://schemas.microsoft.com/office/drawing/2014/main" id="{D62481DC-CDCF-7218-0FCF-EF5B0DE6F609}"/>
              </a:ext>
            </a:extLst>
          </p:cNvPr>
          <p:cNvSpPr>
            <a:spLocks noGrp="1" noChangeArrowheads="1"/>
          </p:cNvSpPr>
          <p:nvPr>
            <p:ph type="sldNum" sz="quarter" idx="12"/>
          </p:nvPr>
        </p:nvSpPr>
        <p:spPr/>
        <p:txBody>
          <a:bodyPr/>
          <a:lstStyle>
            <a:lvl1pPr>
              <a:defRPr/>
            </a:lvl1pPr>
          </a:lstStyle>
          <a:p>
            <a:pPr>
              <a:defRPr/>
            </a:pPr>
            <a:fld id="{617F60D4-DF8B-3C4F-AB7C-D6E839F8C31D}" type="slidenum">
              <a:rPr lang="en-US" altLang="en-US"/>
              <a:pPr>
                <a:defRPr/>
              </a:pPr>
              <a:t>‹#›</a:t>
            </a:fld>
            <a:endParaRPr lang="en-US" altLang="en-US"/>
          </a:p>
        </p:txBody>
      </p:sp>
    </p:spTree>
    <p:extLst>
      <p:ext uri="{BB962C8B-B14F-4D97-AF65-F5344CB8AC3E}">
        <p14:creationId xmlns:p14="http://schemas.microsoft.com/office/powerpoint/2010/main" val="216953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0">
            <a:extLst>
              <a:ext uri="{FF2B5EF4-FFF2-40B4-BE49-F238E27FC236}">
                <a16:creationId xmlns:a16="http://schemas.microsoft.com/office/drawing/2014/main" id="{5EFF2DB7-3818-A148-C15A-1DCC0A1F71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1">
            <a:extLst>
              <a:ext uri="{FF2B5EF4-FFF2-40B4-BE49-F238E27FC236}">
                <a16:creationId xmlns:a16="http://schemas.microsoft.com/office/drawing/2014/main" id="{43303579-F5BD-FCAD-5AA6-B55926DF5FC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2">
            <a:extLst>
              <a:ext uri="{FF2B5EF4-FFF2-40B4-BE49-F238E27FC236}">
                <a16:creationId xmlns:a16="http://schemas.microsoft.com/office/drawing/2014/main" id="{D625295C-882E-26EC-01E7-E98D1031BFB0}"/>
              </a:ext>
            </a:extLst>
          </p:cNvPr>
          <p:cNvSpPr>
            <a:spLocks noGrp="1" noChangeArrowheads="1"/>
          </p:cNvSpPr>
          <p:nvPr>
            <p:ph type="sldNum" sz="quarter" idx="12"/>
          </p:nvPr>
        </p:nvSpPr>
        <p:spPr>
          <a:ln/>
        </p:spPr>
        <p:txBody>
          <a:bodyPr/>
          <a:lstStyle>
            <a:lvl1pPr>
              <a:defRPr/>
            </a:lvl1pPr>
          </a:lstStyle>
          <a:p>
            <a:pPr>
              <a:defRPr/>
            </a:pPr>
            <a:fld id="{8E435AC6-2802-1445-98C2-1D659E315038}" type="slidenum">
              <a:rPr lang="en-US" altLang="en-US"/>
              <a:pPr>
                <a:defRPr/>
              </a:pPr>
              <a:t>‹#›</a:t>
            </a:fld>
            <a:endParaRPr lang="en-US" altLang="en-US"/>
          </a:p>
        </p:txBody>
      </p:sp>
    </p:spTree>
    <p:extLst>
      <p:ext uri="{BB962C8B-B14F-4D97-AF65-F5344CB8AC3E}">
        <p14:creationId xmlns:p14="http://schemas.microsoft.com/office/powerpoint/2010/main" val="277087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0">
            <a:extLst>
              <a:ext uri="{FF2B5EF4-FFF2-40B4-BE49-F238E27FC236}">
                <a16:creationId xmlns:a16="http://schemas.microsoft.com/office/drawing/2014/main" id="{6E4758DC-C3E3-4DCD-4840-B7963309814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1">
            <a:extLst>
              <a:ext uri="{FF2B5EF4-FFF2-40B4-BE49-F238E27FC236}">
                <a16:creationId xmlns:a16="http://schemas.microsoft.com/office/drawing/2014/main" id="{D9B6426B-AFFF-BC08-FAD3-0FCAA77141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2">
            <a:extLst>
              <a:ext uri="{FF2B5EF4-FFF2-40B4-BE49-F238E27FC236}">
                <a16:creationId xmlns:a16="http://schemas.microsoft.com/office/drawing/2014/main" id="{0F13B61A-B7A4-76EB-2F85-6B3B7AF5E9E2}"/>
              </a:ext>
            </a:extLst>
          </p:cNvPr>
          <p:cNvSpPr>
            <a:spLocks noGrp="1" noChangeArrowheads="1"/>
          </p:cNvSpPr>
          <p:nvPr>
            <p:ph type="sldNum" sz="quarter" idx="12"/>
          </p:nvPr>
        </p:nvSpPr>
        <p:spPr>
          <a:ln/>
        </p:spPr>
        <p:txBody>
          <a:bodyPr/>
          <a:lstStyle>
            <a:lvl1pPr>
              <a:defRPr/>
            </a:lvl1pPr>
          </a:lstStyle>
          <a:p>
            <a:pPr>
              <a:defRPr/>
            </a:pPr>
            <a:fld id="{3C0C05BB-8EF3-A741-B075-3AB2458B7241}" type="slidenum">
              <a:rPr lang="en-US" altLang="en-US"/>
              <a:pPr>
                <a:defRPr/>
              </a:pPr>
              <a:t>‹#›</a:t>
            </a:fld>
            <a:endParaRPr lang="en-US" altLang="en-US"/>
          </a:p>
        </p:txBody>
      </p:sp>
    </p:spTree>
    <p:extLst>
      <p:ext uri="{BB962C8B-B14F-4D97-AF65-F5344CB8AC3E}">
        <p14:creationId xmlns:p14="http://schemas.microsoft.com/office/powerpoint/2010/main" val="429019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0">
            <a:extLst>
              <a:ext uri="{FF2B5EF4-FFF2-40B4-BE49-F238E27FC236}">
                <a16:creationId xmlns:a16="http://schemas.microsoft.com/office/drawing/2014/main" id="{8F3395CD-1B07-3001-6CA8-FE725F8AEA1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1">
            <a:extLst>
              <a:ext uri="{FF2B5EF4-FFF2-40B4-BE49-F238E27FC236}">
                <a16:creationId xmlns:a16="http://schemas.microsoft.com/office/drawing/2014/main" id="{4C6F2D00-EA20-A3C8-14CE-4000C9C837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2">
            <a:extLst>
              <a:ext uri="{FF2B5EF4-FFF2-40B4-BE49-F238E27FC236}">
                <a16:creationId xmlns:a16="http://schemas.microsoft.com/office/drawing/2014/main" id="{F490FA79-A671-3320-D34F-E56DEEE6A473}"/>
              </a:ext>
            </a:extLst>
          </p:cNvPr>
          <p:cNvSpPr>
            <a:spLocks noGrp="1" noChangeArrowheads="1"/>
          </p:cNvSpPr>
          <p:nvPr>
            <p:ph type="sldNum" sz="quarter" idx="12"/>
          </p:nvPr>
        </p:nvSpPr>
        <p:spPr>
          <a:ln/>
        </p:spPr>
        <p:txBody>
          <a:bodyPr/>
          <a:lstStyle>
            <a:lvl1pPr>
              <a:defRPr/>
            </a:lvl1pPr>
          </a:lstStyle>
          <a:p>
            <a:pPr>
              <a:defRPr/>
            </a:pPr>
            <a:fld id="{4D2B164E-CC8E-084A-84FF-0507A559B32F}" type="slidenum">
              <a:rPr lang="en-US" altLang="en-US"/>
              <a:pPr>
                <a:defRPr/>
              </a:pPr>
              <a:t>‹#›</a:t>
            </a:fld>
            <a:endParaRPr lang="en-US" altLang="en-US"/>
          </a:p>
        </p:txBody>
      </p:sp>
    </p:spTree>
    <p:extLst>
      <p:ext uri="{BB962C8B-B14F-4D97-AF65-F5344CB8AC3E}">
        <p14:creationId xmlns:p14="http://schemas.microsoft.com/office/powerpoint/2010/main" val="354316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0">
            <a:extLst>
              <a:ext uri="{FF2B5EF4-FFF2-40B4-BE49-F238E27FC236}">
                <a16:creationId xmlns:a16="http://schemas.microsoft.com/office/drawing/2014/main" id="{8D65D172-F494-9A56-A2C9-6AC6D173C63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1">
            <a:extLst>
              <a:ext uri="{FF2B5EF4-FFF2-40B4-BE49-F238E27FC236}">
                <a16:creationId xmlns:a16="http://schemas.microsoft.com/office/drawing/2014/main" id="{0B5466E3-D09E-9939-0F6E-56955DFD96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2">
            <a:extLst>
              <a:ext uri="{FF2B5EF4-FFF2-40B4-BE49-F238E27FC236}">
                <a16:creationId xmlns:a16="http://schemas.microsoft.com/office/drawing/2014/main" id="{BA369F45-E970-B042-6AB9-BE49E2578FFB}"/>
              </a:ext>
            </a:extLst>
          </p:cNvPr>
          <p:cNvSpPr>
            <a:spLocks noGrp="1" noChangeArrowheads="1"/>
          </p:cNvSpPr>
          <p:nvPr>
            <p:ph type="sldNum" sz="quarter" idx="12"/>
          </p:nvPr>
        </p:nvSpPr>
        <p:spPr>
          <a:ln/>
        </p:spPr>
        <p:txBody>
          <a:bodyPr/>
          <a:lstStyle>
            <a:lvl1pPr>
              <a:defRPr/>
            </a:lvl1pPr>
          </a:lstStyle>
          <a:p>
            <a:pPr>
              <a:defRPr/>
            </a:pPr>
            <a:fld id="{7C31E80E-63C6-0846-8FE8-602553570217}" type="slidenum">
              <a:rPr lang="en-US" altLang="en-US"/>
              <a:pPr>
                <a:defRPr/>
              </a:pPr>
              <a:t>‹#›</a:t>
            </a:fld>
            <a:endParaRPr lang="en-US" altLang="en-US"/>
          </a:p>
        </p:txBody>
      </p:sp>
    </p:spTree>
    <p:extLst>
      <p:ext uri="{BB962C8B-B14F-4D97-AF65-F5344CB8AC3E}">
        <p14:creationId xmlns:p14="http://schemas.microsoft.com/office/powerpoint/2010/main" val="411597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0">
            <a:extLst>
              <a:ext uri="{FF2B5EF4-FFF2-40B4-BE49-F238E27FC236}">
                <a16:creationId xmlns:a16="http://schemas.microsoft.com/office/drawing/2014/main" id="{F4EDA14F-4A53-BDAF-BAE4-62848ACAA3A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F2DDD00F-814C-76B0-9702-A4EB112FEA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2">
            <a:extLst>
              <a:ext uri="{FF2B5EF4-FFF2-40B4-BE49-F238E27FC236}">
                <a16:creationId xmlns:a16="http://schemas.microsoft.com/office/drawing/2014/main" id="{A67159BC-55C1-85C6-6DAE-C070398D254C}"/>
              </a:ext>
            </a:extLst>
          </p:cNvPr>
          <p:cNvSpPr>
            <a:spLocks noGrp="1" noChangeArrowheads="1"/>
          </p:cNvSpPr>
          <p:nvPr>
            <p:ph type="sldNum" sz="quarter" idx="12"/>
          </p:nvPr>
        </p:nvSpPr>
        <p:spPr>
          <a:ln/>
        </p:spPr>
        <p:txBody>
          <a:bodyPr/>
          <a:lstStyle>
            <a:lvl1pPr>
              <a:defRPr/>
            </a:lvl1pPr>
          </a:lstStyle>
          <a:p>
            <a:pPr>
              <a:defRPr/>
            </a:pPr>
            <a:fld id="{5BF7D7B5-BB78-D04A-A065-10D2FB93AF16}" type="slidenum">
              <a:rPr lang="en-US" altLang="en-US"/>
              <a:pPr>
                <a:defRPr/>
              </a:pPr>
              <a:t>‹#›</a:t>
            </a:fld>
            <a:endParaRPr lang="en-US" altLang="en-US"/>
          </a:p>
        </p:txBody>
      </p:sp>
    </p:spTree>
    <p:extLst>
      <p:ext uri="{BB962C8B-B14F-4D97-AF65-F5344CB8AC3E}">
        <p14:creationId xmlns:p14="http://schemas.microsoft.com/office/powerpoint/2010/main" val="52141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0">
            <a:extLst>
              <a:ext uri="{FF2B5EF4-FFF2-40B4-BE49-F238E27FC236}">
                <a16:creationId xmlns:a16="http://schemas.microsoft.com/office/drawing/2014/main" id="{C2255A8E-F86E-AB81-057F-07350695941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1">
            <a:extLst>
              <a:ext uri="{FF2B5EF4-FFF2-40B4-BE49-F238E27FC236}">
                <a16:creationId xmlns:a16="http://schemas.microsoft.com/office/drawing/2014/main" id="{DF389965-DC92-9491-960A-4A1807C413C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2">
            <a:extLst>
              <a:ext uri="{FF2B5EF4-FFF2-40B4-BE49-F238E27FC236}">
                <a16:creationId xmlns:a16="http://schemas.microsoft.com/office/drawing/2014/main" id="{04B4F901-E209-ABD3-47A7-7C0D7A1EFAE9}"/>
              </a:ext>
            </a:extLst>
          </p:cNvPr>
          <p:cNvSpPr>
            <a:spLocks noGrp="1" noChangeArrowheads="1"/>
          </p:cNvSpPr>
          <p:nvPr>
            <p:ph type="sldNum" sz="quarter" idx="12"/>
          </p:nvPr>
        </p:nvSpPr>
        <p:spPr>
          <a:ln/>
        </p:spPr>
        <p:txBody>
          <a:bodyPr/>
          <a:lstStyle>
            <a:lvl1pPr>
              <a:defRPr/>
            </a:lvl1pPr>
          </a:lstStyle>
          <a:p>
            <a:pPr>
              <a:defRPr/>
            </a:pPr>
            <a:fld id="{1F970D96-1C38-B541-AC91-EDDFADEAE8D7}" type="slidenum">
              <a:rPr lang="en-US" altLang="en-US"/>
              <a:pPr>
                <a:defRPr/>
              </a:pPr>
              <a:t>‹#›</a:t>
            </a:fld>
            <a:endParaRPr lang="en-US" altLang="en-US"/>
          </a:p>
        </p:txBody>
      </p:sp>
    </p:spTree>
    <p:extLst>
      <p:ext uri="{BB962C8B-B14F-4D97-AF65-F5344CB8AC3E}">
        <p14:creationId xmlns:p14="http://schemas.microsoft.com/office/powerpoint/2010/main" val="21714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0">
            <a:extLst>
              <a:ext uri="{FF2B5EF4-FFF2-40B4-BE49-F238E27FC236}">
                <a16:creationId xmlns:a16="http://schemas.microsoft.com/office/drawing/2014/main" id="{86F0A4D3-CAC1-A683-94B2-F3874E88AA0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1">
            <a:extLst>
              <a:ext uri="{FF2B5EF4-FFF2-40B4-BE49-F238E27FC236}">
                <a16:creationId xmlns:a16="http://schemas.microsoft.com/office/drawing/2014/main" id="{3CA4D1FD-421B-700C-9179-3F62148C25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42">
            <a:extLst>
              <a:ext uri="{FF2B5EF4-FFF2-40B4-BE49-F238E27FC236}">
                <a16:creationId xmlns:a16="http://schemas.microsoft.com/office/drawing/2014/main" id="{436D2CF8-7A02-20B1-207B-E3D8E63F5F5D}"/>
              </a:ext>
            </a:extLst>
          </p:cNvPr>
          <p:cNvSpPr>
            <a:spLocks noGrp="1" noChangeArrowheads="1"/>
          </p:cNvSpPr>
          <p:nvPr>
            <p:ph type="sldNum" sz="quarter" idx="12"/>
          </p:nvPr>
        </p:nvSpPr>
        <p:spPr>
          <a:ln/>
        </p:spPr>
        <p:txBody>
          <a:bodyPr/>
          <a:lstStyle>
            <a:lvl1pPr>
              <a:defRPr/>
            </a:lvl1pPr>
          </a:lstStyle>
          <a:p>
            <a:pPr>
              <a:defRPr/>
            </a:pPr>
            <a:fld id="{12A6DADD-BF34-B84B-A7ED-04CCD0D1EA3C}" type="slidenum">
              <a:rPr lang="en-US" altLang="en-US"/>
              <a:pPr>
                <a:defRPr/>
              </a:pPr>
              <a:t>‹#›</a:t>
            </a:fld>
            <a:endParaRPr lang="en-US" altLang="en-US"/>
          </a:p>
        </p:txBody>
      </p:sp>
    </p:spTree>
    <p:extLst>
      <p:ext uri="{BB962C8B-B14F-4D97-AF65-F5344CB8AC3E}">
        <p14:creationId xmlns:p14="http://schemas.microsoft.com/office/powerpoint/2010/main" val="10666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0">
            <a:extLst>
              <a:ext uri="{FF2B5EF4-FFF2-40B4-BE49-F238E27FC236}">
                <a16:creationId xmlns:a16="http://schemas.microsoft.com/office/drawing/2014/main" id="{C0DE063F-911D-0CE0-51AB-3533779110A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41">
            <a:extLst>
              <a:ext uri="{FF2B5EF4-FFF2-40B4-BE49-F238E27FC236}">
                <a16:creationId xmlns:a16="http://schemas.microsoft.com/office/drawing/2014/main" id="{8FDED61F-6CFF-F33A-A90D-A70C974DBA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42">
            <a:extLst>
              <a:ext uri="{FF2B5EF4-FFF2-40B4-BE49-F238E27FC236}">
                <a16:creationId xmlns:a16="http://schemas.microsoft.com/office/drawing/2014/main" id="{6076B12E-DD63-9816-5D61-6E4F6260459A}"/>
              </a:ext>
            </a:extLst>
          </p:cNvPr>
          <p:cNvSpPr>
            <a:spLocks noGrp="1" noChangeArrowheads="1"/>
          </p:cNvSpPr>
          <p:nvPr>
            <p:ph type="sldNum" sz="quarter" idx="12"/>
          </p:nvPr>
        </p:nvSpPr>
        <p:spPr>
          <a:ln/>
        </p:spPr>
        <p:txBody>
          <a:bodyPr/>
          <a:lstStyle>
            <a:lvl1pPr>
              <a:defRPr/>
            </a:lvl1pPr>
          </a:lstStyle>
          <a:p>
            <a:pPr>
              <a:defRPr/>
            </a:pPr>
            <a:fld id="{C5C84801-699F-A648-99C0-35F450BAAFB4}" type="slidenum">
              <a:rPr lang="en-US" altLang="en-US"/>
              <a:pPr>
                <a:defRPr/>
              </a:pPr>
              <a:t>‹#›</a:t>
            </a:fld>
            <a:endParaRPr lang="en-US" altLang="en-US"/>
          </a:p>
        </p:txBody>
      </p:sp>
    </p:spTree>
    <p:extLst>
      <p:ext uri="{BB962C8B-B14F-4D97-AF65-F5344CB8AC3E}">
        <p14:creationId xmlns:p14="http://schemas.microsoft.com/office/powerpoint/2010/main" val="16541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0">
            <a:extLst>
              <a:ext uri="{FF2B5EF4-FFF2-40B4-BE49-F238E27FC236}">
                <a16:creationId xmlns:a16="http://schemas.microsoft.com/office/drawing/2014/main" id="{2B6FE30E-7E6D-0ECB-9D03-E23E4AB214B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0410948E-42F7-ACAA-6FEC-9CAC382777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2">
            <a:extLst>
              <a:ext uri="{FF2B5EF4-FFF2-40B4-BE49-F238E27FC236}">
                <a16:creationId xmlns:a16="http://schemas.microsoft.com/office/drawing/2014/main" id="{88192020-B8B4-15D4-0CAE-27D43CB62F30}"/>
              </a:ext>
            </a:extLst>
          </p:cNvPr>
          <p:cNvSpPr>
            <a:spLocks noGrp="1" noChangeArrowheads="1"/>
          </p:cNvSpPr>
          <p:nvPr>
            <p:ph type="sldNum" sz="quarter" idx="12"/>
          </p:nvPr>
        </p:nvSpPr>
        <p:spPr>
          <a:ln/>
        </p:spPr>
        <p:txBody>
          <a:bodyPr/>
          <a:lstStyle>
            <a:lvl1pPr>
              <a:defRPr/>
            </a:lvl1pPr>
          </a:lstStyle>
          <a:p>
            <a:pPr>
              <a:defRPr/>
            </a:pPr>
            <a:fld id="{E48A220C-F242-544A-9A6C-3B165B3CD04C}" type="slidenum">
              <a:rPr lang="en-US" altLang="en-US"/>
              <a:pPr>
                <a:defRPr/>
              </a:pPr>
              <a:t>‹#›</a:t>
            </a:fld>
            <a:endParaRPr lang="en-US" altLang="en-US"/>
          </a:p>
        </p:txBody>
      </p:sp>
    </p:spTree>
    <p:extLst>
      <p:ext uri="{BB962C8B-B14F-4D97-AF65-F5344CB8AC3E}">
        <p14:creationId xmlns:p14="http://schemas.microsoft.com/office/powerpoint/2010/main" val="20062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0">
            <a:extLst>
              <a:ext uri="{FF2B5EF4-FFF2-40B4-BE49-F238E27FC236}">
                <a16:creationId xmlns:a16="http://schemas.microsoft.com/office/drawing/2014/main" id="{78400468-D44E-A5E2-5BBD-DB79B12E657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8D9DBAFA-5029-E5E8-2505-A9CFF223CA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2">
            <a:extLst>
              <a:ext uri="{FF2B5EF4-FFF2-40B4-BE49-F238E27FC236}">
                <a16:creationId xmlns:a16="http://schemas.microsoft.com/office/drawing/2014/main" id="{789720DB-BCC8-823F-A280-993B53B361CA}"/>
              </a:ext>
            </a:extLst>
          </p:cNvPr>
          <p:cNvSpPr>
            <a:spLocks noGrp="1" noChangeArrowheads="1"/>
          </p:cNvSpPr>
          <p:nvPr>
            <p:ph type="sldNum" sz="quarter" idx="12"/>
          </p:nvPr>
        </p:nvSpPr>
        <p:spPr>
          <a:ln/>
        </p:spPr>
        <p:txBody>
          <a:bodyPr/>
          <a:lstStyle>
            <a:lvl1pPr>
              <a:defRPr/>
            </a:lvl1pPr>
          </a:lstStyle>
          <a:p>
            <a:pPr>
              <a:defRPr/>
            </a:pPr>
            <a:fld id="{4C40F488-CE9D-F143-B297-EEFEC78F72B3}" type="slidenum">
              <a:rPr lang="en-US" altLang="en-US"/>
              <a:pPr>
                <a:defRPr/>
              </a:pPr>
              <a:t>‹#›</a:t>
            </a:fld>
            <a:endParaRPr lang="en-US" altLang="en-US"/>
          </a:p>
        </p:txBody>
      </p:sp>
    </p:spTree>
    <p:extLst>
      <p:ext uri="{BB962C8B-B14F-4D97-AF65-F5344CB8AC3E}">
        <p14:creationId xmlns:p14="http://schemas.microsoft.com/office/powerpoint/2010/main" val="186951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7FD1B7B-C799-E1A4-D64E-9DFA5EBE3564}"/>
              </a:ext>
            </a:extLst>
          </p:cNvPr>
          <p:cNvGrpSpPr>
            <a:grpSpLocks/>
          </p:cNvGrpSpPr>
          <p:nvPr/>
        </p:nvGrpSpPr>
        <p:grpSpPr bwMode="auto">
          <a:xfrm>
            <a:off x="1588" y="0"/>
            <a:ext cx="9148762" cy="6851650"/>
            <a:chOff x="1" y="0"/>
            <a:chExt cx="5763" cy="4316"/>
          </a:xfrm>
        </p:grpSpPr>
        <p:sp>
          <p:nvSpPr>
            <p:cNvPr id="81923" name="Freeform 3">
              <a:extLst>
                <a:ext uri="{FF2B5EF4-FFF2-40B4-BE49-F238E27FC236}">
                  <a16:creationId xmlns:a16="http://schemas.microsoft.com/office/drawing/2014/main" id="{6D81EC51-2EE7-FB90-0374-A5CE12B39B5F}"/>
                </a:ext>
              </a:extLst>
            </p:cNvPr>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24" name="Freeform 4">
              <a:extLst>
                <a:ext uri="{FF2B5EF4-FFF2-40B4-BE49-F238E27FC236}">
                  <a16:creationId xmlns:a16="http://schemas.microsoft.com/office/drawing/2014/main" id="{A250D0F9-E12C-4474-C8E2-0C7ED2E189D9}"/>
                </a:ext>
              </a:extLst>
            </p:cNvPr>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25" name="Freeform 5">
              <a:extLst>
                <a:ext uri="{FF2B5EF4-FFF2-40B4-BE49-F238E27FC236}">
                  <a16:creationId xmlns:a16="http://schemas.microsoft.com/office/drawing/2014/main" id="{95FAF6C8-69F3-DDFA-C6B4-8826BE7B081A}"/>
                </a:ext>
              </a:extLst>
            </p:cNvPr>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grpSp>
          <p:nvGrpSpPr>
            <p:cNvPr id="1035" name="Group 6">
              <a:extLst>
                <a:ext uri="{FF2B5EF4-FFF2-40B4-BE49-F238E27FC236}">
                  <a16:creationId xmlns:a16="http://schemas.microsoft.com/office/drawing/2014/main" id="{AFFA6B10-8A8F-732B-ECDC-F3C78A67690D}"/>
                </a:ext>
              </a:extLst>
            </p:cNvPr>
            <p:cNvGrpSpPr>
              <a:grpSpLocks/>
            </p:cNvGrpSpPr>
            <p:nvPr/>
          </p:nvGrpSpPr>
          <p:grpSpPr bwMode="auto">
            <a:xfrm>
              <a:off x="288" y="0"/>
              <a:ext cx="5098" cy="4316"/>
              <a:chOff x="288" y="0"/>
              <a:chExt cx="5098" cy="4316"/>
            </a:xfrm>
          </p:grpSpPr>
          <p:sp>
            <p:nvSpPr>
              <p:cNvPr id="81927" name="Freeform 7">
                <a:extLst>
                  <a:ext uri="{FF2B5EF4-FFF2-40B4-BE49-F238E27FC236}">
                    <a16:creationId xmlns:a16="http://schemas.microsoft.com/office/drawing/2014/main" id="{9A56DE9C-A08C-81A9-FA63-78E6384A8A20}"/>
                  </a:ext>
                </a:extLst>
              </p:cNvPr>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28" name="Freeform 8">
                <a:extLst>
                  <a:ext uri="{FF2B5EF4-FFF2-40B4-BE49-F238E27FC236}">
                    <a16:creationId xmlns:a16="http://schemas.microsoft.com/office/drawing/2014/main" id="{417697A8-F904-DB8B-1F0B-480C41D125BC}"/>
                  </a:ext>
                </a:extLst>
              </p:cNvPr>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29" name="Freeform 9">
                <a:extLst>
                  <a:ext uri="{FF2B5EF4-FFF2-40B4-BE49-F238E27FC236}">
                    <a16:creationId xmlns:a16="http://schemas.microsoft.com/office/drawing/2014/main" id="{124C8F9E-F653-9187-E029-F1DEEC090F47}"/>
                  </a:ext>
                </a:extLst>
              </p:cNvPr>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30" name="Freeform 10">
                <a:extLst>
                  <a:ext uri="{FF2B5EF4-FFF2-40B4-BE49-F238E27FC236}">
                    <a16:creationId xmlns:a16="http://schemas.microsoft.com/office/drawing/2014/main" id="{D5229749-8940-E1C1-DB6F-E925D513111B}"/>
                  </a:ext>
                </a:extLst>
              </p:cNvPr>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31" name="Freeform 11">
                <a:extLst>
                  <a:ext uri="{FF2B5EF4-FFF2-40B4-BE49-F238E27FC236}">
                    <a16:creationId xmlns:a16="http://schemas.microsoft.com/office/drawing/2014/main" id="{6CD52678-1B4A-C272-7291-C5E4648ECB94}"/>
                  </a:ext>
                </a:extLst>
              </p:cNvPr>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32" name="Freeform 12">
                <a:extLst>
                  <a:ext uri="{FF2B5EF4-FFF2-40B4-BE49-F238E27FC236}">
                    <a16:creationId xmlns:a16="http://schemas.microsoft.com/office/drawing/2014/main" id="{FC0A8B2D-35A6-F43C-28F5-CCDE54B60CE7}"/>
                  </a:ext>
                </a:extLst>
              </p:cNvPr>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33" name="Freeform 13">
                <a:extLst>
                  <a:ext uri="{FF2B5EF4-FFF2-40B4-BE49-F238E27FC236}">
                    <a16:creationId xmlns:a16="http://schemas.microsoft.com/office/drawing/2014/main" id="{04C65DE2-2132-43F7-B828-95754B5564D6}"/>
                  </a:ext>
                </a:extLst>
              </p:cNvPr>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34" name="Freeform 14">
                <a:extLst>
                  <a:ext uri="{FF2B5EF4-FFF2-40B4-BE49-F238E27FC236}">
                    <a16:creationId xmlns:a16="http://schemas.microsoft.com/office/drawing/2014/main" id="{45480997-2353-38E4-B68C-76396FACBBAD}"/>
                  </a:ext>
                </a:extLst>
              </p:cNvPr>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35" name="Freeform 15">
                <a:extLst>
                  <a:ext uri="{FF2B5EF4-FFF2-40B4-BE49-F238E27FC236}">
                    <a16:creationId xmlns:a16="http://schemas.microsoft.com/office/drawing/2014/main" id="{CD0A6BDF-C6AE-03C0-1F34-A2D2A87CE60A}"/>
                  </a:ext>
                </a:extLst>
              </p:cNvPr>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36" name="Freeform 16">
                <a:extLst>
                  <a:ext uri="{FF2B5EF4-FFF2-40B4-BE49-F238E27FC236}">
                    <a16:creationId xmlns:a16="http://schemas.microsoft.com/office/drawing/2014/main" id="{BBCFE828-32BF-BFE9-609D-3CAC4CF54048}"/>
                  </a:ext>
                </a:extLst>
              </p:cNvPr>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37" name="Freeform 17">
                <a:extLst>
                  <a:ext uri="{FF2B5EF4-FFF2-40B4-BE49-F238E27FC236}">
                    <a16:creationId xmlns:a16="http://schemas.microsoft.com/office/drawing/2014/main" id="{D609BAA3-F5FF-F0A1-78E9-FDD5AF027AA4}"/>
                  </a:ext>
                </a:extLst>
              </p:cNvPr>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38" name="Freeform 18">
                <a:extLst>
                  <a:ext uri="{FF2B5EF4-FFF2-40B4-BE49-F238E27FC236}">
                    <a16:creationId xmlns:a16="http://schemas.microsoft.com/office/drawing/2014/main" id="{12DC47A5-D6A4-6EF3-A000-5512F50FCD9A}"/>
                  </a:ext>
                </a:extLst>
              </p:cNvPr>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39" name="Freeform 19">
                <a:extLst>
                  <a:ext uri="{FF2B5EF4-FFF2-40B4-BE49-F238E27FC236}">
                    <a16:creationId xmlns:a16="http://schemas.microsoft.com/office/drawing/2014/main" id="{66EEA1E5-FD63-0E21-6B63-432F586EA7E4}"/>
                  </a:ext>
                </a:extLst>
              </p:cNvPr>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grpSp>
        <p:sp>
          <p:nvSpPr>
            <p:cNvPr id="81940" name="Freeform 20">
              <a:extLst>
                <a:ext uri="{FF2B5EF4-FFF2-40B4-BE49-F238E27FC236}">
                  <a16:creationId xmlns:a16="http://schemas.microsoft.com/office/drawing/2014/main" id="{4BC36DF5-9759-0A37-A3AB-62DD6DF6F827}"/>
                </a:ext>
              </a:extLst>
            </p:cNvPr>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41" name="Freeform 21">
              <a:extLst>
                <a:ext uri="{FF2B5EF4-FFF2-40B4-BE49-F238E27FC236}">
                  <a16:creationId xmlns:a16="http://schemas.microsoft.com/office/drawing/2014/main" id="{AA13F419-2477-62F0-9F6A-4C036833FFD7}"/>
                </a:ext>
              </a:extLst>
            </p:cNvPr>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81942" name="Freeform 22">
              <a:extLst>
                <a:ext uri="{FF2B5EF4-FFF2-40B4-BE49-F238E27FC236}">
                  <a16:creationId xmlns:a16="http://schemas.microsoft.com/office/drawing/2014/main" id="{77D2220B-6904-2481-35AA-E2BD5202578B}"/>
                </a:ext>
              </a:extLst>
            </p:cNvPr>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1039" name="Freeform 23">
              <a:extLst>
                <a:ext uri="{FF2B5EF4-FFF2-40B4-BE49-F238E27FC236}">
                  <a16:creationId xmlns:a16="http://schemas.microsoft.com/office/drawing/2014/main" id="{75625D55-991A-0B14-7518-73DBF633F31C}"/>
                </a:ext>
              </a:extLst>
            </p:cNvPr>
            <p:cNvSpPr>
              <a:spLocks/>
            </p:cNvSpPr>
            <p:nvPr/>
          </p:nvSpPr>
          <p:spPr bwMode="hidden">
            <a:xfrm>
              <a:off x="5041" y="0"/>
              <a:ext cx="719" cy="845"/>
            </a:xfrm>
            <a:custGeom>
              <a:avLst/>
              <a:gdLst>
                <a:gd name="T0" fmla="*/ 741 w 717"/>
                <a:gd name="T1" fmla="*/ 845 h 845"/>
                <a:gd name="T2" fmla="*/ 741 w 717"/>
                <a:gd name="T3" fmla="*/ 821 h 845"/>
                <a:gd name="T4" fmla="*/ 598 w 717"/>
                <a:gd name="T5" fmla="*/ 605 h 845"/>
                <a:gd name="T6" fmla="*/ 418 w 717"/>
                <a:gd name="T7" fmla="*/ 396 h 845"/>
                <a:gd name="T8" fmla="*/ 233 w 717"/>
                <a:gd name="T9" fmla="*/ 192 h 845"/>
                <a:gd name="T10" fmla="*/ 17 w 717"/>
                <a:gd name="T11" fmla="*/ 0 h 845"/>
                <a:gd name="T12" fmla="*/ 0 w 717"/>
                <a:gd name="T13" fmla="*/ 0 h 845"/>
                <a:gd name="T14" fmla="*/ 221 w 717"/>
                <a:gd name="T15" fmla="*/ 198 h 845"/>
                <a:gd name="T16" fmla="*/ 412 w 717"/>
                <a:gd name="T17" fmla="*/ 408 h 845"/>
                <a:gd name="T18" fmla="*/ 592 w 717"/>
                <a:gd name="T19" fmla="*/ 623 h 845"/>
                <a:gd name="T20" fmla="*/ 741 w 717"/>
                <a:gd name="T21" fmla="*/ 845 h 845"/>
                <a:gd name="T22" fmla="*/ 74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24">
              <a:extLst>
                <a:ext uri="{FF2B5EF4-FFF2-40B4-BE49-F238E27FC236}">
                  <a16:creationId xmlns:a16="http://schemas.microsoft.com/office/drawing/2014/main" id="{A6024EBE-8675-4762-0139-653828A5470C}"/>
                </a:ext>
              </a:extLst>
            </p:cNvPr>
            <p:cNvSpPr>
              <a:spLocks/>
            </p:cNvSpPr>
            <p:nvPr/>
          </p:nvSpPr>
          <p:spPr bwMode="hidden">
            <a:xfrm>
              <a:off x="5352" y="0"/>
              <a:ext cx="408" cy="414"/>
            </a:xfrm>
            <a:custGeom>
              <a:avLst/>
              <a:gdLst>
                <a:gd name="T0" fmla="*/ 419 w 407"/>
                <a:gd name="T1" fmla="*/ 414 h 414"/>
                <a:gd name="T2" fmla="*/ 419 w 407"/>
                <a:gd name="T3" fmla="*/ 396 h 414"/>
                <a:gd name="T4" fmla="*/ 234 w 407"/>
                <a:gd name="T5" fmla="*/ 192 h 414"/>
                <a:gd name="T6" fmla="*/ 12 w 407"/>
                <a:gd name="T7" fmla="*/ 0 h 414"/>
                <a:gd name="T8" fmla="*/ 0 w 407"/>
                <a:gd name="T9" fmla="*/ 0 h 414"/>
                <a:gd name="T10" fmla="*/ 108 w 407"/>
                <a:gd name="T11" fmla="*/ 102 h 414"/>
                <a:gd name="T12" fmla="*/ 228 w 407"/>
                <a:gd name="T13" fmla="*/ 204 h 414"/>
                <a:gd name="T14" fmla="*/ 419 w 407"/>
                <a:gd name="T15" fmla="*/ 414 h 414"/>
                <a:gd name="T16" fmla="*/ 419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45" name="Freeform 25">
              <a:extLst>
                <a:ext uri="{FF2B5EF4-FFF2-40B4-BE49-F238E27FC236}">
                  <a16:creationId xmlns:a16="http://schemas.microsoft.com/office/drawing/2014/main" id="{82EE6968-7ACC-E79F-8C2C-4728E3DAD5BC}"/>
                </a:ext>
              </a:extLst>
            </p:cNvPr>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p:spPr>
          <p:txBody>
            <a:bodyPr/>
            <a:lstStyle/>
            <a:p>
              <a:pPr eaLnBrk="1" hangingPunct="1">
                <a:defRPr/>
              </a:pPr>
              <a:endParaRPr lang="en-US">
                <a:latin typeface="Verdana" charset="0"/>
                <a:ea typeface="ＭＳ Ｐゴシック" charset="0"/>
              </a:endParaRPr>
            </a:p>
          </p:txBody>
        </p:sp>
        <p:sp>
          <p:nvSpPr>
            <p:cNvPr id="1042" name="Freeform 26">
              <a:extLst>
                <a:ext uri="{FF2B5EF4-FFF2-40B4-BE49-F238E27FC236}">
                  <a16:creationId xmlns:a16="http://schemas.microsoft.com/office/drawing/2014/main" id="{54E2523B-7B32-6B35-D6F9-D3839F2587F4}"/>
                </a:ext>
              </a:extLst>
            </p:cNvPr>
            <p:cNvSpPr>
              <a:spLocks/>
            </p:cNvSpPr>
            <p:nvPr/>
          </p:nvSpPr>
          <p:spPr bwMode="hidden">
            <a:xfrm>
              <a:off x="6" y="0"/>
              <a:ext cx="588" cy="599"/>
            </a:xfrm>
            <a:custGeom>
              <a:avLst/>
              <a:gdLst>
                <a:gd name="T0" fmla="*/ 610 w 586"/>
                <a:gd name="T1" fmla="*/ 0 h 599"/>
                <a:gd name="T2" fmla="*/ 592 w 586"/>
                <a:gd name="T3" fmla="*/ 0 h 599"/>
                <a:gd name="T4" fmla="*/ 419 w 586"/>
                <a:gd name="T5" fmla="*/ 132 h 599"/>
                <a:gd name="T6" fmla="*/ 269 w 586"/>
                <a:gd name="T7" fmla="*/ 270 h 599"/>
                <a:gd name="T8" fmla="*/ 120 w 586"/>
                <a:gd name="T9" fmla="*/ 420 h 599"/>
                <a:gd name="T10" fmla="*/ 0 w 586"/>
                <a:gd name="T11" fmla="*/ 575 h 599"/>
                <a:gd name="T12" fmla="*/ 0 w 586"/>
                <a:gd name="T13" fmla="*/ 599 h 599"/>
                <a:gd name="T14" fmla="*/ 120 w 586"/>
                <a:gd name="T15" fmla="*/ 432 h 599"/>
                <a:gd name="T16" fmla="*/ 269 w 586"/>
                <a:gd name="T17" fmla="*/ 282 h 599"/>
                <a:gd name="T18" fmla="*/ 425 w 586"/>
                <a:gd name="T19" fmla="*/ 138 h 599"/>
                <a:gd name="T20" fmla="*/ 610 w 586"/>
                <a:gd name="T21" fmla="*/ 0 h 599"/>
                <a:gd name="T22" fmla="*/ 61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27">
              <a:extLst>
                <a:ext uri="{FF2B5EF4-FFF2-40B4-BE49-F238E27FC236}">
                  <a16:creationId xmlns:a16="http://schemas.microsoft.com/office/drawing/2014/main" id="{D843B055-5FE4-ED1C-3B99-3252BCEAD4CD}"/>
                </a:ext>
              </a:extLst>
            </p:cNvPr>
            <p:cNvSpPr>
              <a:spLocks/>
            </p:cNvSpPr>
            <p:nvPr/>
          </p:nvSpPr>
          <p:spPr bwMode="hidden">
            <a:xfrm>
              <a:off x="6" y="0"/>
              <a:ext cx="270" cy="252"/>
            </a:xfrm>
            <a:custGeom>
              <a:avLst/>
              <a:gdLst>
                <a:gd name="T0" fmla="*/ 281 w 269"/>
                <a:gd name="T1" fmla="*/ 0 h 252"/>
                <a:gd name="T2" fmla="*/ 263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1 w 269"/>
                <a:gd name="T15" fmla="*/ 0 h 252"/>
                <a:gd name="T16" fmla="*/ 281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Line 28">
              <a:extLst>
                <a:ext uri="{FF2B5EF4-FFF2-40B4-BE49-F238E27FC236}">
                  <a16:creationId xmlns:a16="http://schemas.microsoft.com/office/drawing/2014/main" id="{631942E3-3964-48BE-A095-50325C6D053E}"/>
                </a:ext>
              </a:extLst>
            </p:cNvPr>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 name="Line 29">
              <a:extLst>
                <a:ext uri="{FF2B5EF4-FFF2-40B4-BE49-F238E27FC236}">
                  <a16:creationId xmlns:a16="http://schemas.microsoft.com/office/drawing/2014/main" id="{FB592D4E-2929-10A1-F574-F384AEE48F69}"/>
                </a:ext>
              </a:extLst>
            </p:cNvPr>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 name="Line 30">
              <a:extLst>
                <a:ext uri="{FF2B5EF4-FFF2-40B4-BE49-F238E27FC236}">
                  <a16:creationId xmlns:a16="http://schemas.microsoft.com/office/drawing/2014/main" id="{15C2BFAF-D349-ADA4-E798-34208CC3BA1A}"/>
                </a:ext>
              </a:extLst>
            </p:cNvPr>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47" name="Group 31">
              <a:extLst>
                <a:ext uri="{FF2B5EF4-FFF2-40B4-BE49-F238E27FC236}">
                  <a16:creationId xmlns:a16="http://schemas.microsoft.com/office/drawing/2014/main" id="{B44A0B24-E0CE-72C9-5C09-216AA24029D2}"/>
                </a:ext>
              </a:extLst>
            </p:cNvPr>
            <p:cNvGrpSpPr>
              <a:grpSpLocks/>
            </p:cNvGrpSpPr>
            <p:nvPr/>
          </p:nvGrpSpPr>
          <p:grpSpPr bwMode="auto">
            <a:xfrm>
              <a:off x="1" y="392"/>
              <a:ext cx="5758" cy="1571"/>
              <a:chOff x="1" y="392"/>
              <a:chExt cx="5758" cy="1571"/>
            </a:xfrm>
          </p:grpSpPr>
          <p:sp>
            <p:nvSpPr>
              <p:cNvPr id="1050" name="Line 32">
                <a:extLst>
                  <a:ext uri="{FF2B5EF4-FFF2-40B4-BE49-F238E27FC236}">
                    <a16:creationId xmlns:a16="http://schemas.microsoft.com/office/drawing/2014/main" id="{D729393A-76C6-C468-84A6-78943692BD38}"/>
                  </a:ext>
                </a:extLst>
              </p:cNvPr>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1" name="Line 33">
                <a:extLst>
                  <a:ext uri="{FF2B5EF4-FFF2-40B4-BE49-F238E27FC236}">
                    <a16:creationId xmlns:a16="http://schemas.microsoft.com/office/drawing/2014/main" id="{4C3CA20B-8226-0E35-97E2-7CD728948252}"/>
                  </a:ext>
                </a:extLst>
              </p:cNvPr>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2" name="Line 34">
                <a:extLst>
                  <a:ext uri="{FF2B5EF4-FFF2-40B4-BE49-F238E27FC236}">
                    <a16:creationId xmlns:a16="http://schemas.microsoft.com/office/drawing/2014/main" id="{E658AF9B-DD1C-3CD1-FC87-CBA9C0339439}"/>
                  </a:ext>
                </a:extLst>
              </p:cNvPr>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3" name="Line 35">
                <a:extLst>
                  <a:ext uri="{FF2B5EF4-FFF2-40B4-BE49-F238E27FC236}">
                    <a16:creationId xmlns:a16="http://schemas.microsoft.com/office/drawing/2014/main" id="{A036CA99-437C-C684-F497-60395E632CE5}"/>
                  </a:ext>
                </a:extLst>
              </p:cNvPr>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 name="Line 36">
                <a:extLst>
                  <a:ext uri="{FF2B5EF4-FFF2-40B4-BE49-F238E27FC236}">
                    <a16:creationId xmlns:a16="http://schemas.microsoft.com/office/drawing/2014/main" id="{B7B72FE9-A1CE-3BFA-6F3B-97BA25978168}"/>
                  </a:ext>
                </a:extLst>
              </p:cNvPr>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48" name="Line 37">
              <a:extLst>
                <a:ext uri="{FF2B5EF4-FFF2-40B4-BE49-F238E27FC236}">
                  <a16:creationId xmlns:a16="http://schemas.microsoft.com/office/drawing/2014/main" id="{15CEF040-16DB-D1B4-3D2C-79F57A4C8552}"/>
                </a:ext>
              </a:extLst>
            </p:cNvPr>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9" name="Line 38">
              <a:extLst>
                <a:ext uri="{FF2B5EF4-FFF2-40B4-BE49-F238E27FC236}">
                  <a16:creationId xmlns:a16="http://schemas.microsoft.com/office/drawing/2014/main" id="{47805CD1-8DD1-FF3E-D2F0-6AB624066587}"/>
                </a:ext>
              </a:extLst>
            </p:cNvPr>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959" name="Rectangle 39">
            <a:extLst>
              <a:ext uri="{FF2B5EF4-FFF2-40B4-BE49-F238E27FC236}">
                <a16:creationId xmlns:a16="http://schemas.microsoft.com/office/drawing/2014/main" id="{DCB54EBD-1F3A-1CB3-998E-5C11C79968F1}"/>
              </a:ext>
            </a:extLst>
          </p:cNvPr>
          <p:cNvSpPr>
            <a:spLocks noGrp="1" noChangeArrowheads="1"/>
          </p:cNvSpPr>
          <p:nvPr>
            <p:ph type="title"/>
          </p:nvPr>
        </p:nvSpPr>
        <p:spPr bwMode="auto">
          <a:xfrm>
            <a:off x="457200" y="277813"/>
            <a:ext cx="8229600" cy="1139825"/>
          </a:xfrm>
          <a:prstGeom prst="rect">
            <a:avLst/>
          </a:prstGeom>
          <a:noFill/>
          <a:ln>
            <a:noFill/>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1960" name="Rectangle 40">
            <a:extLst>
              <a:ext uri="{FF2B5EF4-FFF2-40B4-BE49-F238E27FC236}">
                <a16:creationId xmlns:a16="http://schemas.microsoft.com/office/drawing/2014/main" id="{235652FE-D55E-5055-399C-E76073469630}"/>
              </a:ext>
            </a:extLst>
          </p:cNvPr>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Verdana" charset="0"/>
                <a:ea typeface="ＭＳ Ｐゴシック" charset="0"/>
                <a:cs typeface="Arial" charset="0"/>
              </a:defRPr>
            </a:lvl1pPr>
          </a:lstStyle>
          <a:p>
            <a:pPr>
              <a:defRPr/>
            </a:pPr>
            <a:endParaRPr lang="en-US"/>
          </a:p>
        </p:txBody>
      </p:sp>
      <p:sp>
        <p:nvSpPr>
          <p:cNvPr id="81961" name="Rectangle 41">
            <a:extLst>
              <a:ext uri="{FF2B5EF4-FFF2-40B4-BE49-F238E27FC236}">
                <a16:creationId xmlns:a16="http://schemas.microsoft.com/office/drawing/2014/main" id="{040E741D-0E3F-7216-FA79-8BD3215E3238}"/>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Verdana" charset="0"/>
                <a:ea typeface="ＭＳ Ｐゴシック" charset="0"/>
                <a:cs typeface="Arial" charset="0"/>
              </a:defRPr>
            </a:lvl1pPr>
          </a:lstStyle>
          <a:p>
            <a:pPr>
              <a:defRPr/>
            </a:pPr>
            <a:endParaRPr lang="en-US"/>
          </a:p>
        </p:txBody>
      </p:sp>
      <p:sp>
        <p:nvSpPr>
          <p:cNvPr id="81962" name="Rectangle 42">
            <a:extLst>
              <a:ext uri="{FF2B5EF4-FFF2-40B4-BE49-F238E27FC236}">
                <a16:creationId xmlns:a16="http://schemas.microsoft.com/office/drawing/2014/main" id="{2061A690-CC19-F9D6-A2A8-462FB0E5B8F2}"/>
              </a:ext>
            </a:extLst>
          </p:cNvPr>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pPr>
              <a:defRPr/>
            </a:pPr>
            <a:fld id="{807E3347-8EDA-AC44-A5CA-DCCE2632E92D}" type="slidenum">
              <a:rPr lang="en-US" altLang="en-US"/>
              <a:pPr>
                <a:defRPr/>
              </a:pPr>
              <a:t>‹#›</a:t>
            </a:fld>
            <a:endParaRPr lang="en-US" altLang="en-US"/>
          </a:p>
        </p:txBody>
      </p:sp>
      <p:sp>
        <p:nvSpPr>
          <p:cNvPr id="81963" name="Rectangle 43">
            <a:extLst>
              <a:ext uri="{FF2B5EF4-FFF2-40B4-BE49-F238E27FC236}">
                <a16:creationId xmlns:a16="http://schemas.microsoft.com/office/drawing/2014/main" id="{D57EB6A0-0C73-7589-862D-3CDC3BB425A7}"/>
              </a:ext>
            </a:extLst>
          </p:cNvPr>
          <p:cNvSpPr>
            <a:spLocks noGrp="1" noChangeArrowheads="1"/>
          </p:cNvSpPr>
          <p:nvPr>
            <p:ph type="body" idx="1"/>
          </p:nvPr>
        </p:nvSpPr>
        <p:spPr bwMode="auto">
          <a:xfrm>
            <a:off x="457200" y="1600200"/>
            <a:ext cx="8229600" cy="45307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806"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Arial" charset="0"/>
          <a:cs typeface="+mn-cs"/>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Arial" charset="0"/>
          <a:cs typeface="+mn-cs"/>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Arial" charset="0"/>
          <a:cs typeface="+mn-cs"/>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Arial" charset="0"/>
          <a:cs typeface="+mn-cs"/>
        </a:defRPr>
      </a:lvl5pPr>
      <a:lvl6pPr marL="2514600" indent="-228600" algn="l" rtl="0" fontAlgn="base">
        <a:spcBef>
          <a:spcPct val="20000"/>
        </a:spcBef>
        <a:spcAft>
          <a:spcPct val="0"/>
        </a:spcAft>
        <a:buClr>
          <a:schemeClr val="folHlink"/>
        </a:buClr>
        <a:buSzPct val="60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6pPr>
      <a:lvl7pPr marL="2971800" indent="-228600" algn="l" rtl="0" fontAlgn="base">
        <a:spcBef>
          <a:spcPct val="20000"/>
        </a:spcBef>
        <a:spcAft>
          <a:spcPct val="0"/>
        </a:spcAft>
        <a:buClr>
          <a:schemeClr val="folHlink"/>
        </a:buClr>
        <a:buSzPct val="60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7pPr>
      <a:lvl8pPr marL="3429000" indent="-228600" algn="l" rtl="0" fontAlgn="base">
        <a:spcBef>
          <a:spcPct val="20000"/>
        </a:spcBef>
        <a:spcAft>
          <a:spcPct val="0"/>
        </a:spcAft>
        <a:buClr>
          <a:schemeClr val="folHlink"/>
        </a:buClr>
        <a:buSzPct val="60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8pPr>
      <a:lvl9pPr marL="3886200" indent="-228600" algn="l" rtl="0" fontAlgn="base">
        <a:spcBef>
          <a:spcPct val="20000"/>
        </a:spcBef>
        <a:spcAft>
          <a:spcPct val="0"/>
        </a:spcAft>
        <a:buClr>
          <a:schemeClr val="folHlink"/>
        </a:buClr>
        <a:buSzPct val="60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url?sa=i&amp;source=images&amp;cd=&amp;ved=2ahUKEwjPpK_jv8PeAhXwQ98KHdRPAYcQjRx6BAgBEAU&amp;url=https%3A%2F%2Fwww.pinterest.com%2Fbabelsingularit%2Fai-humor%2F&amp;psig=AOvVaw3w3kX0LeqBRySXHsCaFUD1&amp;ust=1541721868054717"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tesla.com/videos/tesla-factory-highlight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X_tvm6Eoa3g"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en.wikipedia.org/wiki/File:IBM_Blue_Gene_P_supercomputer.jpg" TargetMode="External"/><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hyperlink" Target="https://www.youtube.com/watch?v=P18EdAKuC1U"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inventors.about.com/gi/dynamic/offsite.htm?site=http://www.cis.ohio-state.edu/hypertext/faq/usenet/books/isaac-asimov-faq/part3/faq.html"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www.geocities.com/greg_t_firefly/60s_Movies.htm#2001" TargetMode="External"/><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hyperlink" Target="http://www.angelfire.com/scifi/spacecraft/aespacecraft/discovery.htm"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HwBmPiOmEGQ"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0">
            <a:extLst>
              <a:ext uri="{FF2B5EF4-FFF2-40B4-BE49-F238E27FC236}">
                <a16:creationId xmlns:a16="http://schemas.microsoft.com/office/drawing/2014/main" id="{83988BD3-A35A-158D-0D95-3822EED55A0F}"/>
              </a:ext>
            </a:extLst>
          </p:cNvPr>
          <p:cNvSpPr>
            <a:spLocks noChangeArrowheads="1"/>
          </p:cNvSpPr>
          <p:nvPr/>
        </p:nvSpPr>
        <p:spPr bwMode="auto">
          <a:xfrm>
            <a:off x="1295400" y="-304800"/>
            <a:ext cx="282067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endParaRPr lang="en-US" altLang="en-US"/>
          </a:p>
        </p:txBody>
      </p:sp>
      <p:pic>
        <p:nvPicPr>
          <p:cNvPr id="15362" name="Picture 3" descr="mage result for artificial intelligence humor">
            <a:hlinkClick r:id="rId2"/>
            <a:extLst>
              <a:ext uri="{FF2B5EF4-FFF2-40B4-BE49-F238E27FC236}">
                <a16:creationId xmlns:a16="http://schemas.microsoft.com/office/drawing/2014/main" id="{40310341-DA12-5AA4-24F1-D06D72D14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
            <a:ext cx="8229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1">
            <a:extLst>
              <a:ext uri="{FF2B5EF4-FFF2-40B4-BE49-F238E27FC236}">
                <a16:creationId xmlns:a16="http://schemas.microsoft.com/office/drawing/2014/main" id="{19A7C43E-1D1E-CAA9-F7CE-5E04293D2D97}"/>
              </a:ext>
            </a:extLst>
          </p:cNvPr>
          <p:cNvSpPr>
            <a:spLocks noChangeArrowheads="1"/>
          </p:cNvSpPr>
          <p:nvPr/>
        </p:nvSpPr>
        <p:spPr bwMode="auto">
          <a:xfrm>
            <a:off x="1295400" y="2197100"/>
            <a:ext cx="282067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F03E6E5-144C-CA77-3A52-B2137D1B86B7}"/>
              </a:ext>
            </a:extLst>
          </p:cNvPr>
          <p:cNvSpPr>
            <a:spLocks noGrp="1" noChangeArrowheads="1"/>
          </p:cNvSpPr>
          <p:nvPr>
            <p:ph type="title"/>
          </p:nvPr>
        </p:nvSpPr>
        <p:spPr/>
        <p:txBody>
          <a:bodyPr/>
          <a:lstStyle/>
          <a:p>
            <a:pPr eaLnBrk="1" hangingPunct="1">
              <a:defRPr/>
            </a:pPr>
            <a:r>
              <a:rPr lang="en-US" altLang="en-US"/>
              <a:t>Physicalism</a:t>
            </a:r>
          </a:p>
        </p:txBody>
      </p:sp>
      <p:sp>
        <p:nvSpPr>
          <p:cNvPr id="6147" name="Rectangle 3">
            <a:extLst>
              <a:ext uri="{FF2B5EF4-FFF2-40B4-BE49-F238E27FC236}">
                <a16:creationId xmlns:a16="http://schemas.microsoft.com/office/drawing/2014/main" id="{E47B400C-E712-0DC1-4196-5BEF6A3F6C0C}"/>
              </a:ext>
            </a:extLst>
          </p:cNvPr>
          <p:cNvSpPr>
            <a:spLocks noGrp="1" noChangeArrowheads="1"/>
          </p:cNvSpPr>
          <p:nvPr>
            <p:ph type="body" idx="1"/>
          </p:nvPr>
        </p:nvSpPr>
        <p:spPr>
          <a:xfrm>
            <a:off x="381000" y="2133600"/>
            <a:ext cx="8226425" cy="2971800"/>
          </a:xfrm>
        </p:spPr>
        <p:txBody>
          <a:bodyPr/>
          <a:lstStyle/>
          <a:p>
            <a:pPr eaLnBrk="1" hangingPunct="1">
              <a:buFont typeface="Wingdings" charset="0"/>
              <a:buChar char="n"/>
              <a:defRPr/>
            </a:pPr>
            <a:endParaRPr lang="en-US" dirty="0">
              <a:solidFill>
                <a:srgbClr val="FF0000"/>
              </a:solidFill>
            </a:endParaRPr>
          </a:p>
          <a:p>
            <a:pPr eaLnBrk="1" hangingPunct="1">
              <a:buFont typeface="Wingdings" charset="0"/>
              <a:buChar char="n"/>
              <a:defRPr/>
            </a:pPr>
            <a:endParaRPr lang="en-US" dirty="0">
              <a:solidFill>
                <a:srgbClr val="FF0000"/>
              </a:solidFill>
            </a:endParaRPr>
          </a:p>
          <a:p>
            <a:pPr eaLnBrk="1" hangingPunct="1">
              <a:buFont typeface="Wingdings" charset="0"/>
              <a:buChar char="n"/>
              <a:defRPr/>
            </a:pPr>
            <a:r>
              <a:rPr lang="en-US" dirty="0" err="1">
                <a:solidFill>
                  <a:srgbClr val="FF0000"/>
                </a:solidFill>
              </a:rPr>
              <a:t>Physicalism</a:t>
            </a:r>
            <a:r>
              <a:rPr lang="en-US" dirty="0"/>
              <a:t>  contends that mental activity and physical brain activity are the same thing.</a:t>
            </a:r>
          </a:p>
          <a:p>
            <a:pPr marL="0" indent="0" eaLnBrk="1" hangingPunct="1">
              <a:buFont typeface="Wingdings" charset="0"/>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FFC2691-1089-ACFF-7954-71B6B73713ED}"/>
              </a:ext>
            </a:extLst>
          </p:cNvPr>
          <p:cNvSpPr>
            <a:spLocks noGrp="1" noChangeArrowheads="1"/>
          </p:cNvSpPr>
          <p:nvPr>
            <p:ph type="title"/>
          </p:nvPr>
        </p:nvSpPr>
        <p:spPr>
          <a:xfrm>
            <a:off x="457200" y="304800"/>
            <a:ext cx="8226425" cy="1143000"/>
          </a:xfrm>
        </p:spPr>
        <p:txBody>
          <a:bodyPr/>
          <a:lstStyle/>
          <a:p>
            <a:pPr eaLnBrk="1" hangingPunct="1">
              <a:defRPr/>
            </a:pPr>
            <a:r>
              <a:rPr lang="en-US" altLang="en-US" sz="3600" dirty="0"/>
              <a:t>Here is Where Computers Enter the Picture.</a:t>
            </a:r>
          </a:p>
        </p:txBody>
      </p:sp>
      <p:sp>
        <p:nvSpPr>
          <p:cNvPr id="7171" name="Rectangle 3">
            <a:extLst>
              <a:ext uri="{FF2B5EF4-FFF2-40B4-BE49-F238E27FC236}">
                <a16:creationId xmlns:a16="http://schemas.microsoft.com/office/drawing/2014/main" id="{450F6DBF-42BD-62AB-7B67-54D33E7A7D74}"/>
              </a:ext>
            </a:extLst>
          </p:cNvPr>
          <p:cNvSpPr>
            <a:spLocks noGrp="1" noChangeArrowheads="1"/>
          </p:cNvSpPr>
          <p:nvPr>
            <p:ph type="body" idx="1"/>
          </p:nvPr>
        </p:nvSpPr>
        <p:spPr/>
        <p:txBody>
          <a:bodyPr/>
          <a:lstStyle/>
          <a:p>
            <a:pPr eaLnBrk="1" hangingPunct="1">
              <a:lnSpc>
                <a:spcPct val="90000"/>
              </a:lnSpc>
              <a:defRPr/>
            </a:pPr>
            <a:r>
              <a:rPr lang="en-US" altLang="en-US" sz="2800" dirty="0"/>
              <a:t>Computers today to some degree make physicalism seem less plausible. </a:t>
            </a:r>
          </a:p>
          <a:p>
            <a:pPr eaLnBrk="1" hangingPunct="1">
              <a:lnSpc>
                <a:spcPct val="90000"/>
              </a:lnSpc>
              <a:buFont typeface="Wingdings" charset="2"/>
              <a:buNone/>
              <a:defRPr/>
            </a:pPr>
            <a:r>
              <a:rPr lang="en-US" altLang="en-US" sz="2800" dirty="0"/>
              <a:t> </a:t>
            </a:r>
          </a:p>
          <a:p>
            <a:pPr eaLnBrk="1" hangingPunct="1">
              <a:lnSpc>
                <a:spcPct val="90000"/>
              </a:lnSpc>
              <a:buFont typeface="Wingdings" charset="2"/>
              <a:buChar char="n"/>
              <a:defRPr/>
            </a:pPr>
            <a:r>
              <a:rPr lang="ja-JP" altLang="en-US" sz="2800">
                <a:latin typeface="Arial" charset="0"/>
              </a:rPr>
              <a:t>“</a:t>
            </a:r>
            <a:r>
              <a:rPr lang="en-US" altLang="ja-JP" sz="2800" dirty="0"/>
              <a:t>What is it like to be an Apple iBook?</a:t>
            </a:r>
            <a:r>
              <a:rPr lang="ja-JP" altLang="en-US" sz="2800">
                <a:latin typeface="Arial" charset="0"/>
              </a:rPr>
              <a:t>”</a:t>
            </a:r>
            <a:endParaRPr lang="en-US" altLang="ja-JP" sz="2800" dirty="0"/>
          </a:p>
          <a:p>
            <a:pPr eaLnBrk="1" hangingPunct="1">
              <a:lnSpc>
                <a:spcPct val="90000"/>
              </a:lnSpc>
              <a:buFont typeface="Wingdings" charset="2"/>
              <a:buNone/>
              <a:defRPr/>
            </a:pPr>
            <a:endParaRPr lang="en-US" altLang="en-US" sz="2800" dirty="0"/>
          </a:p>
          <a:p>
            <a:pPr eaLnBrk="1" hangingPunct="1">
              <a:lnSpc>
                <a:spcPct val="90000"/>
              </a:lnSpc>
              <a:buFont typeface="Wingdings" charset="2"/>
              <a:buChar char="n"/>
              <a:defRPr/>
            </a:pPr>
            <a:r>
              <a:rPr lang="en-US" altLang="en-US" sz="2800" dirty="0"/>
              <a:t>Presumably our answer would be </a:t>
            </a:r>
            <a:r>
              <a:rPr lang="ja-JP" altLang="en-US" sz="2800">
                <a:latin typeface="Arial" charset="0"/>
              </a:rPr>
              <a:t>“</a:t>
            </a:r>
            <a:r>
              <a:rPr lang="en-US" altLang="ja-JP" sz="2800" dirty="0"/>
              <a:t>not much</a:t>
            </a:r>
            <a:r>
              <a:rPr lang="ja-JP" altLang="en-US" sz="2800">
                <a:latin typeface="Arial" charset="0"/>
              </a:rPr>
              <a:t>”</a:t>
            </a:r>
            <a:r>
              <a:rPr lang="en-US" altLang="ja-JP" sz="2800" dirty="0"/>
              <a:t>.</a:t>
            </a:r>
          </a:p>
          <a:p>
            <a:pPr eaLnBrk="1" hangingPunct="1">
              <a:lnSpc>
                <a:spcPct val="90000"/>
              </a:lnSpc>
              <a:buFont typeface="Wingdings" charset="2"/>
              <a:buNone/>
              <a:defRPr/>
            </a:pPr>
            <a:endParaRPr lang="en-US" altLang="en-US" sz="2800" dirty="0"/>
          </a:p>
          <a:p>
            <a:pPr eaLnBrk="1" hangingPunct="1">
              <a:lnSpc>
                <a:spcPct val="90000"/>
              </a:lnSpc>
              <a:buFont typeface="Wingdings" charset="2"/>
              <a:buChar char="n"/>
              <a:defRPr/>
            </a:pPr>
            <a:r>
              <a:rPr lang="en-US" altLang="en-US" sz="2800" dirty="0"/>
              <a:t>Would our answer change if the computer were talking to us and having a conversation?</a:t>
            </a:r>
            <a:r>
              <a:rPr lang="en-US" altLang="en-US" sz="2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FEFF4F3-3A70-ABBB-5A57-F86F767BB3DC}"/>
              </a:ext>
            </a:extLst>
          </p:cNvPr>
          <p:cNvSpPr>
            <a:spLocks noGrp="1" noChangeArrowheads="1"/>
          </p:cNvSpPr>
          <p:nvPr>
            <p:ph type="title"/>
          </p:nvPr>
        </p:nvSpPr>
        <p:spPr/>
        <p:txBody>
          <a:bodyPr/>
          <a:lstStyle/>
          <a:p>
            <a:pPr eaLnBrk="1" hangingPunct="1">
              <a:defRPr/>
            </a:pPr>
            <a:r>
              <a:rPr lang="en-US" altLang="en-US" dirty="0"/>
              <a:t>So, Can Computers Think?</a:t>
            </a:r>
          </a:p>
        </p:txBody>
      </p:sp>
      <p:sp>
        <p:nvSpPr>
          <p:cNvPr id="8195" name="Rectangle 3">
            <a:extLst>
              <a:ext uri="{FF2B5EF4-FFF2-40B4-BE49-F238E27FC236}">
                <a16:creationId xmlns:a16="http://schemas.microsoft.com/office/drawing/2014/main" id="{BBFCF380-68A8-81B6-D864-73E76E0FA8F9}"/>
              </a:ext>
            </a:extLst>
          </p:cNvPr>
          <p:cNvSpPr>
            <a:spLocks noGrp="1" noChangeArrowheads="1"/>
          </p:cNvSpPr>
          <p:nvPr>
            <p:ph type="body" idx="1"/>
          </p:nvPr>
        </p:nvSpPr>
        <p:spPr/>
        <p:txBody>
          <a:bodyPr/>
          <a:lstStyle/>
          <a:p>
            <a:pPr eaLnBrk="1" hangingPunct="1">
              <a:buFont typeface="Wingdings" charset="2"/>
              <a:buNone/>
              <a:defRPr/>
            </a:pPr>
            <a:endParaRPr lang="en-US" altLang="en-US"/>
          </a:p>
          <a:p>
            <a:pPr eaLnBrk="1" hangingPunct="1">
              <a:buFont typeface="Wingdings" charset="2"/>
              <a:buNone/>
              <a:defRPr/>
            </a:pPr>
            <a:r>
              <a:rPr lang="en-US" altLang="en-US"/>
              <a:t>Not yet…but who knows what the future holds in store?</a:t>
            </a:r>
          </a:p>
          <a:p>
            <a:pPr eaLnBrk="1" hangingPunct="1">
              <a:buFont typeface="Wingdings" charset="2"/>
              <a:buChar char="n"/>
              <a:defRPr/>
            </a:pPr>
            <a:endParaRPr lang="en-US" altLang="en-US"/>
          </a:p>
          <a:p>
            <a:pPr eaLnBrk="1" hangingPunct="1">
              <a:buFont typeface="Wingdings" charset="2"/>
              <a:buChar char="n"/>
              <a:defRPr/>
            </a:pPr>
            <a:r>
              <a:rPr lang="en-US" altLang="en-US"/>
              <a:t>Either way there are important philosophical ramifications.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7657566-02D4-09A9-EF0A-05D6DB2702BE}"/>
              </a:ext>
            </a:extLst>
          </p:cNvPr>
          <p:cNvSpPr>
            <a:spLocks noGrp="1" noChangeArrowheads="1"/>
          </p:cNvSpPr>
          <p:nvPr>
            <p:ph type="title"/>
          </p:nvPr>
        </p:nvSpPr>
        <p:spPr/>
        <p:txBody>
          <a:bodyPr/>
          <a:lstStyle/>
          <a:p>
            <a:pPr eaLnBrk="1" hangingPunct="1">
              <a:defRPr/>
            </a:pPr>
            <a:r>
              <a:rPr lang="en-US" altLang="en-US"/>
              <a:t>The </a:t>
            </a:r>
            <a:r>
              <a:rPr lang="ja-JP" altLang="en-US"/>
              <a:t>“</a:t>
            </a:r>
            <a:r>
              <a:rPr lang="en-US" altLang="ja-JP">
                <a:solidFill>
                  <a:schemeClr val="accent2"/>
                </a:solidFill>
              </a:rPr>
              <a:t>Chinese Room</a:t>
            </a:r>
            <a:r>
              <a:rPr lang="ja-JP" altLang="en-US"/>
              <a:t>”</a:t>
            </a:r>
            <a:r>
              <a:rPr lang="en-US" altLang="ja-JP"/>
              <a:t> Problem</a:t>
            </a:r>
            <a:endParaRPr lang="en-US" altLang="en-US"/>
          </a:p>
        </p:txBody>
      </p:sp>
      <p:sp>
        <p:nvSpPr>
          <p:cNvPr id="9219" name="Rectangle 3">
            <a:extLst>
              <a:ext uri="{FF2B5EF4-FFF2-40B4-BE49-F238E27FC236}">
                <a16:creationId xmlns:a16="http://schemas.microsoft.com/office/drawing/2014/main" id="{A3571B65-8F92-75C6-6D1C-8142E3E03082}"/>
              </a:ext>
            </a:extLst>
          </p:cNvPr>
          <p:cNvSpPr>
            <a:spLocks noGrp="1" noChangeArrowheads="1"/>
          </p:cNvSpPr>
          <p:nvPr>
            <p:ph type="body" idx="1"/>
          </p:nvPr>
        </p:nvSpPr>
        <p:spPr>
          <a:xfrm>
            <a:off x="457200" y="1219200"/>
            <a:ext cx="8153400" cy="5181600"/>
          </a:xfrm>
        </p:spPr>
        <p:txBody>
          <a:bodyPr/>
          <a:lstStyle/>
          <a:p>
            <a:pPr eaLnBrk="1" hangingPunct="1">
              <a:buFont typeface="Wingdings" charset="2"/>
              <a:buChar char="n"/>
              <a:defRPr/>
            </a:pPr>
            <a:endParaRPr lang="en-US" altLang="en-US" sz="2800"/>
          </a:p>
          <a:p>
            <a:pPr eaLnBrk="1" hangingPunct="1">
              <a:buFont typeface="Wingdings" charset="2"/>
              <a:buChar char="n"/>
              <a:defRPr/>
            </a:pPr>
            <a:r>
              <a:rPr lang="en-US" altLang="en-US" sz="2800"/>
              <a:t>Imagine a person sitting in a room, and who does not understand Chinese. </a:t>
            </a:r>
          </a:p>
          <a:p>
            <a:pPr eaLnBrk="1" hangingPunct="1">
              <a:buFont typeface="Wingdings" charset="2"/>
              <a:buChar char="n"/>
              <a:defRPr/>
            </a:pPr>
            <a:r>
              <a:rPr lang="en-US" altLang="en-US" sz="2800"/>
              <a:t>This person is given a manual on how to respond to all possible sequences of Chinese symbols.</a:t>
            </a:r>
          </a:p>
          <a:p>
            <a:pPr eaLnBrk="1" hangingPunct="1">
              <a:buFont typeface="Wingdings" charset="2"/>
              <a:buChar char="n"/>
              <a:defRPr/>
            </a:pPr>
            <a:r>
              <a:rPr lang="en-US" altLang="en-US" sz="2800"/>
              <a:t>To the outside world, the person in the room seems to understand Chinese, but does not.</a:t>
            </a:r>
          </a:p>
          <a:p>
            <a:pPr eaLnBrk="1" hangingPunct="1">
              <a:buFont typeface="Wingdings" charset="2"/>
              <a:buChar char="n"/>
              <a:defRPr/>
            </a:pPr>
            <a:r>
              <a:rPr lang="en-US" altLang="en-US" sz="2800"/>
              <a:t> The same should be said about computers.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89F0514-9029-571C-279A-2E4B2538C113}"/>
              </a:ext>
            </a:extLst>
          </p:cNvPr>
          <p:cNvSpPr>
            <a:spLocks noGrp="1" noChangeArrowheads="1"/>
          </p:cNvSpPr>
          <p:nvPr>
            <p:ph type="title"/>
          </p:nvPr>
        </p:nvSpPr>
        <p:spPr/>
        <p:txBody>
          <a:bodyPr/>
          <a:lstStyle/>
          <a:p>
            <a:pPr eaLnBrk="1" hangingPunct="1">
              <a:defRPr/>
            </a:pPr>
            <a:r>
              <a:rPr lang="en-US" altLang="en-US"/>
              <a:t>Just Wait for Our Intuitions to Change!</a:t>
            </a:r>
          </a:p>
        </p:txBody>
      </p:sp>
      <p:sp>
        <p:nvSpPr>
          <p:cNvPr id="12291" name="Rectangle 3">
            <a:extLst>
              <a:ext uri="{FF2B5EF4-FFF2-40B4-BE49-F238E27FC236}">
                <a16:creationId xmlns:a16="http://schemas.microsoft.com/office/drawing/2014/main" id="{A4BC42F6-E313-E474-3620-FFF4F07A0EDF}"/>
              </a:ext>
            </a:extLst>
          </p:cNvPr>
          <p:cNvSpPr>
            <a:spLocks noGrp="1" noChangeArrowheads="1"/>
          </p:cNvSpPr>
          <p:nvPr>
            <p:ph type="body" idx="1"/>
          </p:nvPr>
        </p:nvSpPr>
        <p:spPr/>
        <p:txBody>
          <a:bodyPr/>
          <a:lstStyle/>
          <a:p>
            <a:pPr eaLnBrk="1" hangingPunct="1">
              <a:lnSpc>
                <a:spcPct val="55000"/>
              </a:lnSpc>
              <a:buClr>
                <a:schemeClr val="tx1"/>
              </a:buClr>
              <a:buFont typeface="Wingdings" charset="2"/>
              <a:buNone/>
              <a:defRPr/>
            </a:pPr>
            <a:endParaRPr lang="en-US" altLang="en-US"/>
          </a:p>
          <a:p>
            <a:pPr eaLnBrk="1" hangingPunct="1">
              <a:buClr>
                <a:schemeClr val="tx1"/>
              </a:buClr>
              <a:buFont typeface="Wingdings" charset="2"/>
              <a:buNone/>
              <a:defRPr/>
            </a:pPr>
            <a:r>
              <a:rPr lang="en-US" altLang="en-US"/>
              <a:t>Many things that we currently take for granted at one time seemed very implausible.</a:t>
            </a:r>
          </a:p>
          <a:p>
            <a:pPr eaLnBrk="1" hangingPunct="1">
              <a:buFont typeface="Wingdings" charset="2"/>
              <a:buNone/>
              <a:defRPr/>
            </a:pPr>
            <a:endParaRPr lang="en-US" altLang="en-US"/>
          </a:p>
          <a:p>
            <a:pPr eaLnBrk="1" hangingPunct="1">
              <a:buFont typeface="Wingdings" charset="2"/>
              <a:buChar char="n"/>
              <a:defRPr/>
            </a:pPr>
            <a:r>
              <a:rPr lang="en-US" altLang="en-US"/>
              <a:t>Computation and logic can be carried out in the absence of consciousness.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D7B8AE0-40ED-0E16-07B3-9B7D39D3BB9C}"/>
              </a:ext>
            </a:extLst>
          </p:cNvPr>
          <p:cNvSpPr>
            <a:spLocks noGrp="1" noChangeArrowheads="1"/>
          </p:cNvSpPr>
          <p:nvPr>
            <p:ph type="title"/>
          </p:nvPr>
        </p:nvSpPr>
        <p:spPr/>
        <p:txBody>
          <a:bodyPr/>
          <a:lstStyle/>
          <a:p>
            <a:pPr eaLnBrk="1" hangingPunct="1">
              <a:defRPr/>
            </a:pPr>
            <a:r>
              <a:rPr lang="en-US" altLang="en-US"/>
              <a:t>The Promise of AI</a:t>
            </a:r>
          </a:p>
        </p:txBody>
      </p:sp>
      <p:sp>
        <p:nvSpPr>
          <p:cNvPr id="16387" name="Rectangle 3">
            <a:extLst>
              <a:ext uri="{FF2B5EF4-FFF2-40B4-BE49-F238E27FC236}">
                <a16:creationId xmlns:a16="http://schemas.microsoft.com/office/drawing/2014/main" id="{3D194E3D-8BFC-8077-632B-DDC6267EA55A}"/>
              </a:ext>
            </a:extLst>
          </p:cNvPr>
          <p:cNvSpPr>
            <a:spLocks noGrp="1" noChangeArrowheads="1"/>
          </p:cNvSpPr>
          <p:nvPr>
            <p:ph type="body" idx="1"/>
          </p:nvPr>
        </p:nvSpPr>
        <p:spPr/>
        <p:txBody>
          <a:bodyPr/>
          <a:lstStyle/>
          <a:p>
            <a:pPr eaLnBrk="1" hangingPunct="1">
              <a:buFont typeface="Wingdings" charset="2"/>
              <a:buChar char="n"/>
              <a:defRPr/>
            </a:pPr>
            <a:r>
              <a:rPr lang="en-US" altLang="en-US"/>
              <a:t>Some Machines that </a:t>
            </a:r>
            <a:r>
              <a:rPr lang="ja-JP" altLang="en-US">
                <a:latin typeface="Arial" charset="0"/>
              </a:rPr>
              <a:t>“</a:t>
            </a:r>
            <a:r>
              <a:rPr lang="en-US" altLang="ja-JP"/>
              <a:t>Think</a:t>
            </a:r>
            <a:r>
              <a:rPr lang="ja-JP" altLang="en-US">
                <a:latin typeface="Arial" charset="0"/>
              </a:rPr>
              <a:t>”</a:t>
            </a:r>
            <a:r>
              <a:rPr lang="en-US" altLang="ja-JP"/>
              <a:t>, or at least give the appearance that they do….</a:t>
            </a:r>
          </a:p>
          <a:p>
            <a:pPr eaLnBrk="1" hangingPunct="1">
              <a:buFont typeface="Wingdings" charset="2"/>
              <a:buNone/>
              <a:defRPr/>
            </a:pPr>
            <a:endParaRPr lang="en-US" altLang="en-US"/>
          </a:p>
          <a:p>
            <a:pPr eaLnBrk="1" hangingPunct="1">
              <a:buFont typeface="Wingdings" charset="2"/>
              <a:buChar char="n"/>
              <a:defRPr/>
            </a:pPr>
            <a:r>
              <a:rPr lang="en-US" altLang="en-US"/>
              <a:t>Robots</a:t>
            </a:r>
          </a:p>
          <a:p>
            <a:pPr eaLnBrk="1" hangingPunct="1">
              <a:buFont typeface="Wingdings" charset="2"/>
              <a:buChar char="n"/>
              <a:defRPr/>
            </a:pPr>
            <a:r>
              <a:rPr lang="en-US" altLang="en-US"/>
              <a:t>Expert Systems</a:t>
            </a:r>
          </a:p>
          <a:p>
            <a:pPr eaLnBrk="1" hangingPunct="1">
              <a:buFont typeface="Wingdings" charset="2"/>
              <a:buChar char="n"/>
              <a:defRPr/>
            </a:pPr>
            <a:r>
              <a:rPr lang="en-US" altLang="en-US"/>
              <a:t>Automation</a:t>
            </a:r>
          </a:p>
          <a:p>
            <a:pPr eaLnBrk="1" hangingPunct="1">
              <a:buFont typeface="Wingdings" charset="2"/>
              <a:buChar char="n"/>
              <a:defRPr/>
            </a:pPr>
            <a:r>
              <a:rPr lang="en-US" altLang="en-US"/>
              <a:t>Natural Language Processors</a:t>
            </a:r>
          </a:p>
          <a:p>
            <a:pPr eaLnBrk="1" hangingPunct="1">
              <a:buFont typeface="Wingdings" charset="2"/>
              <a:buNone/>
              <a:defRPr/>
            </a:pP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7ADE38D-9E3B-00B1-E526-0F8C172BA860}"/>
              </a:ext>
            </a:extLst>
          </p:cNvPr>
          <p:cNvSpPr>
            <a:spLocks noGrp="1" noChangeArrowheads="1"/>
          </p:cNvSpPr>
          <p:nvPr>
            <p:ph type="title"/>
          </p:nvPr>
        </p:nvSpPr>
        <p:spPr/>
        <p:txBody>
          <a:bodyPr/>
          <a:lstStyle/>
          <a:p>
            <a:pPr eaLnBrk="1" hangingPunct="1">
              <a:defRPr/>
            </a:pPr>
            <a:r>
              <a:rPr lang="en-US" altLang="en-US"/>
              <a:t>Results To Date</a:t>
            </a:r>
          </a:p>
        </p:txBody>
      </p:sp>
      <p:sp>
        <p:nvSpPr>
          <p:cNvPr id="17411" name="Rectangle 3">
            <a:extLst>
              <a:ext uri="{FF2B5EF4-FFF2-40B4-BE49-F238E27FC236}">
                <a16:creationId xmlns:a16="http://schemas.microsoft.com/office/drawing/2014/main" id="{90B19FCD-8A95-96CB-296B-B91D3CAB997F}"/>
              </a:ext>
            </a:extLst>
          </p:cNvPr>
          <p:cNvSpPr>
            <a:spLocks noGrp="1" noChangeArrowheads="1"/>
          </p:cNvSpPr>
          <p:nvPr>
            <p:ph type="body" idx="1"/>
          </p:nvPr>
        </p:nvSpPr>
        <p:spPr/>
        <p:txBody>
          <a:bodyPr/>
          <a:lstStyle/>
          <a:p>
            <a:pPr eaLnBrk="1" hangingPunct="1">
              <a:lnSpc>
                <a:spcPct val="90000"/>
              </a:lnSpc>
              <a:buFont typeface="Wingdings" charset="2"/>
              <a:buChar char="n"/>
              <a:defRPr/>
            </a:pPr>
            <a:r>
              <a:rPr lang="en-US" altLang="en-US" sz="2800" dirty="0"/>
              <a:t>Software that analyzes other systems and software</a:t>
            </a:r>
          </a:p>
          <a:p>
            <a:pPr eaLnBrk="1" hangingPunct="1">
              <a:lnSpc>
                <a:spcPct val="90000"/>
              </a:lnSpc>
              <a:buFont typeface="Wingdings" charset="2"/>
              <a:buNone/>
              <a:defRPr/>
            </a:pPr>
            <a:endParaRPr lang="en-US" altLang="en-US" sz="2800" dirty="0"/>
          </a:p>
          <a:p>
            <a:pPr eaLnBrk="1" hangingPunct="1">
              <a:lnSpc>
                <a:spcPct val="90000"/>
              </a:lnSpc>
              <a:buFont typeface="Wingdings" charset="2"/>
              <a:buChar char="n"/>
              <a:defRPr/>
            </a:pPr>
            <a:r>
              <a:rPr lang="en-US" altLang="en-US" sz="2800" dirty="0"/>
              <a:t>Software that </a:t>
            </a:r>
            <a:r>
              <a:rPr lang="ja-JP" altLang="en-US" sz="2800">
                <a:latin typeface="Arial" charset="0"/>
              </a:rPr>
              <a:t>“</a:t>
            </a:r>
            <a:r>
              <a:rPr lang="en-US" altLang="ja-JP" sz="2800" dirty="0"/>
              <a:t>learns</a:t>
            </a:r>
            <a:r>
              <a:rPr lang="ja-JP" altLang="en-US" sz="2800">
                <a:latin typeface="Arial" charset="0"/>
              </a:rPr>
              <a:t>”</a:t>
            </a:r>
            <a:r>
              <a:rPr lang="en-US" altLang="ja-JP" sz="2800" dirty="0"/>
              <a:t> and never forgets</a:t>
            </a:r>
          </a:p>
          <a:p>
            <a:pPr eaLnBrk="1" hangingPunct="1">
              <a:lnSpc>
                <a:spcPct val="90000"/>
              </a:lnSpc>
              <a:buFont typeface="Wingdings" charset="2"/>
              <a:buNone/>
              <a:defRPr/>
            </a:pPr>
            <a:endParaRPr lang="en-US" altLang="en-US" sz="2800" dirty="0"/>
          </a:p>
          <a:p>
            <a:pPr eaLnBrk="1" hangingPunct="1">
              <a:lnSpc>
                <a:spcPct val="90000"/>
              </a:lnSpc>
              <a:buFont typeface="Wingdings" charset="2"/>
              <a:buChar char="n"/>
              <a:defRPr/>
            </a:pPr>
            <a:r>
              <a:rPr lang="en-US" altLang="en-US" sz="2800" dirty="0"/>
              <a:t>Very reliable robotic systems at decreasing cost</a:t>
            </a:r>
          </a:p>
          <a:p>
            <a:pPr eaLnBrk="1" hangingPunct="1">
              <a:lnSpc>
                <a:spcPct val="90000"/>
              </a:lnSpc>
              <a:buFont typeface="Wingdings" charset="2"/>
              <a:buNone/>
              <a:defRPr/>
            </a:pPr>
            <a:endParaRPr lang="en-US" altLang="en-US" sz="2800" dirty="0"/>
          </a:p>
          <a:p>
            <a:pPr eaLnBrk="1" hangingPunct="1">
              <a:lnSpc>
                <a:spcPct val="90000"/>
              </a:lnSpc>
              <a:buFont typeface="Wingdings" charset="2"/>
              <a:buChar char="n"/>
              <a:defRPr/>
            </a:pPr>
            <a:r>
              <a:rPr lang="en-US" altLang="en-US" sz="2800" dirty="0"/>
              <a:t>Problem Solvers</a:t>
            </a:r>
          </a:p>
          <a:p>
            <a:pPr lvl="1" eaLnBrk="1" hangingPunct="1">
              <a:lnSpc>
                <a:spcPct val="90000"/>
              </a:lnSpc>
              <a:defRPr/>
            </a:pPr>
            <a:r>
              <a:rPr lang="en-US" altLang="en-US" sz="2400" dirty="0"/>
              <a:t>Computer Chess and other Games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2" descr="Demand of AI in various Industries">
            <a:extLst>
              <a:ext uri="{FF2B5EF4-FFF2-40B4-BE49-F238E27FC236}">
                <a16:creationId xmlns:a16="http://schemas.microsoft.com/office/drawing/2014/main" id="{DBE828BF-19FC-6119-B643-6F0A05526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876300"/>
            <a:ext cx="8585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2">
            <a:extLst>
              <a:ext uri="{FF2B5EF4-FFF2-40B4-BE49-F238E27FC236}">
                <a16:creationId xmlns:a16="http://schemas.microsoft.com/office/drawing/2014/main" id="{56B197ED-4A88-68C7-567B-A1DF18839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1219200"/>
            <a:ext cx="93106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4095143-7149-4DE0-58E0-2AB2323E25A6}"/>
              </a:ext>
            </a:extLst>
          </p:cNvPr>
          <p:cNvSpPr>
            <a:spLocks noGrp="1" noChangeArrowheads="1"/>
          </p:cNvSpPr>
          <p:nvPr>
            <p:ph type="title"/>
          </p:nvPr>
        </p:nvSpPr>
        <p:spPr/>
        <p:txBody>
          <a:bodyPr/>
          <a:lstStyle/>
          <a:p>
            <a:pPr eaLnBrk="1" hangingPunct="1">
              <a:defRPr/>
            </a:pPr>
            <a:r>
              <a:rPr lang="en-US" altLang="en-US"/>
              <a:t>Some Areas and Applications of AI Research</a:t>
            </a:r>
          </a:p>
        </p:txBody>
      </p:sp>
      <p:sp>
        <p:nvSpPr>
          <p:cNvPr id="34819" name="Rectangle 3">
            <a:extLst>
              <a:ext uri="{FF2B5EF4-FFF2-40B4-BE49-F238E27FC236}">
                <a16:creationId xmlns:a16="http://schemas.microsoft.com/office/drawing/2014/main" id="{D8F0074F-C3BA-2417-4CDF-65819B0AA1C9}"/>
              </a:ext>
            </a:extLst>
          </p:cNvPr>
          <p:cNvSpPr>
            <a:spLocks noGrp="1" noChangeArrowheads="1"/>
          </p:cNvSpPr>
          <p:nvPr>
            <p:ph type="body" idx="1"/>
          </p:nvPr>
        </p:nvSpPr>
        <p:spPr>
          <a:xfrm>
            <a:off x="457200" y="1828800"/>
            <a:ext cx="8229600" cy="4302125"/>
          </a:xfrm>
        </p:spPr>
        <p:txBody>
          <a:bodyPr/>
          <a:lstStyle/>
          <a:p>
            <a:pPr eaLnBrk="1" hangingPunct="1">
              <a:buFont typeface="Wingdings" charset="0"/>
              <a:buChar char="n"/>
              <a:defRPr/>
            </a:pPr>
            <a:r>
              <a:rPr lang="en-US" dirty="0"/>
              <a:t>Game Theory</a:t>
            </a:r>
          </a:p>
          <a:p>
            <a:pPr eaLnBrk="1" hangingPunct="1">
              <a:buFont typeface="Wingdings" charset="0"/>
              <a:buChar char="n"/>
              <a:defRPr/>
            </a:pPr>
            <a:r>
              <a:rPr lang="en-US" dirty="0"/>
              <a:t>Speech and Language Recognition</a:t>
            </a:r>
          </a:p>
          <a:p>
            <a:pPr eaLnBrk="1" hangingPunct="1">
              <a:buFont typeface="Wingdings" charset="0"/>
              <a:buChar char="n"/>
              <a:defRPr/>
            </a:pPr>
            <a:r>
              <a:rPr lang="en-US" dirty="0"/>
              <a:t>Machine Vision</a:t>
            </a:r>
          </a:p>
          <a:p>
            <a:pPr eaLnBrk="1" hangingPunct="1">
              <a:buFont typeface="Wingdings" charset="0"/>
              <a:buChar char="n"/>
              <a:defRPr/>
            </a:pPr>
            <a:r>
              <a:rPr lang="en-US" dirty="0"/>
              <a:t>Expert Systems (Learning)</a:t>
            </a:r>
          </a:p>
          <a:p>
            <a:pPr eaLnBrk="1" hangingPunct="1">
              <a:buFont typeface="Wingdings" charset="0"/>
              <a:buChar char="n"/>
              <a:defRPr/>
            </a:pPr>
            <a:r>
              <a:rPr lang="en-US" dirty="0"/>
              <a:t>Robotics</a:t>
            </a:r>
          </a:p>
          <a:p>
            <a:pPr eaLnBrk="1" hangingPunct="1">
              <a:buFont typeface="Wingdings" charset="0"/>
              <a:buChar char="n"/>
              <a:defRPr/>
            </a:pPr>
            <a:r>
              <a:rPr lang="en-US" dirty="0"/>
              <a:t>Heuristic Classification (what should I do?)</a:t>
            </a:r>
          </a:p>
          <a:p>
            <a:pPr eaLnBrk="1" hangingPunct="1">
              <a:buFont typeface="Wingdings" charset="0"/>
              <a:buChar char="n"/>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475C682-4A8F-2CA6-B151-3C8AC87C1CD1}"/>
              </a:ext>
            </a:extLst>
          </p:cNvPr>
          <p:cNvSpPr>
            <a:spLocks noGrp="1" noChangeArrowheads="1"/>
          </p:cNvSpPr>
          <p:nvPr>
            <p:ph type="ctrTitle"/>
          </p:nvPr>
        </p:nvSpPr>
        <p:spPr>
          <a:xfrm>
            <a:off x="304800" y="4191000"/>
            <a:ext cx="8226425" cy="1349375"/>
          </a:xfrm>
        </p:spPr>
        <p:txBody>
          <a:bodyPr/>
          <a:lstStyle/>
          <a:p>
            <a:pPr eaLnBrk="1" hangingPunct="1">
              <a:defRPr/>
            </a:pPr>
            <a:r>
              <a:rPr lang="en-US" altLang="en-US" dirty="0"/>
              <a:t>Artificial Intelligence</a:t>
            </a:r>
            <a:br>
              <a:rPr lang="en-US" altLang="en-US" dirty="0"/>
            </a:br>
            <a:br>
              <a:rPr lang="en-US" altLang="en-US" dirty="0"/>
            </a:br>
            <a:r>
              <a:rPr lang="en-US" altLang="en-US" dirty="0"/>
              <a:t>    Can Computers Think?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AFB6F3B-69BB-E4CF-C59A-2D6CE29DF32C}"/>
              </a:ext>
            </a:extLst>
          </p:cNvPr>
          <p:cNvSpPr>
            <a:spLocks noGrp="1" noChangeArrowheads="1"/>
          </p:cNvSpPr>
          <p:nvPr>
            <p:ph type="title"/>
          </p:nvPr>
        </p:nvSpPr>
        <p:spPr/>
        <p:txBody>
          <a:bodyPr/>
          <a:lstStyle/>
          <a:p>
            <a:pPr eaLnBrk="1" hangingPunct="1">
              <a:defRPr/>
            </a:pPr>
            <a:r>
              <a:rPr lang="en-US" altLang="en-US"/>
              <a:t>Machine (Computer) Vision</a:t>
            </a:r>
          </a:p>
        </p:txBody>
      </p:sp>
      <p:sp>
        <p:nvSpPr>
          <p:cNvPr id="38915" name="Rectangle 3">
            <a:extLst>
              <a:ext uri="{FF2B5EF4-FFF2-40B4-BE49-F238E27FC236}">
                <a16:creationId xmlns:a16="http://schemas.microsoft.com/office/drawing/2014/main" id="{BE266728-DCC7-E8D4-D254-DB9BF460BAB0}"/>
              </a:ext>
            </a:extLst>
          </p:cNvPr>
          <p:cNvSpPr>
            <a:spLocks noGrp="1" noChangeArrowheads="1"/>
          </p:cNvSpPr>
          <p:nvPr>
            <p:ph type="body" idx="1"/>
          </p:nvPr>
        </p:nvSpPr>
        <p:spPr/>
        <p:txBody>
          <a:bodyPr/>
          <a:lstStyle/>
          <a:p>
            <a:pPr eaLnBrk="1" hangingPunct="1">
              <a:lnSpc>
                <a:spcPct val="90000"/>
              </a:lnSpc>
              <a:buFont typeface="Wingdings" charset="2"/>
              <a:buChar char="n"/>
              <a:defRPr/>
            </a:pPr>
            <a:r>
              <a:rPr lang="en-US" altLang="en-US" sz="2800">
                <a:solidFill>
                  <a:schemeClr val="accent2"/>
                </a:solidFill>
              </a:rPr>
              <a:t>Computer vision</a:t>
            </a:r>
            <a:r>
              <a:rPr lang="en-US" altLang="en-US" sz="2800"/>
              <a:t> is concerned with reconstructing the objects and their placement in a scene from one or more  arrays of light intensities generated by these objects.</a:t>
            </a:r>
          </a:p>
          <a:p>
            <a:pPr eaLnBrk="1" hangingPunct="1">
              <a:lnSpc>
                <a:spcPct val="90000"/>
              </a:lnSpc>
              <a:buFont typeface="Wingdings" charset="2"/>
              <a:buNone/>
              <a:defRPr/>
            </a:pPr>
            <a:endParaRPr lang="en-US" altLang="en-US" sz="2800"/>
          </a:p>
          <a:p>
            <a:pPr eaLnBrk="1" hangingPunct="1">
              <a:lnSpc>
                <a:spcPct val="90000"/>
              </a:lnSpc>
              <a:buFont typeface="Wingdings" charset="2"/>
              <a:buChar char="n"/>
              <a:defRPr/>
            </a:pPr>
            <a:r>
              <a:rPr lang="en-US" altLang="en-US" sz="2800"/>
              <a:t>It is a very complicated problem.</a:t>
            </a:r>
          </a:p>
          <a:p>
            <a:pPr eaLnBrk="1" hangingPunct="1">
              <a:lnSpc>
                <a:spcPct val="90000"/>
              </a:lnSpc>
              <a:buFont typeface="Wingdings" charset="2"/>
              <a:buNone/>
              <a:defRPr/>
            </a:pPr>
            <a:endParaRPr lang="en-US" altLang="en-US" sz="2800"/>
          </a:p>
          <a:p>
            <a:pPr eaLnBrk="1" hangingPunct="1">
              <a:lnSpc>
                <a:spcPct val="90000"/>
              </a:lnSpc>
              <a:buFont typeface="Wingdings" charset="2"/>
              <a:buChar char="n"/>
              <a:defRPr/>
            </a:pPr>
            <a:r>
              <a:rPr lang="en-US" altLang="en-US" sz="2800"/>
              <a:t>That we and other animals do it so effortlessly speaks highly of evolution.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541B2A5-ECE3-ED5E-4EFB-E00C8CAB0863}"/>
              </a:ext>
            </a:extLst>
          </p:cNvPr>
          <p:cNvSpPr>
            <a:spLocks noGrp="1" noChangeArrowheads="1"/>
          </p:cNvSpPr>
          <p:nvPr>
            <p:ph type="title"/>
          </p:nvPr>
        </p:nvSpPr>
        <p:spPr/>
        <p:txBody>
          <a:bodyPr/>
          <a:lstStyle/>
          <a:p>
            <a:pPr eaLnBrk="1" hangingPunct="1">
              <a:defRPr/>
            </a:pPr>
            <a:r>
              <a:rPr lang="en-US" altLang="en-US"/>
              <a:t>Line Detection</a:t>
            </a:r>
          </a:p>
        </p:txBody>
      </p:sp>
      <p:sp>
        <p:nvSpPr>
          <p:cNvPr id="43011" name="Rectangle 3">
            <a:extLst>
              <a:ext uri="{FF2B5EF4-FFF2-40B4-BE49-F238E27FC236}">
                <a16:creationId xmlns:a16="http://schemas.microsoft.com/office/drawing/2014/main" id="{9AA896DF-ABAA-F528-E377-EAD60AD92B73}"/>
              </a:ext>
            </a:extLst>
          </p:cNvPr>
          <p:cNvSpPr>
            <a:spLocks noGrp="1" noChangeArrowheads="1"/>
          </p:cNvSpPr>
          <p:nvPr>
            <p:ph type="body" idx="1"/>
          </p:nvPr>
        </p:nvSpPr>
        <p:spPr/>
        <p:txBody>
          <a:bodyPr/>
          <a:lstStyle/>
          <a:p>
            <a:pPr eaLnBrk="1" hangingPunct="1">
              <a:buFont typeface="Wingdings" charset="0"/>
              <a:buChar char="n"/>
              <a:defRPr/>
            </a:pPr>
            <a:r>
              <a:rPr lang="en-US" sz="2800">
                <a:solidFill>
                  <a:schemeClr val="accent2"/>
                </a:solidFill>
              </a:rPr>
              <a:t>Early vision</a:t>
            </a:r>
            <a:r>
              <a:rPr lang="en-US" sz="2800"/>
              <a:t> (things that are done early in the vision process) is generally concerned with line detection.</a:t>
            </a:r>
          </a:p>
          <a:p>
            <a:pPr eaLnBrk="1" hangingPunct="1">
              <a:buFont typeface="Wingdings" charset="0"/>
              <a:buNone/>
              <a:defRPr/>
            </a:pPr>
            <a:endParaRPr lang="en-US" sz="2800"/>
          </a:p>
          <a:p>
            <a:pPr eaLnBrk="1" hangingPunct="1">
              <a:buFont typeface="Wingdings" charset="0"/>
              <a:buChar char="n"/>
              <a:defRPr/>
            </a:pPr>
            <a:r>
              <a:rPr lang="en-US" sz="2800"/>
              <a:t>Lines are places where there is a sharp change in light intensities.</a:t>
            </a:r>
          </a:p>
          <a:p>
            <a:pPr eaLnBrk="1" hangingPunct="1">
              <a:buFont typeface="Wingdings" charset="0"/>
              <a:buNone/>
              <a:defRPr/>
            </a:pPr>
            <a:endParaRPr lang="en-US" sz="2800"/>
          </a:p>
          <a:p>
            <a:pPr eaLnBrk="1" hangingPunct="1">
              <a:buFont typeface="Wingdings" charset="0"/>
              <a:buChar char="n"/>
              <a:defRPr/>
            </a:pPr>
            <a:r>
              <a:rPr lang="en-US" sz="2800">
                <a:solidFill>
                  <a:schemeClr val="accent2"/>
                </a:solidFill>
              </a:rPr>
              <a:t>Noise</a:t>
            </a:r>
            <a:r>
              <a:rPr lang="en-US" sz="2800"/>
              <a:t> often complicates things, so it is necessary to </a:t>
            </a:r>
            <a:r>
              <a:rPr lang="en-US" sz="2800">
                <a:solidFill>
                  <a:schemeClr val="accent2"/>
                </a:solidFill>
              </a:rPr>
              <a:t>smooth</a:t>
            </a:r>
            <a:r>
              <a:rPr lang="en-US" sz="2800"/>
              <a:t> the observed light intensities.</a:t>
            </a:r>
          </a:p>
          <a:p>
            <a:pPr eaLnBrk="1" hangingPunct="1">
              <a:buFont typeface="Wingdings" charset="0"/>
              <a:buChar char="n"/>
              <a:defRPr/>
            </a:pPr>
            <a:endParaRPr 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C954EA81-53A1-5262-3070-BDCAB8B3DAEA}"/>
              </a:ext>
            </a:extLst>
          </p:cNvPr>
          <p:cNvSpPr>
            <a:spLocks noChangeArrowheads="1"/>
          </p:cNvSpPr>
          <p:nvPr/>
        </p:nvSpPr>
        <p:spPr bwMode="auto">
          <a:xfrm>
            <a:off x="3048000" y="2514600"/>
            <a:ext cx="3276600" cy="25146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4035" name="AutoShape 3">
            <a:extLst>
              <a:ext uri="{FF2B5EF4-FFF2-40B4-BE49-F238E27FC236}">
                <a16:creationId xmlns:a16="http://schemas.microsoft.com/office/drawing/2014/main" id="{7EAC2415-5F4E-E30B-70D5-D106859ABAD8}"/>
              </a:ext>
            </a:extLst>
          </p:cNvPr>
          <p:cNvSpPr>
            <a:spLocks noGrp="1" noChangeArrowheads="1"/>
          </p:cNvSpPr>
          <p:nvPr>
            <p:ph type="title"/>
          </p:nvPr>
        </p:nvSpPr>
        <p:spPr>
          <a:prstGeom prst="cube">
            <a:avLst>
              <a:gd name="adj" fmla="val 25000"/>
            </a:avLst>
          </a:prstGeom>
        </p:spPr>
        <p:txBody>
          <a:bodyPr/>
          <a:lstStyle/>
          <a:p>
            <a:pPr eaLnBrk="1" hangingPunct="1">
              <a:defRPr/>
            </a:pPr>
            <a:r>
              <a:rPr lang="en-US" altLang="en-US"/>
              <a:t>Three Causes of Lines</a:t>
            </a:r>
          </a:p>
        </p:txBody>
      </p:sp>
      <p:sp>
        <p:nvSpPr>
          <p:cNvPr id="55299" name="AutoShape 4">
            <a:extLst>
              <a:ext uri="{FF2B5EF4-FFF2-40B4-BE49-F238E27FC236}">
                <a16:creationId xmlns:a16="http://schemas.microsoft.com/office/drawing/2014/main" id="{12CADD22-4B63-8CB8-E988-E990DC41D13F}"/>
              </a:ext>
            </a:extLst>
          </p:cNvPr>
          <p:cNvSpPr>
            <a:spLocks noChangeArrowheads="1"/>
          </p:cNvSpPr>
          <p:nvPr/>
        </p:nvSpPr>
        <p:spPr bwMode="auto">
          <a:xfrm>
            <a:off x="3810000" y="3429000"/>
            <a:ext cx="1295400" cy="1143000"/>
          </a:xfrm>
          <a:prstGeom prst="cube">
            <a:avLst>
              <a:gd name="adj" fmla="val 25000"/>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55300" name="WordArt 5">
            <a:extLst>
              <a:ext uri="{FF2B5EF4-FFF2-40B4-BE49-F238E27FC236}">
                <a16:creationId xmlns:a16="http://schemas.microsoft.com/office/drawing/2014/main" id="{CF1BD0DC-01EF-0A08-3E4E-317DA135BF72}"/>
              </a:ext>
            </a:extLst>
          </p:cNvPr>
          <p:cNvSpPr>
            <a:spLocks noChangeArrowheads="1" noChangeShapeType="1" noTextEdit="1"/>
          </p:cNvSpPr>
          <p:nvPr/>
        </p:nvSpPr>
        <p:spPr bwMode="auto">
          <a:xfrm rot="5400000">
            <a:off x="4057650" y="3790950"/>
            <a:ext cx="457200" cy="647700"/>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round/>
                  <a:headEnd/>
                  <a:tailEnd/>
                </a:ln>
                <a:solidFill>
                  <a:srgbClr val="000000"/>
                </a:solidFill>
                <a:latin typeface="Arial Black" panose="020B0604020202020204" pitchFamily="34" charset="0"/>
                <a:cs typeface="Arial Black" panose="020B0604020202020204" pitchFamily="34" charset="0"/>
              </a:rPr>
              <a:t>W</a:t>
            </a:r>
          </a:p>
        </p:txBody>
      </p:sp>
      <p:sp>
        <p:nvSpPr>
          <p:cNvPr id="55301" name="Text Box 6">
            <a:extLst>
              <a:ext uri="{FF2B5EF4-FFF2-40B4-BE49-F238E27FC236}">
                <a16:creationId xmlns:a16="http://schemas.microsoft.com/office/drawing/2014/main" id="{7CEA83BD-D549-D5E8-7C32-A7F591E0130D}"/>
              </a:ext>
            </a:extLst>
          </p:cNvPr>
          <p:cNvSpPr txBox="1">
            <a:spLocks noChangeArrowheads="1"/>
          </p:cNvSpPr>
          <p:nvPr/>
        </p:nvSpPr>
        <p:spPr bwMode="auto">
          <a:xfrm>
            <a:off x="990600" y="2057400"/>
            <a:ext cx="2590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solidFill>
                  <a:srgbClr val="FF0000"/>
                </a:solidFill>
                <a:latin typeface="Times New Roman" panose="02020603050405020304" pitchFamily="18" charset="0"/>
              </a:rPr>
              <a:t>Line caused by reflectance change</a:t>
            </a:r>
            <a:r>
              <a:rPr lang="en-US" altLang="en-US" sz="2400">
                <a:latin typeface="Times New Roman" panose="02020603050405020304" pitchFamily="18" charset="0"/>
              </a:rPr>
              <a:t>.</a:t>
            </a:r>
          </a:p>
        </p:txBody>
      </p:sp>
      <p:sp>
        <p:nvSpPr>
          <p:cNvPr id="55302" name="Line 7">
            <a:extLst>
              <a:ext uri="{FF2B5EF4-FFF2-40B4-BE49-F238E27FC236}">
                <a16:creationId xmlns:a16="http://schemas.microsoft.com/office/drawing/2014/main" id="{779EF596-9004-153E-9B4F-DD9A8BC305C9}"/>
              </a:ext>
            </a:extLst>
          </p:cNvPr>
          <p:cNvSpPr>
            <a:spLocks noChangeShapeType="1"/>
          </p:cNvSpPr>
          <p:nvPr/>
        </p:nvSpPr>
        <p:spPr bwMode="auto">
          <a:xfrm>
            <a:off x="2667000" y="2819400"/>
            <a:ext cx="1295400" cy="1295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3" name="Text Box 8">
            <a:extLst>
              <a:ext uri="{FF2B5EF4-FFF2-40B4-BE49-F238E27FC236}">
                <a16:creationId xmlns:a16="http://schemas.microsoft.com/office/drawing/2014/main" id="{677904C6-B1B4-6453-E123-C7F676670E18}"/>
              </a:ext>
            </a:extLst>
          </p:cNvPr>
          <p:cNvSpPr txBox="1">
            <a:spLocks noChangeArrowheads="1"/>
          </p:cNvSpPr>
          <p:nvPr/>
        </p:nvSpPr>
        <p:spPr bwMode="auto">
          <a:xfrm>
            <a:off x="1828800" y="5257800"/>
            <a:ext cx="304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solidFill>
                  <a:srgbClr val="FF0000"/>
                </a:solidFill>
                <a:latin typeface="Times New Roman" panose="02020603050405020304" pitchFamily="18" charset="0"/>
              </a:rPr>
              <a:t>Line caused by object boundary.</a:t>
            </a:r>
          </a:p>
        </p:txBody>
      </p:sp>
      <p:sp>
        <p:nvSpPr>
          <p:cNvPr id="55304" name="Line 9">
            <a:extLst>
              <a:ext uri="{FF2B5EF4-FFF2-40B4-BE49-F238E27FC236}">
                <a16:creationId xmlns:a16="http://schemas.microsoft.com/office/drawing/2014/main" id="{7FA7DFEF-22E5-CF11-69E8-B89D122ACA90}"/>
              </a:ext>
            </a:extLst>
          </p:cNvPr>
          <p:cNvSpPr>
            <a:spLocks noChangeShapeType="1"/>
          </p:cNvSpPr>
          <p:nvPr/>
        </p:nvSpPr>
        <p:spPr bwMode="auto">
          <a:xfrm flipV="1">
            <a:off x="3048000" y="4572000"/>
            <a:ext cx="1143000"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5" name="Text Box 10">
            <a:extLst>
              <a:ext uri="{FF2B5EF4-FFF2-40B4-BE49-F238E27FC236}">
                <a16:creationId xmlns:a16="http://schemas.microsoft.com/office/drawing/2014/main" id="{E32EBCEE-AFF2-7FBC-8356-8518BC4CD160}"/>
              </a:ext>
            </a:extLst>
          </p:cNvPr>
          <p:cNvSpPr txBox="1">
            <a:spLocks noChangeArrowheads="1"/>
          </p:cNvSpPr>
          <p:nvPr/>
        </p:nvSpPr>
        <p:spPr bwMode="auto">
          <a:xfrm>
            <a:off x="6400800" y="2362200"/>
            <a:ext cx="2438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solidFill>
                  <a:srgbClr val="FF0000"/>
                </a:solidFill>
                <a:latin typeface="Times New Roman" panose="02020603050405020304" pitchFamily="18" charset="0"/>
              </a:rPr>
              <a:t>Line caused by object orientation change.</a:t>
            </a:r>
          </a:p>
        </p:txBody>
      </p:sp>
      <p:sp>
        <p:nvSpPr>
          <p:cNvPr id="55306" name="Line 11">
            <a:extLst>
              <a:ext uri="{FF2B5EF4-FFF2-40B4-BE49-F238E27FC236}">
                <a16:creationId xmlns:a16="http://schemas.microsoft.com/office/drawing/2014/main" id="{E209A407-FE02-1A32-DD57-8EFA30CED479}"/>
              </a:ext>
            </a:extLst>
          </p:cNvPr>
          <p:cNvSpPr>
            <a:spLocks noChangeShapeType="1"/>
          </p:cNvSpPr>
          <p:nvPr/>
        </p:nvSpPr>
        <p:spPr bwMode="auto">
          <a:xfrm flipH="1">
            <a:off x="4800600" y="2971800"/>
            <a:ext cx="1676400" cy="990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FA4E694-D4F7-C5D8-E62E-EE2292262392}"/>
              </a:ext>
            </a:extLst>
          </p:cNvPr>
          <p:cNvSpPr>
            <a:spLocks noGrp="1" noChangeArrowheads="1"/>
          </p:cNvSpPr>
          <p:nvPr>
            <p:ph type="title"/>
          </p:nvPr>
        </p:nvSpPr>
        <p:spPr/>
        <p:txBody>
          <a:bodyPr/>
          <a:lstStyle/>
          <a:p>
            <a:pPr eaLnBrk="1" hangingPunct="1">
              <a:defRPr/>
            </a:pPr>
            <a:r>
              <a:rPr lang="en-US" altLang="en-US"/>
              <a:t>Early Vision and It</a:t>
            </a:r>
            <a:r>
              <a:rPr lang="ja-JP" altLang="en-US"/>
              <a:t>’</a:t>
            </a:r>
            <a:r>
              <a:rPr lang="en-US" altLang="ja-JP"/>
              <a:t>s Uses</a:t>
            </a:r>
            <a:endParaRPr lang="en-US" altLang="en-US"/>
          </a:p>
        </p:txBody>
      </p:sp>
      <p:sp>
        <p:nvSpPr>
          <p:cNvPr id="46083" name="Rectangle 3">
            <a:extLst>
              <a:ext uri="{FF2B5EF4-FFF2-40B4-BE49-F238E27FC236}">
                <a16:creationId xmlns:a16="http://schemas.microsoft.com/office/drawing/2014/main" id="{E6C416A9-1C63-3250-16EC-82C5F7E5E8EA}"/>
              </a:ext>
            </a:extLst>
          </p:cNvPr>
          <p:cNvSpPr>
            <a:spLocks noGrp="1" noChangeArrowheads="1"/>
          </p:cNvSpPr>
          <p:nvPr>
            <p:ph type="body" idx="1"/>
          </p:nvPr>
        </p:nvSpPr>
        <p:spPr/>
        <p:txBody>
          <a:bodyPr/>
          <a:lstStyle/>
          <a:p>
            <a:pPr eaLnBrk="1" hangingPunct="1">
              <a:buFont typeface="Wingdings" charset="2"/>
              <a:buChar char="n"/>
              <a:defRPr/>
            </a:pPr>
            <a:r>
              <a:rPr lang="en-US" altLang="en-US"/>
              <a:t>So far we have been talking about early vision:  line detection, stereo, texture.</a:t>
            </a:r>
          </a:p>
          <a:p>
            <a:pPr eaLnBrk="1" hangingPunct="1">
              <a:buFont typeface="Wingdings" charset="2"/>
              <a:buChar char="n"/>
              <a:defRPr/>
            </a:pPr>
            <a:r>
              <a:rPr lang="en-US" altLang="en-US"/>
              <a:t>Some tasks require not much more than this, e.g. driving a car on a highway.</a:t>
            </a:r>
          </a:p>
        </p:txBody>
      </p:sp>
      <p:sp>
        <p:nvSpPr>
          <p:cNvPr id="57347" name="Line 4">
            <a:extLst>
              <a:ext uri="{FF2B5EF4-FFF2-40B4-BE49-F238E27FC236}">
                <a16:creationId xmlns:a16="http://schemas.microsoft.com/office/drawing/2014/main" id="{94489357-1753-8050-0AE8-70EBB13F7A19}"/>
              </a:ext>
            </a:extLst>
          </p:cNvPr>
          <p:cNvSpPr>
            <a:spLocks noChangeShapeType="1"/>
          </p:cNvSpPr>
          <p:nvPr/>
        </p:nvSpPr>
        <p:spPr bwMode="auto">
          <a:xfrm flipV="1">
            <a:off x="3124200" y="4191000"/>
            <a:ext cx="609600" cy="1600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8" name="Line 5">
            <a:extLst>
              <a:ext uri="{FF2B5EF4-FFF2-40B4-BE49-F238E27FC236}">
                <a16:creationId xmlns:a16="http://schemas.microsoft.com/office/drawing/2014/main" id="{99B2FA35-67A8-27F9-B86D-62C49C585BE2}"/>
              </a:ext>
            </a:extLst>
          </p:cNvPr>
          <p:cNvSpPr>
            <a:spLocks noChangeShapeType="1"/>
          </p:cNvSpPr>
          <p:nvPr/>
        </p:nvSpPr>
        <p:spPr bwMode="auto">
          <a:xfrm flipH="1" flipV="1">
            <a:off x="4267200" y="4267200"/>
            <a:ext cx="457200" cy="1524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9" name="Line 6">
            <a:extLst>
              <a:ext uri="{FF2B5EF4-FFF2-40B4-BE49-F238E27FC236}">
                <a16:creationId xmlns:a16="http://schemas.microsoft.com/office/drawing/2014/main" id="{911DA85C-F09F-FAE6-9BE9-7372A569FA4D}"/>
              </a:ext>
            </a:extLst>
          </p:cNvPr>
          <p:cNvSpPr>
            <a:spLocks noChangeShapeType="1"/>
          </p:cNvSpPr>
          <p:nvPr/>
        </p:nvSpPr>
        <p:spPr bwMode="auto">
          <a:xfrm flipV="1">
            <a:off x="2133600" y="4191000"/>
            <a:ext cx="1143000" cy="1600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37C0A63-E564-FBB3-56BD-A3777C5E9787}"/>
              </a:ext>
            </a:extLst>
          </p:cNvPr>
          <p:cNvSpPr>
            <a:spLocks noGrp="1" noChangeArrowheads="1"/>
          </p:cNvSpPr>
          <p:nvPr>
            <p:ph type="title"/>
          </p:nvPr>
        </p:nvSpPr>
        <p:spPr/>
        <p:txBody>
          <a:bodyPr/>
          <a:lstStyle/>
          <a:p>
            <a:pPr eaLnBrk="1" hangingPunct="1">
              <a:defRPr/>
            </a:pPr>
            <a:r>
              <a:rPr lang="en-US" altLang="en-US"/>
              <a:t>Object Recognition</a:t>
            </a:r>
          </a:p>
        </p:txBody>
      </p:sp>
      <p:sp>
        <p:nvSpPr>
          <p:cNvPr id="47107" name="Rectangle 3">
            <a:extLst>
              <a:ext uri="{FF2B5EF4-FFF2-40B4-BE49-F238E27FC236}">
                <a16:creationId xmlns:a16="http://schemas.microsoft.com/office/drawing/2014/main" id="{E91B5B51-280A-EA62-1E41-577C49EFE416}"/>
              </a:ext>
            </a:extLst>
          </p:cNvPr>
          <p:cNvSpPr>
            <a:spLocks noGrp="1" noChangeArrowheads="1"/>
          </p:cNvSpPr>
          <p:nvPr>
            <p:ph type="body" idx="1"/>
          </p:nvPr>
        </p:nvSpPr>
        <p:spPr/>
        <p:txBody>
          <a:bodyPr/>
          <a:lstStyle/>
          <a:p>
            <a:pPr eaLnBrk="1" hangingPunct="1">
              <a:buFont typeface="Wingdings" charset="2"/>
              <a:buChar char="n"/>
              <a:defRPr/>
            </a:pPr>
            <a:r>
              <a:rPr lang="en-US" altLang="en-US" sz="2800"/>
              <a:t>More advanced machine vision is concerned with </a:t>
            </a:r>
            <a:r>
              <a:rPr lang="en-US" altLang="en-US" sz="2800">
                <a:solidFill>
                  <a:srgbClr val="FF0000"/>
                </a:solidFill>
              </a:rPr>
              <a:t>object recognition</a:t>
            </a:r>
            <a:r>
              <a:rPr lang="en-US" altLang="en-US" sz="2800"/>
              <a:t>.</a:t>
            </a:r>
          </a:p>
          <a:p>
            <a:pPr eaLnBrk="1" hangingPunct="1">
              <a:buFont typeface="Wingdings" charset="2"/>
              <a:buNone/>
              <a:defRPr/>
            </a:pPr>
            <a:endParaRPr lang="en-US" altLang="en-US" sz="2800"/>
          </a:p>
          <a:p>
            <a:pPr eaLnBrk="1" hangingPunct="1">
              <a:buFont typeface="Wingdings" charset="2"/>
              <a:buChar char="n"/>
              <a:defRPr/>
            </a:pPr>
            <a:r>
              <a:rPr lang="en-US" altLang="en-US" sz="2800"/>
              <a:t>Problem involve how to represent object shapes and sizes, how to map such representations when an object is seen at different angles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15E303B-DDD0-6D75-A49F-CE2A740C8438}"/>
              </a:ext>
            </a:extLst>
          </p:cNvPr>
          <p:cNvSpPr>
            <a:spLocks noGrp="1" noChangeArrowheads="1"/>
          </p:cNvSpPr>
          <p:nvPr>
            <p:ph type="title"/>
          </p:nvPr>
        </p:nvSpPr>
        <p:spPr/>
        <p:txBody>
          <a:bodyPr/>
          <a:lstStyle/>
          <a:p>
            <a:pPr eaLnBrk="1" hangingPunct="1">
              <a:defRPr/>
            </a:pPr>
            <a:r>
              <a:rPr lang="en-US" altLang="en-US"/>
              <a:t>Some Applications for Object Recognition</a:t>
            </a:r>
          </a:p>
        </p:txBody>
      </p:sp>
      <p:sp>
        <p:nvSpPr>
          <p:cNvPr id="48131" name="Rectangle 3">
            <a:extLst>
              <a:ext uri="{FF2B5EF4-FFF2-40B4-BE49-F238E27FC236}">
                <a16:creationId xmlns:a16="http://schemas.microsoft.com/office/drawing/2014/main" id="{3F653EA6-4EC2-D671-902F-BB7F6F4362AB}"/>
              </a:ext>
            </a:extLst>
          </p:cNvPr>
          <p:cNvSpPr>
            <a:spLocks noGrp="1" noChangeArrowheads="1"/>
          </p:cNvSpPr>
          <p:nvPr>
            <p:ph type="body" idx="1"/>
          </p:nvPr>
        </p:nvSpPr>
        <p:spPr/>
        <p:txBody>
          <a:bodyPr/>
          <a:lstStyle/>
          <a:p>
            <a:pPr eaLnBrk="1" hangingPunct="1">
              <a:buFont typeface="Wingdings" charset="0"/>
              <a:buChar char="n"/>
              <a:defRPr/>
            </a:pPr>
            <a:endParaRPr lang="en-US" dirty="0"/>
          </a:p>
          <a:p>
            <a:pPr eaLnBrk="1" hangingPunct="1">
              <a:buFont typeface="Wingdings" charset="0"/>
              <a:buChar char="n"/>
              <a:defRPr/>
            </a:pPr>
            <a:r>
              <a:rPr lang="en-US" dirty="0"/>
              <a:t>Manufacturing Quality Control</a:t>
            </a:r>
          </a:p>
          <a:p>
            <a:pPr eaLnBrk="1" hangingPunct="1">
              <a:buFont typeface="Wingdings" charset="0"/>
              <a:buChar char="n"/>
              <a:defRPr/>
            </a:pPr>
            <a:r>
              <a:rPr lang="en-US" dirty="0"/>
              <a:t>Medical Research</a:t>
            </a:r>
          </a:p>
          <a:p>
            <a:pPr eaLnBrk="1" hangingPunct="1">
              <a:buFont typeface="Wingdings" charset="0"/>
              <a:buChar char="n"/>
              <a:defRPr/>
            </a:pPr>
            <a:r>
              <a:rPr lang="en-US" dirty="0"/>
              <a:t>Navigation over terrain (Guidance systems)</a:t>
            </a:r>
          </a:p>
          <a:p>
            <a:pPr eaLnBrk="1" hangingPunct="1">
              <a:buFont typeface="Wingdings" charset="0"/>
              <a:buChar char="n"/>
              <a:defRPr/>
            </a:pPr>
            <a:r>
              <a:rPr lang="en-US" dirty="0"/>
              <a:t>Facial Analysis (Security Systems)</a:t>
            </a:r>
          </a:p>
          <a:p>
            <a:pPr eaLnBrk="1" hangingPunct="1">
              <a:buFont typeface="Wingdings" charset="0"/>
              <a:buChar char="n"/>
              <a:defRPr/>
            </a:pPr>
            <a:r>
              <a:rPr lang="en-US" dirty="0"/>
              <a:t>Robots</a:t>
            </a:r>
          </a:p>
          <a:p>
            <a:pPr eaLnBrk="1" hangingPunct="1">
              <a:buFont typeface="Wingdings" charset="0"/>
              <a:buChar char="n"/>
              <a:defRPr/>
            </a:pPr>
            <a:endParaRPr lang="en-US" dirty="0"/>
          </a:p>
          <a:p>
            <a:pPr eaLnBrk="1" hangingPunct="1">
              <a:buFont typeface="Wingdings" charset="0"/>
              <a:buChar char="n"/>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4AE2-6004-7DD5-1E0A-A2E4989DA458}"/>
              </a:ext>
            </a:extLst>
          </p:cNvPr>
          <p:cNvSpPr>
            <a:spLocks noGrp="1"/>
          </p:cNvSpPr>
          <p:nvPr>
            <p:ph type="title"/>
          </p:nvPr>
        </p:nvSpPr>
        <p:spPr/>
        <p:txBody>
          <a:bodyPr/>
          <a:lstStyle/>
          <a:p>
            <a:pPr>
              <a:defRPr/>
            </a:pPr>
            <a:endParaRPr lang="en-US" dirty="0"/>
          </a:p>
        </p:txBody>
      </p:sp>
      <p:sp>
        <p:nvSpPr>
          <p:cNvPr id="3" name="Content Placeholder 2">
            <a:extLst>
              <a:ext uri="{FF2B5EF4-FFF2-40B4-BE49-F238E27FC236}">
                <a16:creationId xmlns:a16="http://schemas.microsoft.com/office/drawing/2014/main" id="{427A9988-7A83-4829-7519-2BC1F7098766}"/>
              </a:ext>
            </a:extLst>
          </p:cNvPr>
          <p:cNvSpPr>
            <a:spLocks noGrp="1"/>
          </p:cNvSpPr>
          <p:nvPr>
            <p:ph idx="1"/>
          </p:nvPr>
        </p:nvSpPr>
        <p:spPr/>
        <p:txBody>
          <a:bodyPr/>
          <a:lstStyle/>
          <a:p>
            <a:pPr>
              <a:buFont typeface="Wingdings" charset="0"/>
              <a:buChar char="n"/>
              <a:defRPr/>
            </a:pPr>
            <a:endParaRPr lang="en-US" dirty="0"/>
          </a:p>
          <a:p>
            <a:pPr>
              <a:buFont typeface="Wingdings" charset="0"/>
              <a:buChar char="n"/>
              <a:defRPr/>
            </a:pPr>
            <a:endParaRPr lang="en-US" dirty="0"/>
          </a:p>
          <a:p>
            <a:pPr>
              <a:buFont typeface="Wingdings" charset="0"/>
              <a:buChar char="n"/>
              <a:defRPr/>
            </a:pPr>
            <a:endParaRPr lang="en-US" dirty="0"/>
          </a:p>
          <a:p>
            <a:pPr>
              <a:buFont typeface="Wingdings" charset="0"/>
              <a:buChar char="n"/>
              <a:defRPr/>
            </a:pPr>
            <a:r>
              <a:rPr lang="en-US" dirty="0">
                <a:hlinkClick r:id="rId2"/>
              </a:rPr>
              <a:t>https://www.tesla.com/videos/tesla-factory-highlights</a:t>
            </a:r>
            <a:endParaRPr lang="en-US" dirty="0"/>
          </a:p>
          <a:p>
            <a:pPr>
              <a:buFont typeface="Wingdings" charset="0"/>
              <a:buChar char="n"/>
              <a:defRPr/>
            </a:pPr>
            <a:endParaRPr lang="en-US" dirty="0"/>
          </a:p>
        </p:txBody>
      </p:sp>
      <p:sp>
        <p:nvSpPr>
          <p:cNvPr id="63491" name="TextBox 3">
            <a:extLst>
              <a:ext uri="{FF2B5EF4-FFF2-40B4-BE49-F238E27FC236}">
                <a16:creationId xmlns:a16="http://schemas.microsoft.com/office/drawing/2014/main" id="{7C006E91-74EA-DAC2-D217-3570964F3FC1}"/>
              </a:ext>
            </a:extLst>
          </p:cNvPr>
          <p:cNvSpPr txBox="1">
            <a:spLocks noChangeArrowheads="1"/>
          </p:cNvSpPr>
          <p:nvPr/>
        </p:nvSpPr>
        <p:spPr bwMode="auto">
          <a:xfrm>
            <a:off x="685800" y="1417638"/>
            <a:ext cx="7239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a:p>
          <a:p>
            <a:pPr eaLnBrk="1" hangingPunct="1">
              <a:spcBef>
                <a:spcPct val="0"/>
              </a:spcBef>
              <a:buClrTx/>
              <a:buSzTx/>
              <a:buFontTx/>
              <a:buNone/>
            </a:pPr>
            <a:r>
              <a:rPr lang="en-US" altLang="en-US"/>
              <a:t>Object recognition in    		manufacturing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215D0E3-0990-824A-2A48-F79ADB285CEB}"/>
              </a:ext>
            </a:extLst>
          </p:cNvPr>
          <p:cNvSpPr>
            <a:spLocks noGrp="1" noChangeArrowheads="1"/>
          </p:cNvSpPr>
          <p:nvPr>
            <p:ph type="title"/>
          </p:nvPr>
        </p:nvSpPr>
        <p:spPr/>
        <p:txBody>
          <a:bodyPr/>
          <a:lstStyle/>
          <a:p>
            <a:pPr eaLnBrk="1" hangingPunct="1">
              <a:defRPr/>
            </a:pPr>
            <a:r>
              <a:rPr lang="en-US" altLang="en-US"/>
              <a:t>Machine Learning</a:t>
            </a:r>
          </a:p>
        </p:txBody>
      </p:sp>
      <p:sp>
        <p:nvSpPr>
          <p:cNvPr id="49155" name="Rectangle 3">
            <a:extLst>
              <a:ext uri="{FF2B5EF4-FFF2-40B4-BE49-F238E27FC236}">
                <a16:creationId xmlns:a16="http://schemas.microsoft.com/office/drawing/2014/main" id="{71E48AF2-53A3-FD96-FB38-D73345C04C85}"/>
              </a:ext>
            </a:extLst>
          </p:cNvPr>
          <p:cNvSpPr>
            <a:spLocks noGrp="1" noChangeArrowheads="1"/>
          </p:cNvSpPr>
          <p:nvPr>
            <p:ph type="body" idx="1"/>
          </p:nvPr>
        </p:nvSpPr>
        <p:spPr/>
        <p:txBody>
          <a:bodyPr/>
          <a:lstStyle/>
          <a:p>
            <a:pPr eaLnBrk="1" hangingPunct="1">
              <a:buFont typeface="Wingdings" charset="2"/>
              <a:buChar char="n"/>
              <a:defRPr/>
            </a:pPr>
            <a:r>
              <a:rPr lang="en-US" altLang="en-US" sz="2800">
                <a:solidFill>
                  <a:srgbClr val="FF0000"/>
                </a:solidFill>
              </a:rPr>
              <a:t>Machine learning </a:t>
            </a:r>
            <a:r>
              <a:rPr lang="en-US" altLang="en-US" sz="2800"/>
              <a:t>is the creation of new hypotheses by computers (or at least hypotheses new to the computer).</a:t>
            </a:r>
          </a:p>
          <a:p>
            <a:pPr eaLnBrk="1" hangingPunct="1">
              <a:buFont typeface="Wingdings" charset="2"/>
              <a:buNone/>
              <a:defRPr/>
            </a:pPr>
            <a:endParaRPr lang="en-US" altLang="en-US" sz="2800"/>
          </a:p>
          <a:p>
            <a:pPr eaLnBrk="1" hangingPunct="1">
              <a:buFont typeface="Wingdings" charset="2"/>
              <a:buChar char="n"/>
              <a:defRPr/>
            </a:pPr>
            <a:r>
              <a:rPr lang="en-US" altLang="en-US" sz="2800"/>
              <a:t>Today most machine learning programs use statistical techniques, and there is, in general, a great cross fertilization between Statistics and Artificial Intelligence</a:t>
            </a:r>
            <a:r>
              <a:rPr lang="en-US" altLang="en-US" sz="240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2C445F3-D57E-166D-4C83-D11F60B54C43}"/>
              </a:ext>
            </a:extLst>
          </p:cNvPr>
          <p:cNvSpPr>
            <a:spLocks noGrp="1" noChangeArrowheads="1"/>
          </p:cNvSpPr>
          <p:nvPr>
            <p:ph type="title"/>
          </p:nvPr>
        </p:nvSpPr>
        <p:spPr/>
        <p:txBody>
          <a:bodyPr/>
          <a:lstStyle/>
          <a:p>
            <a:pPr eaLnBrk="1" hangingPunct="1">
              <a:defRPr/>
            </a:pPr>
            <a:r>
              <a:rPr lang="en-US" altLang="en-US"/>
              <a:t>Planning</a:t>
            </a:r>
          </a:p>
        </p:txBody>
      </p:sp>
      <p:sp>
        <p:nvSpPr>
          <p:cNvPr id="50179" name="Rectangle 3">
            <a:extLst>
              <a:ext uri="{FF2B5EF4-FFF2-40B4-BE49-F238E27FC236}">
                <a16:creationId xmlns:a16="http://schemas.microsoft.com/office/drawing/2014/main" id="{BAD0AB69-9434-9D32-7EAA-A3341D5E6D94}"/>
              </a:ext>
            </a:extLst>
          </p:cNvPr>
          <p:cNvSpPr>
            <a:spLocks noGrp="1" noChangeArrowheads="1"/>
          </p:cNvSpPr>
          <p:nvPr>
            <p:ph type="body" idx="1"/>
          </p:nvPr>
        </p:nvSpPr>
        <p:spPr/>
        <p:txBody>
          <a:bodyPr/>
          <a:lstStyle/>
          <a:p>
            <a:pPr eaLnBrk="1" hangingPunct="1">
              <a:buFont typeface="Wingdings" charset="2"/>
              <a:buChar char="n"/>
              <a:defRPr/>
            </a:pPr>
            <a:r>
              <a:rPr lang="en-US" altLang="en-US">
                <a:solidFill>
                  <a:srgbClr val="FF0000"/>
                </a:solidFill>
              </a:rPr>
              <a:t>Planning</a:t>
            </a:r>
            <a:r>
              <a:rPr lang="en-US" altLang="en-US"/>
              <a:t> is deciding what action to take next.</a:t>
            </a:r>
          </a:p>
          <a:p>
            <a:pPr eaLnBrk="1" hangingPunct="1">
              <a:buFont typeface="Wingdings" charset="2"/>
              <a:buNone/>
              <a:defRPr/>
            </a:pPr>
            <a:endParaRPr lang="en-US" altLang="en-US"/>
          </a:p>
          <a:p>
            <a:pPr eaLnBrk="1" hangingPunct="1">
              <a:buFont typeface="Wingdings" charset="2"/>
              <a:buChar char="n"/>
              <a:defRPr/>
            </a:pPr>
            <a:r>
              <a:rPr lang="en-US" altLang="en-US"/>
              <a:t>Within AI planning problems are generally thought of as coming in two varieties:  planning with and without </a:t>
            </a:r>
            <a:r>
              <a:rPr lang="en-US" altLang="en-US">
                <a:solidFill>
                  <a:srgbClr val="FF0000"/>
                </a:solidFill>
              </a:rPr>
              <a:t>complete information</a:t>
            </a:r>
            <a:r>
              <a:rPr lang="en-US" altLang="en-US"/>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10C17C2-577D-909A-549D-5A9026217A6C}"/>
              </a:ext>
            </a:extLst>
          </p:cNvPr>
          <p:cNvSpPr>
            <a:spLocks noGrp="1" noChangeArrowheads="1"/>
          </p:cNvSpPr>
          <p:nvPr>
            <p:ph type="title"/>
          </p:nvPr>
        </p:nvSpPr>
        <p:spPr/>
        <p:txBody>
          <a:bodyPr/>
          <a:lstStyle/>
          <a:p>
            <a:pPr eaLnBrk="1" hangingPunct="1">
              <a:defRPr/>
            </a:pPr>
            <a:r>
              <a:rPr lang="en-US" altLang="en-US"/>
              <a:t>Game Playing</a:t>
            </a:r>
          </a:p>
        </p:txBody>
      </p:sp>
      <p:sp>
        <p:nvSpPr>
          <p:cNvPr id="51203" name="Rectangle 3">
            <a:extLst>
              <a:ext uri="{FF2B5EF4-FFF2-40B4-BE49-F238E27FC236}">
                <a16:creationId xmlns:a16="http://schemas.microsoft.com/office/drawing/2014/main" id="{A4F5EF09-2034-D33A-19FF-807916A9F2A4}"/>
              </a:ext>
            </a:extLst>
          </p:cNvPr>
          <p:cNvSpPr>
            <a:spLocks noGrp="1" noChangeArrowheads="1"/>
          </p:cNvSpPr>
          <p:nvPr>
            <p:ph type="body" idx="1"/>
          </p:nvPr>
        </p:nvSpPr>
        <p:spPr/>
        <p:txBody>
          <a:bodyPr/>
          <a:lstStyle/>
          <a:p>
            <a:pPr eaLnBrk="1" hangingPunct="1">
              <a:buFont typeface="Wingdings" charset="2"/>
              <a:buChar char="n"/>
              <a:defRPr/>
            </a:pPr>
            <a:r>
              <a:rPr lang="en-US" altLang="en-US"/>
              <a:t>One standard planning problem is </a:t>
            </a:r>
            <a:r>
              <a:rPr lang="en-US" altLang="en-US">
                <a:solidFill>
                  <a:schemeClr val="accent2"/>
                </a:solidFill>
              </a:rPr>
              <a:t>game playing</a:t>
            </a:r>
            <a:r>
              <a:rPr lang="en-US" altLang="en-US"/>
              <a:t>.</a:t>
            </a:r>
          </a:p>
          <a:p>
            <a:pPr eaLnBrk="1" hangingPunct="1">
              <a:buFont typeface="Wingdings" charset="2"/>
              <a:buNone/>
              <a:defRPr/>
            </a:pPr>
            <a:endParaRPr lang="en-US" altLang="en-US"/>
          </a:p>
          <a:p>
            <a:pPr eaLnBrk="1" hangingPunct="1">
              <a:buFont typeface="Wingdings" charset="2"/>
              <a:buChar char="n"/>
              <a:defRPr/>
            </a:pPr>
            <a:r>
              <a:rPr lang="en-US" altLang="en-US"/>
              <a:t>Games like chess are examples of planning with complete information since one knows the exact state of the game board, and nothing else affects the play of the game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B1F0C5C-0E52-AEB4-4DFF-EF8E4EFD3871}"/>
              </a:ext>
            </a:extLst>
          </p:cNvPr>
          <p:cNvSpPr>
            <a:spLocks noGrp="1" noChangeArrowheads="1"/>
          </p:cNvSpPr>
          <p:nvPr>
            <p:ph type="title"/>
          </p:nvPr>
        </p:nvSpPr>
        <p:spPr/>
        <p:txBody>
          <a:bodyPr/>
          <a:lstStyle/>
          <a:p>
            <a:pPr eaLnBrk="1" hangingPunct="1">
              <a:defRPr/>
            </a:pPr>
            <a:r>
              <a:rPr lang="en-US" altLang="en-US"/>
              <a:t>What is AI?</a:t>
            </a:r>
          </a:p>
        </p:txBody>
      </p:sp>
      <p:sp>
        <p:nvSpPr>
          <p:cNvPr id="35843" name="Rectangle 3">
            <a:extLst>
              <a:ext uri="{FF2B5EF4-FFF2-40B4-BE49-F238E27FC236}">
                <a16:creationId xmlns:a16="http://schemas.microsoft.com/office/drawing/2014/main" id="{98EE39EB-F2E0-8EE5-84AA-AC022B5931A3}"/>
              </a:ext>
            </a:extLst>
          </p:cNvPr>
          <p:cNvSpPr>
            <a:spLocks noGrp="1" noChangeArrowheads="1"/>
          </p:cNvSpPr>
          <p:nvPr>
            <p:ph type="body" idx="1"/>
          </p:nvPr>
        </p:nvSpPr>
        <p:spPr>
          <a:xfrm>
            <a:off x="457200" y="2360613"/>
            <a:ext cx="8226425" cy="4497387"/>
          </a:xfrm>
        </p:spPr>
        <p:txBody>
          <a:bodyPr/>
          <a:lstStyle/>
          <a:p>
            <a:pPr eaLnBrk="1" hangingPunct="1">
              <a:spcBef>
                <a:spcPts val="500"/>
              </a:spcBef>
              <a:spcAft>
                <a:spcPts val="500"/>
              </a:spcAft>
              <a:buFont typeface="Wingdings" charset="0"/>
              <a:buChar char="n"/>
              <a:defRPr/>
            </a:pPr>
            <a:r>
              <a:rPr lang="en-US" sz="2800"/>
              <a:t>It is the science and engineering of making intelligent machines, especially intelligent computer programs.</a:t>
            </a:r>
          </a:p>
          <a:p>
            <a:pPr eaLnBrk="1" hangingPunct="1">
              <a:spcBef>
                <a:spcPts val="500"/>
              </a:spcBef>
              <a:spcAft>
                <a:spcPts val="500"/>
              </a:spcAft>
              <a:buFont typeface="Wingdings" charset="0"/>
              <a:buNone/>
              <a:defRPr/>
            </a:pPr>
            <a:r>
              <a:rPr lang="en-US"/>
              <a:t> </a:t>
            </a:r>
          </a:p>
          <a:p>
            <a:pPr eaLnBrk="1" hangingPunct="1">
              <a:spcBef>
                <a:spcPts val="500"/>
              </a:spcBef>
              <a:spcAft>
                <a:spcPts val="500"/>
              </a:spcAft>
              <a:buFont typeface="Wingdings" charset="0"/>
              <a:buChar char="n"/>
              <a:defRPr/>
            </a:pPr>
            <a:r>
              <a:rPr lang="en-US" sz="2800"/>
              <a:t>Artificial Intelligence is the study of the computations that make it possible to perceive, reason and act.</a:t>
            </a:r>
          </a:p>
          <a:p>
            <a:pPr eaLnBrk="1" hangingPunct="1">
              <a:spcBef>
                <a:spcPts val="500"/>
              </a:spcBef>
              <a:spcAft>
                <a:spcPts val="500"/>
              </a:spcAft>
              <a:buFont typeface="Wingdings" charset="0"/>
              <a:buChar char="n"/>
              <a:defRPr/>
            </a:pPr>
            <a:endParaRPr lang="en-US"/>
          </a:p>
          <a:p>
            <a:pPr eaLnBrk="1" hangingPunct="1">
              <a:buFont typeface="Wingdings" charset="0"/>
              <a:buChar char="n"/>
              <a:defRPr/>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891753D-E67A-A04D-4BC4-61D4114BDDFB}"/>
              </a:ext>
            </a:extLst>
          </p:cNvPr>
          <p:cNvSpPr>
            <a:spLocks noGrp="1" noChangeArrowheads="1"/>
          </p:cNvSpPr>
          <p:nvPr>
            <p:ph type="title"/>
          </p:nvPr>
        </p:nvSpPr>
        <p:spPr>
          <a:xfrm>
            <a:off x="457200" y="304800"/>
            <a:ext cx="8229600" cy="1139825"/>
          </a:xfrm>
        </p:spPr>
        <p:txBody>
          <a:bodyPr/>
          <a:lstStyle/>
          <a:p>
            <a:pPr eaLnBrk="1" hangingPunct="1">
              <a:defRPr/>
            </a:pPr>
            <a:r>
              <a:rPr lang="en-US" altLang="en-US"/>
              <a:t>Game Trees with known rules</a:t>
            </a:r>
          </a:p>
        </p:txBody>
      </p:sp>
      <p:sp>
        <p:nvSpPr>
          <p:cNvPr id="70658" name="Rectangle 3">
            <a:extLst>
              <a:ext uri="{FF2B5EF4-FFF2-40B4-BE49-F238E27FC236}">
                <a16:creationId xmlns:a16="http://schemas.microsoft.com/office/drawing/2014/main" id="{026B3DDF-996E-9715-D726-08A49BBF51A5}"/>
              </a:ext>
            </a:extLst>
          </p:cNvPr>
          <p:cNvSpPr>
            <a:spLocks noChangeArrowheads="1"/>
          </p:cNvSpPr>
          <p:nvPr/>
        </p:nvSpPr>
        <p:spPr bwMode="auto">
          <a:xfrm>
            <a:off x="3048000" y="2057400"/>
            <a:ext cx="3429000" cy="609600"/>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0659" name="Text Box 4">
            <a:extLst>
              <a:ext uri="{FF2B5EF4-FFF2-40B4-BE49-F238E27FC236}">
                <a16:creationId xmlns:a16="http://schemas.microsoft.com/office/drawing/2014/main" id="{12CB8C47-F64C-9244-8EA2-D79AF0D3769B}"/>
              </a:ext>
            </a:extLst>
          </p:cNvPr>
          <p:cNvSpPr txBox="1">
            <a:spLocks noChangeArrowheads="1"/>
          </p:cNvSpPr>
          <p:nvPr/>
        </p:nvSpPr>
        <p:spPr bwMode="auto">
          <a:xfrm>
            <a:off x="3200400" y="20574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solidFill>
                  <a:srgbClr val="FF0000"/>
                </a:solidFill>
                <a:latin typeface="Times New Roman" panose="02020603050405020304" pitchFamily="18" charset="0"/>
              </a:rPr>
              <a:t>Initial state of the board</a:t>
            </a:r>
          </a:p>
        </p:txBody>
      </p:sp>
      <p:sp>
        <p:nvSpPr>
          <p:cNvPr id="70660" name="Rectangle 5">
            <a:extLst>
              <a:ext uri="{FF2B5EF4-FFF2-40B4-BE49-F238E27FC236}">
                <a16:creationId xmlns:a16="http://schemas.microsoft.com/office/drawing/2014/main" id="{D8FEA41A-5F8B-0AD7-BDD7-35676C6CF17B}"/>
              </a:ext>
            </a:extLst>
          </p:cNvPr>
          <p:cNvSpPr>
            <a:spLocks noChangeArrowheads="1"/>
          </p:cNvSpPr>
          <p:nvPr/>
        </p:nvSpPr>
        <p:spPr bwMode="auto">
          <a:xfrm>
            <a:off x="762000" y="3276600"/>
            <a:ext cx="2514600" cy="609600"/>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0661" name="Text Box 6">
            <a:extLst>
              <a:ext uri="{FF2B5EF4-FFF2-40B4-BE49-F238E27FC236}">
                <a16:creationId xmlns:a16="http://schemas.microsoft.com/office/drawing/2014/main" id="{02608F74-737C-FC53-CE3E-1BDB183E68B4}"/>
              </a:ext>
            </a:extLst>
          </p:cNvPr>
          <p:cNvSpPr txBox="1">
            <a:spLocks noChangeArrowheads="1"/>
          </p:cNvSpPr>
          <p:nvPr/>
        </p:nvSpPr>
        <p:spPr bwMode="auto">
          <a:xfrm>
            <a:off x="838200" y="32766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solidFill>
                  <a:srgbClr val="FF0000"/>
                </a:solidFill>
                <a:latin typeface="Times New Roman" panose="02020603050405020304" pitchFamily="18" charset="0"/>
              </a:rPr>
              <a:t>State after move 1</a:t>
            </a:r>
          </a:p>
        </p:txBody>
      </p:sp>
      <p:sp>
        <p:nvSpPr>
          <p:cNvPr id="70662" name="Rectangle 7">
            <a:extLst>
              <a:ext uri="{FF2B5EF4-FFF2-40B4-BE49-F238E27FC236}">
                <a16:creationId xmlns:a16="http://schemas.microsoft.com/office/drawing/2014/main" id="{1E517311-655E-2EBD-2032-F0F8F81B335A}"/>
              </a:ext>
            </a:extLst>
          </p:cNvPr>
          <p:cNvSpPr>
            <a:spLocks noChangeArrowheads="1"/>
          </p:cNvSpPr>
          <p:nvPr/>
        </p:nvSpPr>
        <p:spPr bwMode="auto">
          <a:xfrm>
            <a:off x="3505200" y="3276600"/>
            <a:ext cx="2438400" cy="609600"/>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0663" name="Text Box 8">
            <a:extLst>
              <a:ext uri="{FF2B5EF4-FFF2-40B4-BE49-F238E27FC236}">
                <a16:creationId xmlns:a16="http://schemas.microsoft.com/office/drawing/2014/main" id="{1FEB5CFC-62A5-7AEB-553F-4D6C7054A084}"/>
              </a:ext>
            </a:extLst>
          </p:cNvPr>
          <p:cNvSpPr txBox="1">
            <a:spLocks noChangeArrowheads="1"/>
          </p:cNvSpPr>
          <p:nvPr/>
        </p:nvSpPr>
        <p:spPr bwMode="auto">
          <a:xfrm>
            <a:off x="3505200" y="3276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solidFill>
                  <a:srgbClr val="FF0000"/>
                </a:solidFill>
                <a:latin typeface="Times New Roman" panose="02020603050405020304" pitchFamily="18" charset="0"/>
              </a:rPr>
              <a:t>State after move 2</a:t>
            </a:r>
          </a:p>
        </p:txBody>
      </p:sp>
      <p:sp>
        <p:nvSpPr>
          <p:cNvPr id="70664" name="Line 9">
            <a:extLst>
              <a:ext uri="{FF2B5EF4-FFF2-40B4-BE49-F238E27FC236}">
                <a16:creationId xmlns:a16="http://schemas.microsoft.com/office/drawing/2014/main" id="{148DC388-3B15-8D84-1338-50581B552665}"/>
              </a:ext>
            </a:extLst>
          </p:cNvPr>
          <p:cNvSpPr>
            <a:spLocks noChangeShapeType="1"/>
          </p:cNvSpPr>
          <p:nvPr/>
        </p:nvSpPr>
        <p:spPr bwMode="auto">
          <a:xfrm flipH="1">
            <a:off x="1981200" y="2667000"/>
            <a:ext cx="26670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65" name="Line 10">
            <a:extLst>
              <a:ext uri="{FF2B5EF4-FFF2-40B4-BE49-F238E27FC236}">
                <a16:creationId xmlns:a16="http://schemas.microsoft.com/office/drawing/2014/main" id="{8AB2B24C-3A98-7AE9-5319-956CBA97EDCD}"/>
              </a:ext>
            </a:extLst>
          </p:cNvPr>
          <p:cNvSpPr>
            <a:spLocks noChangeShapeType="1"/>
          </p:cNvSpPr>
          <p:nvPr/>
        </p:nvSpPr>
        <p:spPr bwMode="auto">
          <a:xfrm>
            <a:off x="4648200" y="26670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66" name="Line 11">
            <a:extLst>
              <a:ext uri="{FF2B5EF4-FFF2-40B4-BE49-F238E27FC236}">
                <a16:creationId xmlns:a16="http://schemas.microsoft.com/office/drawing/2014/main" id="{BBC7B02E-0158-7EF3-C631-A4019753D3A6}"/>
              </a:ext>
            </a:extLst>
          </p:cNvPr>
          <p:cNvSpPr>
            <a:spLocks noChangeShapeType="1"/>
          </p:cNvSpPr>
          <p:nvPr/>
        </p:nvSpPr>
        <p:spPr bwMode="auto">
          <a:xfrm>
            <a:off x="4648200" y="2667000"/>
            <a:ext cx="20574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67" name="Line 12">
            <a:extLst>
              <a:ext uri="{FF2B5EF4-FFF2-40B4-BE49-F238E27FC236}">
                <a16:creationId xmlns:a16="http://schemas.microsoft.com/office/drawing/2014/main" id="{E4E375B6-15BC-688B-28E7-9D3A367BEFDC}"/>
              </a:ext>
            </a:extLst>
          </p:cNvPr>
          <p:cNvSpPr>
            <a:spLocks noChangeShapeType="1"/>
          </p:cNvSpPr>
          <p:nvPr/>
        </p:nvSpPr>
        <p:spPr bwMode="auto">
          <a:xfrm>
            <a:off x="4724400" y="2667000"/>
            <a:ext cx="3200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68" name="Text Box 13">
            <a:extLst>
              <a:ext uri="{FF2B5EF4-FFF2-40B4-BE49-F238E27FC236}">
                <a16:creationId xmlns:a16="http://schemas.microsoft.com/office/drawing/2014/main" id="{5E9CBF1B-4DBB-A874-8358-951CED40704B}"/>
              </a:ext>
            </a:extLst>
          </p:cNvPr>
          <p:cNvSpPr txBox="1">
            <a:spLocks noChangeArrowheads="1"/>
          </p:cNvSpPr>
          <p:nvPr/>
        </p:nvSpPr>
        <p:spPr bwMode="auto">
          <a:xfrm>
            <a:off x="609600" y="20574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My possible first moves.</a:t>
            </a:r>
          </a:p>
        </p:txBody>
      </p:sp>
      <p:sp>
        <p:nvSpPr>
          <p:cNvPr id="70669" name="Line 14">
            <a:extLst>
              <a:ext uri="{FF2B5EF4-FFF2-40B4-BE49-F238E27FC236}">
                <a16:creationId xmlns:a16="http://schemas.microsoft.com/office/drawing/2014/main" id="{018FEDDE-9A2D-BF95-DE24-9920E07296A1}"/>
              </a:ext>
            </a:extLst>
          </p:cNvPr>
          <p:cNvSpPr>
            <a:spLocks noChangeShapeType="1"/>
          </p:cNvSpPr>
          <p:nvPr/>
        </p:nvSpPr>
        <p:spPr bwMode="auto">
          <a:xfrm>
            <a:off x="2057400" y="2514600"/>
            <a:ext cx="3810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0" name="Line 15">
            <a:extLst>
              <a:ext uri="{FF2B5EF4-FFF2-40B4-BE49-F238E27FC236}">
                <a16:creationId xmlns:a16="http://schemas.microsoft.com/office/drawing/2014/main" id="{B62A4AFD-8DAE-A590-7791-3F737575D8F0}"/>
              </a:ext>
            </a:extLst>
          </p:cNvPr>
          <p:cNvSpPr>
            <a:spLocks noChangeShapeType="1"/>
          </p:cNvSpPr>
          <p:nvPr/>
        </p:nvSpPr>
        <p:spPr bwMode="auto">
          <a:xfrm>
            <a:off x="2057400" y="2514600"/>
            <a:ext cx="25146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1" name="Line 16">
            <a:extLst>
              <a:ext uri="{FF2B5EF4-FFF2-40B4-BE49-F238E27FC236}">
                <a16:creationId xmlns:a16="http://schemas.microsoft.com/office/drawing/2014/main" id="{7A5351B5-D949-EA7E-8DB6-CB0EAFBD335F}"/>
              </a:ext>
            </a:extLst>
          </p:cNvPr>
          <p:cNvSpPr>
            <a:spLocks noChangeShapeType="1"/>
          </p:cNvSpPr>
          <p:nvPr/>
        </p:nvSpPr>
        <p:spPr bwMode="auto">
          <a:xfrm>
            <a:off x="2133600" y="2514600"/>
            <a:ext cx="41148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2" name="Rectangle 17">
            <a:extLst>
              <a:ext uri="{FF2B5EF4-FFF2-40B4-BE49-F238E27FC236}">
                <a16:creationId xmlns:a16="http://schemas.microsoft.com/office/drawing/2014/main" id="{582D7ED4-C6DA-21FD-6C4C-ACD7BB65A858}"/>
              </a:ext>
            </a:extLst>
          </p:cNvPr>
          <p:cNvSpPr>
            <a:spLocks noChangeArrowheads="1"/>
          </p:cNvSpPr>
          <p:nvPr/>
        </p:nvSpPr>
        <p:spPr bwMode="auto">
          <a:xfrm>
            <a:off x="762000" y="4800600"/>
            <a:ext cx="2590800" cy="1524000"/>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0673" name="Text Box 18">
            <a:extLst>
              <a:ext uri="{FF2B5EF4-FFF2-40B4-BE49-F238E27FC236}">
                <a16:creationId xmlns:a16="http://schemas.microsoft.com/office/drawing/2014/main" id="{BBB5A373-2916-192B-EB67-71284B5F1DD9}"/>
              </a:ext>
            </a:extLst>
          </p:cNvPr>
          <p:cNvSpPr txBox="1">
            <a:spLocks noChangeArrowheads="1"/>
          </p:cNvSpPr>
          <p:nvPr/>
        </p:nvSpPr>
        <p:spPr bwMode="auto">
          <a:xfrm>
            <a:off x="838200" y="4800600"/>
            <a:ext cx="2362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solidFill>
                  <a:srgbClr val="FF0000"/>
                </a:solidFill>
                <a:latin typeface="Times New Roman" panose="02020603050405020304" pitchFamily="18" charset="0"/>
              </a:rPr>
              <a:t>State after move 2 followed by  my opponents move 1</a:t>
            </a:r>
          </a:p>
        </p:txBody>
      </p:sp>
      <p:sp>
        <p:nvSpPr>
          <p:cNvPr id="70674" name="Line 19">
            <a:extLst>
              <a:ext uri="{FF2B5EF4-FFF2-40B4-BE49-F238E27FC236}">
                <a16:creationId xmlns:a16="http://schemas.microsoft.com/office/drawing/2014/main" id="{621427D5-BC5B-53A7-2087-D8AB0FC21B70}"/>
              </a:ext>
            </a:extLst>
          </p:cNvPr>
          <p:cNvSpPr>
            <a:spLocks noChangeShapeType="1"/>
          </p:cNvSpPr>
          <p:nvPr/>
        </p:nvSpPr>
        <p:spPr bwMode="auto">
          <a:xfrm flipH="1">
            <a:off x="2057400" y="3886200"/>
            <a:ext cx="236220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5" name="Line 20">
            <a:extLst>
              <a:ext uri="{FF2B5EF4-FFF2-40B4-BE49-F238E27FC236}">
                <a16:creationId xmlns:a16="http://schemas.microsoft.com/office/drawing/2014/main" id="{CA8CA723-C05A-20B1-3E07-630D5E5FA274}"/>
              </a:ext>
            </a:extLst>
          </p:cNvPr>
          <p:cNvSpPr>
            <a:spLocks noChangeShapeType="1"/>
          </p:cNvSpPr>
          <p:nvPr/>
        </p:nvSpPr>
        <p:spPr bwMode="auto">
          <a:xfrm>
            <a:off x="4419600" y="3886200"/>
            <a:ext cx="0" cy="990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6" name="Line 21">
            <a:extLst>
              <a:ext uri="{FF2B5EF4-FFF2-40B4-BE49-F238E27FC236}">
                <a16:creationId xmlns:a16="http://schemas.microsoft.com/office/drawing/2014/main" id="{6CB8C452-18A6-3801-1E67-D0E142EAFD57}"/>
              </a:ext>
            </a:extLst>
          </p:cNvPr>
          <p:cNvSpPr>
            <a:spLocks noChangeShapeType="1"/>
          </p:cNvSpPr>
          <p:nvPr/>
        </p:nvSpPr>
        <p:spPr bwMode="auto">
          <a:xfrm>
            <a:off x="4419600" y="3886200"/>
            <a:ext cx="1219200" cy="990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7" name="Line 22">
            <a:extLst>
              <a:ext uri="{FF2B5EF4-FFF2-40B4-BE49-F238E27FC236}">
                <a16:creationId xmlns:a16="http://schemas.microsoft.com/office/drawing/2014/main" id="{69046E70-D742-2DD3-F300-EE7111DD1823}"/>
              </a:ext>
            </a:extLst>
          </p:cNvPr>
          <p:cNvSpPr>
            <a:spLocks noChangeShapeType="1"/>
          </p:cNvSpPr>
          <p:nvPr/>
        </p:nvSpPr>
        <p:spPr bwMode="auto">
          <a:xfrm>
            <a:off x="4419600" y="3886200"/>
            <a:ext cx="3124200" cy="1066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78" name="Text Box 23">
            <a:extLst>
              <a:ext uri="{FF2B5EF4-FFF2-40B4-BE49-F238E27FC236}">
                <a16:creationId xmlns:a16="http://schemas.microsoft.com/office/drawing/2014/main" id="{30798DD8-EBB9-BC45-F50B-598F5733DA0E}"/>
              </a:ext>
            </a:extLst>
          </p:cNvPr>
          <p:cNvSpPr txBox="1">
            <a:spLocks noChangeArrowheads="1"/>
          </p:cNvSpPr>
          <p:nvPr/>
        </p:nvSpPr>
        <p:spPr bwMode="auto">
          <a:xfrm>
            <a:off x="6400800" y="3733800"/>
            <a:ext cx="228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My opponents possible moves.</a:t>
            </a:r>
          </a:p>
        </p:txBody>
      </p:sp>
      <p:sp>
        <p:nvSpPr>
          <p:cNvPr id="70679" name="Line 24">
            <a:extLst>
              <a:ext uri="{FF2B5EF4-FFF2-40B4-BE49-F238E27FC236}">
                <a16:creationId xmlns:a16="http://schemas.microsoft.com/office/drawing/2014/main" id="{F0EF3D19-D31B-99BD-5475-C800A8E732D1}"/>
              </a:ext>
            </a:extLst>
          </p:cNvPr>
          <p:cNvSpPr>
            <a:spLocks noChangeShapeType="1"/>
          </p:cNvSpPr>
          <p:nvPr/>
        </p:nvSpPr>
        <p:spPr bwMode="auto">
          <a:xfrm flipH="1">
            <a:off x="5257800" y="4114800"/>
            <a:ext cx="1219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0" name="Line 25">
            <a:extLst>
              <a:ext uri="{FF2B5EF4-FFF2-40B4-BE49-F238E27FC236}">
                <a16:creationId xmlns:a16="http://schemas.microsoft.com/office/drawing/2014/main" id="{9611792B-39CF-1750-D1FD-56EAD7E0C651}"/>
              </a:ext>
            </a:extLst>
          </p:cNvPr>
          <p:cNvSpPr>
            <a:spLocks noChangeShapeType="1"/>
          </p:cNvSpPr>
          <p:nvPr/>
        </p:nvSpPr>
        <p:spPr bwMode="auto">
          <a:xfrm flipH="1">
            <a:off x="5029200" y="4114800"/>
            <a:ext cx="1447800" cy="228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681" name="Line 26">
            <a:extLst>
              <a:ext uri="{FF2B5EF4-FFF2-40B4-BE49-F238E27FC236}">
                <a16:creationId xmlns:a16="http://schemas.microsoft.com/office/drawing/2014/main" id="{CBF3D497-D971-86E9-C4A5-C3607018CEFB}"/>
              </a:ext>
            </a:extLst>
          </p:cNvPr>
          <p:cNvSpPr>
            <a:spLocks noChangeShapeType="1"/>
          </p:cNvSpPr>
          <p:nvPr/>
        </p:nvSpPr>
        <p:spPr bwMode="auto">
          <a:xfrm flipH="1">
            <a:off x="4419600" y="4114800"/>
            <a:ext cx="205740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CC0397C-490D-963D-D69B-CE64F7F41FCA}"/>
              </a:ext>
            </a:extLst>
          </p:cNvPr>
          <p:cNvSpPr>
            <a:spLocks noGrp="1" noChangeArrowheads="1"/>
          </p:cNvSpPr>
          <p:nvPr>
            <p:ph type="title"/>
          </p:nvPr>
        </p:nvSpPr>
        <p:spPr/>
        <p:txBody>
          <a:bodyPr/>
          <a:lstStyle/>
          <a:p>
            <a:pPr eaLnBrk="1" hangingPunct="1">
              <a:defRPr/>
            </a:pPr>
            <a:r>
              <a:rPr lang="en-US" altLang="en-US"/>
              <a:t>Using the Game Tree</a:t>
            </a:r>
          </a:p>
        </p:txBody>
      </p:sp>
      <p:sp>
        <p:nvSpPr>
          <p:cNvPr id="53251" name="Rectangle 3">
            <a:extLst>
              <a:ext uri="{FF2B5EF4-FFF2-40B4-BE49-F238E27FC236}">
                <a16:creationId xmlns:a16="http://schemas.microsoft.com/office/drawing/2014/main" id="{0092AB7B-066C-F1BA-1A8B-1D2630CE650E}"/>
              </a:ext>
            </a:extLst>
          </p:cNvPr>
          <p:cNvSpPr>
            <a:spLocks noGrp="1" noChangeArrowheads="1"/>
          </p:cNvSpPr>
          <p:nvPr>
            <p:ph type="body" idx="1"/>
          </p:nvPr>
        </p:nvSpPr>
        <p:spPr/>
        <p:txBody>
          <a:bodyPr/>
          <a:lstStyle/>
          <a:p>
            <a:pPr eaLnBrk="1" hangingPunct="1">
              <a:buFont typeface="Wingdings" charset="2"/>
              <a:buChar char="n"/>
              <a:defRPr/>
            </a:pPr>
            <a:r>
              <a:rPr lang="en-US" altLang="en-US" sz="2800"/>
              <a:t>In principle one can decide on a move by considering all possible responses to responses …</a:t>
            </a:r>
          </a:p>
          <a:p>
            <a:pPr eaLnBrk="1" hangingPunct="1">
              <a:buFont typeface="Wingdings" charset="2"/>
              <a:buNone/>
              <a:defRPr/>
            </a:pPr>
            <a:endParaRPr lang="en-US" altLang="en-US" sz="2800"/>
          </a:p>
          <a:p>
            <a:pPr eaLnBrk="1" hangingPunct="1">
              <a:buFont typeface="Wingdings" charset="2"/>
              <a:buChar char="n"/>
              <a:defRPr/>
            </a:pPr>
            <a:r>
              <a:rPr lang="en-US" altLang="en-US" sz="2800"/>
              <a:t>In practice one cannot carry this out to the end of the game..</a:t>
            </a:r>
          </a:p>
          <a:p>
            <a:pPr eaLnBrk="1" hangingPunct="1">
              <a:buFont typeface="Wingdings" charset="2"/>
              <a:buChar char="n"/>
              <a:defRPr/>
            </a:pPr>
            <a:endParaRPr lang="en-US" altLang="en-US" sz="2800"/>
          </a:p>
          <a:p>
            <a:pPr eaLnBrk="1" hangingPunct="1">
              <a:buFont typeface="Wingdings" charset="2"/>
              <a:buChar char="n"/>
              <a:defRPr/>
            </a:pPr>
            <a:r>
              <a:rPr lang="en-US" altLang="en-US" sz="2800"/>
              <a:t>So one carries it out as far as one can….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13091D1-03B0-ECAB-65FF-DC332C87DC97}"/>
              </a:ext>
            </a:extLst>
          </p:cNvPr>
          <p:cNvSpPr>
            <a:spLocks noGrp="1" noChangeArrowheads="1"/>
          </p:cNvSpPr>
          <p:nvPr>
            <p:ph type="title"/>
          </p:nvPr>
        </p:nvSpPr>
        <p:spPr/>
        <p:txBody>
          <a:bodyPr/>
          <a:lstStyle/>
          <a:p>
            <a:pPr eaLnBrk="1" hangingPunct="1">
              <a:defRPr/>
            </a:pPr>
            <a:r>
              <a:rPr lang="en-US" altLang="en-US"/>
              <a:t>Chess Playing</a:t>
            </a:r>
          </a:p>
        </p:txBody>
      </p:sp>
      <p:sp>
        <p:nvSpPr>
          <p:cNvPr id="54275" name="Rectangle 3">
            <a:extLst>
              <a:ext uri="{FF2B5EF4-FFF2-40B4-BE49-F238E27FC236}">
                <a16:creationId xmlns:a16="http://schemas.microsoft.com/office/drawing/2014/main" id="{6BB813C6-5C0B-9DCD-1897-3627D5A162D4}"/>
              </a:ext>
            </a:extLst>
          </p:cNvPr>
          <p:cNvSpPr>
            <a:spLocks noGrp="1" noChangeArrowheads="1"/>
          </p:cNvSpPr>
          <p:nvPr>
            <p:ph type="body" idx="1"/>
          </p:nvPr>
        </p:nvSpPr>
        <p:spPr/>
        <p:txBody>
          <a:bodyPr/>
          <a:lstStyle/>
          <a:p>
            <a:pPr eaLnBrk="1" hangingPunct="1">
              <a:buFont typeface="Wingdings" charset="2"/>
              <a:buChar char="n"/>
              <a:defRPr/>
            </a:pPr>
            <a:r>
              <a:rPr lang="en-US" altLang="en-US"/>
              <a:t>Many of the worlds best chess players are computers.</a:t>
            </a:r>
          </a:p>
          <a:p>
            <a:pPr eaLnBrk="1" hangingPunct="1">
              <a:buFont typeface="Wingdings" charset="2"/>
              <a:buNone/>
              <a:defRPr/>
            </a:pPr>
            <a:endParaRPr lang="en-US" altLang="en-US"/>
          </a:p>
          <a:p>
            <a:pPr eaLnBrk="1" hangingPunct="1">
              <a:buFont typeface="Wingdings" charset="2"/>
              <a:buChar char="n"/>
              <a:defRPr/>
            </a:pPr>
            <a:r>
              <a:rPr lang="en-US" altLang="en-US"/>
              <a:t>A computer (IBM</a:t>
            </a:r>
            <a:r>
              <a:rPr lang="ja-JP" altLang="en-US">
                <a:latin typeface="Arial" charset="0"/>
              </a:rPr>
              <a:t>’</a:t>
            </a:r>
            <a:r>
              <a:rPr lang="en-US" altLang="ja-JP"/>
              <a:t>s Deep Blue) beat the Gary Kasparov, the world champion in 1997 in a one on one tournament using the tree technique..</a:t>
            </a:r>
          </a:p>
          <a:p>
            <a:pPr eaLnBrk="1" hangingPunct="1">
              <a:buFont typeface="Wingdings" charset="2"/>
              <a:buNone/>
              <a:defRPr/>
            </a:pP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8AD8-F14D-50A3-94AA-DB18B72F6696}"/>
              </a:ext>
            </a:extLst>
          </p:cNvPr>
          <p:cNvSpPr>
            <a:spLocks noGrp="1"/>
          </p:cNvSpPr>
          <p:nvPr>
            <p:ph type="title"/>
          </p:nvPr>
        </p:nvSpPr>
        <p:spPr/>
        <p:txBody>
          <a:bodyPr/>
          <a:lstStyle/>
          <a:p>
            <a:pPr>
              <a:defRPr/>
            </a:pPr>
            <a:r>
              <a:rPr lang="en-US" sz="3200" dirty="0"/>
              <a:t>Number of possible moves in a chess game</a:t>
            </a:r>
          </a:p>
        </p:txBody>
      </p:sp>
      <p:sp>
        <p:nvSpPr>
          <p:cNvPr id="3" name="Content Placeholder 2">
            <a:extLst>
              <a:ext uri="{FF2B5EF4-FFF2-40B4-BE49-F238E27FC236}">
                <a16:creationId xmlns:a16="http://schemas.microsoft.com/office/drawing/2014/main" id="{58C76BCC-BBE5-D691-0BB1-BA4D884DFB4F}"/>
              </a:ext>
            </a:extLst>
          </p:cNvPr>
          <p:cNvSpPr>
            <a:spLocks noGrp="1"/>
          </p:cNvSpPr>
          <p:nvPr>
            <p:ph idx="1"/>
          </p:nvPr>
        </p:nvSpPr>
        <p:spPr/>
        <p:txBody>
          <a:bodyPr/>
          <a:lstStyle/>
          <a:p>
            <a:pPr>
              <a:buFont typeface="Wingdings" charset="2"/>
              <a:buChar char="n"/>
              <a:defRPr/>
            </a:pPr>
            <a:endParaRPr lang="en-US" dirty="0">
              <a:effectLst/>
            </a:endParaRPr>
          </a:p>
          <a:p>
            <a:pPr>
              <a:buFont typeface="Wingdings" charset="2"/>
              <a:buChar char="n"/>
              <a:defRPr/>
            </a:pPr>
            <a:r>
              <a:rPr lang="en-US" dirty="0">
                <a:effectLst/>
              </a:rPr>
              <a:t>There are over 288 billion different possible positions after </a:t>
            </a:r>
            <a:r>
              <a:rPr lang="en-US" b="1" dirty="0">
                <a:effectLst/>
              </a:rPr>
              <a:t>four moves</a:t>
            </a:r>
            <a:r>
              <a:rPr lang="en-US" dirty="0">
                <a:effectLst/>
              </a:rPr>
              <a:t> each. The number of distinct 40-move games is far greater than the number of electrons in the observable universe</a:t>
            </a:r>
            <a:r>
              <a:rPr lang="mr-IN" dirty="0">
                <a:effectLst/>
              </a:rPr>
              <a:t>…</a:t>
            </a:r>
            <a:r>
              <a:rPr lang="en-US" dirty="0">
                <a:effectLst/>
              </a:rPr>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35176E2-5FA2-D684-A5B6-10F3F2A01695}"/>
              </a:ext>
            </a:extLst>
          </p:cNvPr>
          <p:cNvSpPr>
            <a:spLocks noGrp="1" noChangeArrowheads="1"/>
          </p:cNvSpPr>
          <p:nvPr>
            <p:ph type="title"/>
          </p:nvPr>
        </p:nvSpPr>
        <p:spPr/>
        <p:txBody>
          <a:bodyPr/>
          <a:lstStyle/>
          <a:p>
            <a:pPr eaLnBrk="1" hangingPunct="1">
              <a:defRPr/>
            </a:pPr>
            <a:r>
              <a:rPr lang="en-US" altLang="en-US"/>
              <a:t>Pretending the Information is Perfect</a:t>
            </a:r>
          </a:p>
        </p:txBody>
      </p:sp>
      <p:sp>
        <p:nvSpPr>
          <p:cNvPr id="55299" name="Rectangle 3">
            <a:extLst>
              <a:ext uri="{FF2B5EF4-FFF2-40B4-BE49-F238E27FC236}">
                <a16:creationId xmlns:a16="http://schemas.microsoft.com/office/drawing/2014/main" id="{944A1DA2-48C3-6CA0-4606-07FBC3551484}"/>
              </a:ext>
            </a:extLst>
          </p:cNvPr>
          <p:cNvSpPr>
            <a:spLocks noGrp="1" noChangeArrowheads="1"/>
          </p:cNvSpPr>
          <p:nvPr>
            <p:ph type="body" idx="1"/>
          </p:nvPr>
        </p:nvSpPr>
        <p:spPr>
          <a:xfrm>
            <a:off x="381000" y="2327275"/>
            <a:ext cx="8229600" cy="4530725"/>
          </a:xfrm>
        </p:spPr>
        <p:txBody>
          <a:bodyPr/>
          <a:lstStyle/>
          <a:p>
            <a:pPr eaLnBrk="1" hangingPunct="1">
              <a:buFont typeface="Wingdings" charset="2"/>
              <a:buChar char="n"/>
              <a:defRPr/>
            </a:pPr>
            <a:r>
              <a:rPr lang="en-US" altLang="en-US" dirty="0">
                <a:latin typeface="+mj-lt"/>
              </a:rPr>
              <a:t>In many cases one needs to plan without perfect information, scheduling a factory floor, airport terminal gates, transportation of supplies.</a:t>
            </a:r>
          </a:p>
          <a:p>
            <a:pPr eaLnBrk="1" hangingPunct="1">
              <a:buFont typeface="Wingdings" charset="2"/>
              <a:buNone/>
              <a:defRPr/>
            </a:pPr>
            <a:endParaRPr lang="en-US" altLang="en-US" dirty="0">
              <a:latin typeface="+mj-lt"/>
            </a:endParaRPr>
          </a:p>
          <a:p>
            <a:pPr eaLnBrk="1" hangingPunct="1">
              <a:buFont typeface="Wingdings" charset="2"/>
              <a:buChar char="n"/>
              <a:defRPr/>
            </a:pPr>
            <a:r>
              <a:rPr lang="en-US" altLang="en-US" dirty="0">
                <a:latin typeface="+mj-lt"/>
              </a:rPr>
              <a:t>If things break down, or don</a:t>
            </a:r>
            <a:r>
              <a:rPr lang="ja-JP" altLang="en-US" dirty="0">
                <a:latin typeface="+mj-lt"/>
              </a:rPr>
              <a:t>’</a:t>
            </a:r>
            <a:r>
              <a:rPr lang="en-US" altLang="ja-JP" dirty="0">
                <a:latin typeface="+mj-lt"/>
              </a:rPr>
              <a:t>t arrive, analyze the result and re-plan</a:t>
            </a:r>
            <a:endParaRPr lang="en-US" altLang="en-US"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322FA38-D8CD-4C12-113D-0870E9540995}"/>
              </a:ext>
            </a:extLst>
          </p:cNvPr>
          <p:cNvSpPr>
            <a:spLocks noGrp="1" noChangeArrowheads="1"/>
          </p:cNvSpPr>
          <p:nvPr>
            <p:ph type="title"/>
          </p:nvPr>
        </p:nvSpPr>
        <p:spPr/>
        <p:txBody>
          <a:bodyPr/>
          <a:lstStyle/>
          <a:p>
            <a:pPr eaLnBrk="1" hangingPunct="1">
              <a:defRPr/>
            </a:pPr>
            <a:r>
              <a:rPr lang="en-US" altLang="en-US"/>
              <a:t>Planning Under Uncertainty</a:t>
            </a:r>
          </a:p>
        </p:txBody>
      </p:sp>
      <p:sp>
        <p:nvSpPr>
          <p:cNvPr id="56323" name="Rectangle 3">
            <a:extLst>
              <a:ext uri="{FF2B5EF4-FFF2-40B4-BE49-F238E27FC236}">
                <a16:creationId xmlns:a16="http://schemas.microsoft.com/office/drawing/2014/main" id="{8D841F3D-6D3C-167F-8B26-3161DDE40508}"/>
              </a:ext>
            </a:extLst>
          </p:cNvPr>
          <p:cNvSpPr>
            <a:spLocks noGrp="1" noChangeArrowheads="1"/>
          </p:cNvSpPr>
          <p:nvPr>
            <p:ph type="body" idx="1"/>
          </p:nvPr>
        </p:nvSpPr>
        <p:spPr/>
        <p:txBody>
          <a:bodyPr/>
          <a:lstStyle/>
          <a:p>
            <a:pPr eaLnBrk="1" hangingPunct="1">
              <a:buFont typeface="Wingdings" charset="0"/>
              <a:buChar char="n"/>
              <a:defRPr/>
            </a:pPr>
            <a:r>
              <a:rPr lang="en-US" dirty="0"/>
              <a:t>Some of the time, however, the future is very uncertain.</a:t>
            </a:r>
          </a:p>
          <a:p>
            <a:pPr eaLnBrk="1" hangingPunct="1">
              <a:buFont typeface="Wingdings" charset="0"/>
              <a:buNone/>
              <a:defRPr/>
            </a:pPr>
            <a:endParaRPr lang="en-US" dirty="0"/>
          </a:p>
          <a:p>
            <a:pPr eaLnBrk="1" hangingPunct="1">
              <a:buFont typeface="Wingdings" charset="0"/>
              <a:buChar char="n"/>
              <a:defRPr/>
            </a:pPr>
            <a:r>
              <a:rPr lang="en-US" dirty="0"/>
              <a:t>Should one send an airplane to pick up people if you are not sure where the people are, if the airplane will make it, or if they really want to be picked up?</a:t>
            </a:r>
          </a:p>
          <a:p>
            <a:pPr eaLnBrk="1" hangingPunct="1">
              <a:buFont typeface="Wingdings" charset="0"/>
              <a:buChar char="n"/>
              <a:defRPr/>
            </a:pP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02A7D9C-AD88-AC33-62D7-DC771E82CF96}"/>
              </a:ext>
            </a:extLst>
          </p:cNvPr>
          <p:cNvSpPr>
            <a:spLocks noGrp="1" noChangeArrowheads="1"/>
          </p:cNvSpPr>
          <p:nvPr>
            <p:ph type="title"/>
          </p:nvPr>
        </p:nvSpPr>
        <p:spPr/>
        <p:txBody>
          <a:bodyPr/>
          <a:lstStyle/>
          <a:p>
            <a:pPr eaLnBrk="1" hangingPunct="1">
              <a:defRPr/>
            </a:pPr>
            <a:r>
              <a:rPr lang="en-US" altLang="en-US"/>
              <a:t>Utility Theory</a:t>
            </a:r>
          </a:p>
        </p:txBody>
      </p:sp>
      <p:sp>
        <p:nvSpPr>
          <p:cNvPr id="57347" name="Rectangle 3">
            <a:extLst>
              <a:ext uri="{FF2B5EF4-FFF2-40B4-BE49-F238E27FC236}">
                <a16:creationId xmlns:a16="http://schemas.microsoft.com/office/drawing/2014/main" id="{DFF351B8-C60D-04E9-5E6C-43DF73CFCB71}"/>
              </a:ext>
            </a:extLst>
          </p:cNvPr>
          <p:cNvSpPr>
            <a:spLocks noGrp="1" noChangeArrowheads="1"/>
          </p:cNvSpPr>
          <p:nvPr>
            <p:ph type="body" idx="1"/>
          </p:nvPr>
        </p:nvSpPr>
        <p:spPr/>
        <p:txBody>
          <a:bodyPr/>
          <a:lstStyle/>
          <a:p>
            <a:pPr eaLnBrk="1" hangingPunct="1">
              <a:buFont typeface="Wingdings" charset="2"/>
              <a:buChar char="n"/>
              <a:defRPr/>
            </a:pPr>
            <a:r>
              <a:rPr lang="en-US" altLang="en-US" sz="2800"/>
              <a:t>A standard tool for reasoning in such situations </a:t>
            </a:r>
            <a:r>
              <a:rPr lang="en-US" altLang="en-US" sz="2800">
                <a:solidFill>
                  <a:srgbClr val="FF0000"/>
                </a:solidFill>
              </a:rPr>
              <a:t>is utility theory</a:t>
            </a:r>
            <a:r>
              <a:rPr lang="en-US" altLang="en-US" sz="2800"/>
              <a:t>.</a:t>
            </a:r>
          </a:p>
          <a:p>
            <a:pPr eaLnBrk="1" hangingPunct="1">
              <a:buFont typeface="Wingdings" charset="2"/>
              <a:buNone/>
              <a:defRPr/>
            </a:pPr>
            <a:endParaRPr lang="en-US" altLang="en-US" sz="2800"/>
          </a:p>
          <a:p>
            <a:pPr eaLnBrk="1" hangingPunct="1">
              <a:buFont typeface="Wingdings" charset="2"/>
              <a:buChar char="n"/>
              <a:defRPr/>
            </a:pPr>
            <a:r>
              <a:rPr lang="en-US" altLang="en-US" sz="2800"/>
              <a:t>Actions have costs, and possible outcomes with certain probabilities.  Do the action for which the sum of P(outcome)*Utility of outcome - cost is the greatest.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DB5CD9B-717D-8FB4-DB3F-6F53F0BB3C94}"/>
              </a:ext>
            </a:extLst>
          </p:cNvPr>
          <p:cNvSpPr>
            <a:spLocks noGrp="1" noChangeArrowheads="1"/>
          </p:cNvSpPr>
          <p:nvPr>
            <p:ph type="title"/>
          </p:nvPr>
        </p:nvSpPr>
        <p:spPr/>
        <p:txBody>
          <a:bodyPr/>
          <a:lstStyle/>
          <a:p>
            <a:pPr eaLnBrk="1" hangingPunct="1">
              <a:defRPr/>
            </a:pPr>
            <a:r>
              <a:rPr lang="en-US" altLang="en-US"/>
              <a:t>Speech Recognition and Natural Language Programs</a:t>
            </a:r>
          </a:p>
        </p:txBody>
      </p:sp>
      <p:sp>
        <p:nvSpPr>
          <p:cNvPr id="58371" name="Rectangle 3">
            <a:extLst>
              <a:ext uri="{FF2B5EF4-FFF2-40B4-BE49-F238E27FC236}">
                <a16:creationId xmlns:a16="http://schemas.microsoft.com/office/drawing/2014/main" id="{2D4C3D13-D247-4549-8B0B-1C4516DC3900}"/>
              </a:ext>
            </a:extLst>
          </p:cNvPr>
          <p:cNvSpPr>
            <a:spLocks noGrp="1" noChangeArrowheads="1"/>
          </p:cNvSpPr>
          <p:nvPr>
            <p:ph type="body" idx="1"/>
          </p:nvPr>
        </p:nvSpPr>
        <p:spPr>
          <a:xfrm>
            <a:off x="381000" y="2327275"/>
            <a:ext cx="8229600" cy="4530725"/>
          </a:xfrm>
        </p:spPr>
        <p:txBody>
          <a:bodyPr/>
          <a:lstStyle/>
          <a:p>
            <a:pPr eaLnBrk="1" hangingPunct="1">
              <a:lnSpc>
                <a:spcPct val="90000"/>
              </a:lnSpc>
              <a:buFont typeface="Wingdings" charset="2"/>
              <a:buChar char="n"/>
              <a:defRPr/>
            </a:pPr>
            <a:r>
              <a:rPr lang="en-US" altLang="en-US" sz="2800" dirty="0"/>
              <a:t>Very difficult problem</a:t>
            </a:r>
          </a:p>
          <a:p>
            <a:pPr eaLnBrk="1" hangingPunct="1">
              <a:lnSpc>
                <a:spcPct val="90000"/>
              </a:lnSpc>
              <a:buFont typeface="Wingdings" charset="2"/>
              <a:buChar char="n"/>
              <a:defRPr/>
            </a:pPr>
            <a:r>
              <a:rPr lang="en-US" altLang="en-US" sz="2800" dirty="0"/>
              <a:t>Recognizing words and simple phrases vs. complex thoughts and syntax</a:t>
            </a:r>
          </a:p>
          <a:p>
            <a:pPr eaLnBrk="1" hangingPunct="1">
              <a:lnSpc>
                <a:spcPct val="90000"/>
              </a:lnSpc>
              <a:buFont typeface="Wingdings" charset="2"/>
              <a:buChar char="n"/>
              <a:defRPr/>
            </a:pPr>
            <a:r>
              <a:rPr lang="en-US" altLang="en-US" sz="2800" dirty="0"/>
              <a:t>Cultural nuance and Context</a:t>
            </a:r>
          </a:p>
          <a:p>
            <a:pPr eaLnBrk="1" hangingPunct="1">
              <a:lnSpc>
                <a:spcPct val="90000"/>
              </a:lnSpc>
              <a:buFont typeface="Wingdings" charset="2"/>
              <a:buChar char="n"/>
              <a:defRPr/>
            </a:pPr>
            <a:r>
              <a:rPr lang="en-US" altLang="en-US" sz="2800" dirty="0"/>
              <a:t>Pattern recognition on different speech patterns and accents</a:t>
            </a:r>
          </a:p>
          <a:p>
            <a:pPr eaLnBrk="1" hangingPunct="1">
              <a:lnSpc>
                <a:spcPct val="90000"/>
              </a:lnSpc>
              <a:buFont typeface="Wingdings" charset="2"/>
              <a:buChar char="n"/>
              <a:defRPr/>
            </a:pPr>
            <a:r>
              <a:rPr lang="en-US" altLang="en-US" sz="2800" dirty="0"/>
              <a:t>Used by the </a:t>
            </a:r>
            <a:r>
              <a:rPr lang="ja-JP" altLang="en-US" sz="2800" dirty="0">
                <a:latin typeface="Arial" charset="0"/>
              </a:rPr>
              <a:t>“</a:t>
            </a:r>
            <a:r>
              <a:rPr lang="en-US" altLang="ja-JP" sz="2800" dirty="0"/>
              <a:t>Turing test</a:t>
            </a:r>
            <a:r>
              <a:rPr lang="ja-JP" altLang="en-US" sz="2800" dirty="0">
                <a:latin typeface="Arial" charset="0"/>
              </a:rPr>
              <a:t>”</a:t>
            </a:r>
            <a:r>
              <a:rPr lang="en-US" altLang="ja-JP" sz="2800" dirty="0"/>
              <a:t> as the ultimate test of computer intelligence</a:t>
            </a:r>
          </a:p>
          <a:p>
            <a:pPr eaLnBrk="1" hangingPunct="1">
              <a:lnSpc>
                <a:spcPct val="90000"/>
              </a:lnSpc>
              <a:buFont typeface="Wingdings" charset="2"/>
              <a:buNone/>
              <a:defRPr/>
            </a:pPr>
            <a:endParaRPr lang="en-US"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B6C8800-FD8B-DC23-483B-9D5C3B966EC5}"/>
              </a:ext>
            </a:extLst>
          </p:cNvPr>
          <p:cNvSpPr>
            <a:spLocks noGrp="1" noChangeArrowheads="1"/>
          </p:cNvSpPr>
          <p:nvPr>
            <p:ph type="title"/>
          </p:nvPr>
        </p:nvSpPr>
        <p:spPr/>
        <p:txBody>
          <a:bodyPr/>
          <a:lstStyle/>
          <a:p>
            <a:pPr eaLnBrk="1" hangingPunct="1">
              <a:defRPr/>
            </a:pPr>
            <a:r>
              <a:rPr lang="en-US" altLang="en-US"/>
              <a:t>The Loebner Prize ($100K)</a:t>
            </a:r>
          </a:p>
        </p:txBody>
      </p:sp>
      <p:sp>
        <p:nvSpPr>
          <p:cNvPr id="65539" name="Rectangle 3">
            <a:extLst>
              <a:ext uri="{FF2B5EF4-FFF2-40B4-BE49-F238E27FC236}">
                <a16:creationId xmlns:a16="http://schemas.microsoft.com/office/drawing/2014/main" id="{2D05EF4F-FB7B-114B-2E4D-12F3EE7691CF}"/>
              </a:ext>
            </a:extLst>
          </p:cNvPr>
          <p:cNvSpPr>
            <a:spLocks noGrp="1" noChangeArrowheads="1"/>
          </p:cNvSpPr>
          <p:nvPr>
            <p:ph type="body" idx="1"/>
          </p:nvPr>
        </p:nvSpPr>
        <p:spPr/>
        <p:txBody>
          <a:bodyPr/>
          <a:lstStyle/>
          <a:p>
            <a:pPr eaLnBrk="1" hangingPunct="1">
              <a:buFont typeface="Wingdings" charset="2"/>
              <a:buChar char="n"/>
              <a:defRPr/>
            </a:pPr>
            <a:r>
              <a:rPr lang="en-US" altLang="en-US" sz="2800"/>
              <a:t>Awarded each year to the computer program that best responds to a team of human questioners and best mimics another human being in what is called the </a:t>
            </a:r>
            <a:r>
              <a:rPr lang="ja-JP" altLang="en-US" sz="2800">
                <a:latin typeface="Arial" charset="0"/>
              </a:rPr>
              <a:t>“</a:t>
            </a:r>
            <a:r>
              <a:rPr lang="en-US" altLang="ja-JP" sz="2800">
                <a:solidFill>
                  <a:srgbClr val="FF0000"/>
                </a:solidFill>
              </a:rPr>
              <a:t>Turing Test</a:t>
            </a:r>
            <a:r>
              <a:rPr lang="ja-JP" altLang="en-US" sz="2800">
                <a:latin typeface="Arial" charset="0"/>
              </a:rPr>
              <a:t>”</a:t>
            </a:r>
            <a:endParaRPr lang="en-US" altLang="ja-JP" sz="2800"/>
          </a:p>
          <a:p>
            <a:pPr eaLnBrk="1" hangingPunct="1">
              <a:buFont typeface="Wingdings" charset="2"/>
              <a:buNone/>
              <a:defRPr/>
            </a:pPr>
            <a:endParaRPr lang="en-US" altLang="en-US" sz="2800"/>
          </a:p>
          <a:p>
            <a:pPr eaLnBrk="1" hangingPunct="1">
              <a:buFont typeface="Wingdings" charset="2"/>
              <a:buChar char="n"/>
              <a:defRPr/>
            </a:pPr>
            <a:r>
              <a:rPr lang="en-US" altLang="en-US" sz="2800"/>
              <a:t>Turing asked the question, </a:t>
            </a:r>
            <a:r>
              <a:rPr lang="ja-JP" altLang="en-US" sz="2800">
                <a:latin typeface="Arial" charset="0"/>
              </a:rPr>
              <a:t>“</a:t>
            </a:r>
            <a:r>
              <a:rPr lang="en-US" altLang="ja-JP" sz="2800"/>
              <a:t> If a computer could be made to think, how would we tell?</a:t>
            </a:r>
            <a:r>
              <a:rPr lang="ja-JP" altLang="en-US" sz="2800">
                <a:latin typeface="Arial" charset="0"/>
              </a:rPr>
              <a:t>”</a:t>
            </a:r>
            <a:r>
              <a:rPr lang="en-US" altLang="ja-JP" sz="2800"/>
              <a:t>…have a conversation with it…..?</a:t>
            </a:r>
            <a:endParaRPr lang="en-US"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0ADF34E-FA6E-3F27-1532-2EF03621AFEC}"/>
              </a:ext>
            </a:extLst>
          </p:cNvPr>
          <p:cNvSpPr>
            <a:spLocks noGrp="1" noChangeArrowheads="1"/>
          </p:cNvSpPr>
          <p:nvPr>
            <p:ph type="title"/>
          </p:nvPr>
        </p:nvSpPr>
        <p:spPr>
          <a:xfrm>
            <a:off x="685800" y="0"/>
            <a:ext cx="7772400" cy="1524000"/>
          </a:xfrm>
        </p:spPr>
        <p:txBody>
          <a:bodyPr/>
          <a:lstStyle/>
          <a:p>
            <a:pPr eaLnBrk="1" hangingPunct="1">
              <a:defRPr/>
            </a:pPr>
            <a:r>
              <a:rPr lang="en-US" altLang="en-US"/>
              <a:t>Chat bots</a:t>
            </a:r>
          </a:p>
        </p:txBody>
      </p:sp>
      <p:grpSp>
        <p:nvGrpSpPr>
          <p:cNvPr id="88066" name="Group 3">
            <a:extLst>
              <a:ext uri="{FF2B5EF4-FFF2-40B4-BE49-F238E27FC236}">
                <a16:creationId xmlns:a16="http://schemas.microsoft.com/office/drawing/2014/main" id="{9DB491B8-A656-0FC2-E954-2D4D1FB268CE}"/>
              </a:ext>
            </a:extLst>
          </p:cNvPr>
          <p:cNvGrpSpPr>
            <a:grpSpLocks/>
          </p:cNvGrpSpPr>
          <p:nvPr/>
        </p:nvGrpSpPr>
        <p:grpSpPr bwMode="auto">
          <a:xfrm>
            <a:off x="838200" y="1273175"/>
            <a:ext cx="7467600" cy="5584825"/>
            <a:chOff x="-5" y="-5"/>
            <a:chExt cx="1276" cy="3518"/>
          </a:xfrm>
        </p:grpSpPr>
        <p:grpSp>
          <p:nvGrpSpPr>
            <p:cNvPr id="88067" name="Group 4">
              <a:extLst>
                <a:ext uri="{FF2B5EF4-FFF2-40B4-BE49-F238E27FC236}">
                  <a16:creationId xmlns:a16="http://schemas.microsoft.com/office/drawing/2014/main" id="{349BF311-E7BC-940B-4900-79D3E0E6F6B0}"/>
                </a:ext>
              </a:extLst>
            </p:cNvPr>
            <p:cNvGrpSpPr>
              <a:grpSpLocks/>
            </p:cNvGrpSpPr>
            <p:nvPr/>
          </p:nvGrpSpPr>
          <p:grpSpPr bwMode="auto">
            <a:xfrm>
              <a:off x="0" y="0"/>
              <a:ext cx="1266" cy="3508"/>
              <a:chOff x="0" y="0"/>
              <a:chExt cx="1266" cy="3508"/>
            </a:xfrm>
          </p:grpSpPr>
          <p:sp>
            <p:nvSpPr>
              <p:cNvPr id="88069" name="Rectangle 5">
                <a:extLst>
                  <a:ext uri="{FF2B5EF4-FFF2-40B4-BE49-F238E27FC236}">
                    <a16:creationId xmlns:a16="http://schemas.microsoft.com/office/drawing/2014/main" id="{C77D3DEF-EC87-79DA-7787-9C6BC8266466}"/>
                  </a:ext>
                </a:extLst>
              </p:cNvPr>
              <p:cNvSpPr>
                <a:spLocks noChangeArrowheads="1"/>
              </p:cNvSpPr>
              <p:nvPr/>
            </p:nvSpPr>
            <p:spPr bwMode="auto">
              <a:xfrm>
                <a:off x="0" y="0"/>
                <a:ext cx="1266" cy="3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2400">
                  <a:latin typeface="Times New Roman" panose="02020603050405020304" pitchFamily="18" charset="0"/>
                </a:endParaRPr>
              </a:p>
              <a:p>
                <a:pPr>
                  <a:spcBef>
                    <a:spcPct val="0"/>
                  </a:spcBef>
                  <a:buClrTx/>
                  <a:buSzTx/>
                  <a:buFontTx/>
                  <a:buNone/>
                </a:pPr>
                <a:endParaRPr lang="en-US" altLang="en-US" sz="2400">
                  <a:latin typeface="Times New Roman" panose="02020603050405020304" pitchFamily="18" charset="0"/>
                </a:endParaRPr>
              </a:p>
              <a:p>
                <a:pPr>
                  <a:spcBef>
                    <a:spcPct val="0"/>
                  </a:spcBef>
                  <a:buClrTx/>
                  <a:buSzTx/>
                  <a:buFontTx/>
                  <a:buNone/>
                </a:pPr>
                <a:r>
                  <a:rPr lang="en-US" altLang="en-US">
                    <a:latin typeface="Times New Roman" panose="02020603050405020304" pitchFamily="18" charset="0"/>
                  </a:rPr>
                  <a:t>A Chat bot is a program that attempts to simulate typed conversation, with the aim of at least temporarily fooling a human into thinking they were talking to another person. </a:t>
                </a:r>
              </a:p>
              <a:p>
                <a:pPr>
                  <a:spcBef>
                    <a:spcPct val="0"/>
                  </a:spcBef>
                  <a:buClrTx/>
                  <a:buSzTx/>
                  <a:buFontTx/>
                  <a:buNone/>
                </a:pPr>
                <a:endParaRPr lang="en-US" altLang="en-US">
                  <a:latin typeface="Times New Roman" panose="02020603050405020304" pitchFamily="18" charset="0"/>
                </a:endParaRPr>
              </a:p>
              <a:p>
                <a:pPr>
                  <a:spcBef>
                    <a:spcPct val="0"/>
                  </a:spcBef>
                  <a:buClrTx/>
                  <a:buSzTx/>
                  <a:buFontTx/>
                  <a:buNone/>
                </a:pPr>
                <a:r>
                  <a:rPr lang="en-US" altLang="en-US">
                    <a:latin typeface="Times New Roman" panose="02020603050405020304" pitchFamily="18" charset="0"/>
                  </a:rPr>
                  <a:t>Chat bots are lightweight Natural Language Programs.</a:t>
                </a:r>
                <a:r>
                  <a:rPr lang="en-US" altLang="en-US" sz="2400">
                    <a:latin typeface="Times New Roman" panose="02020603050405020304" pitchFamily="18" charset="0"/>
                  </a:rPr>
                  <a:t>  </a:t>
                </a:r>
              </a:p>
            </p:txBody>
          </p:sp>
          <p:sp>
            <p:nvSpPr>
              <p:cNvPr id="88070" name="Rectangle 6">
                <a:extLst>
                  <a:ext uri="{FF2B5EF4-FFF2-40B4-BE49-F238E27FC236}">
                    <a16:creationId xmlns:a16="http://schemas.microsoft.com/office/drawing/2014/main" id="{6057BF58-A125-41C7-C7BF-0EA724156ADE}"/>
                  </a:ext>
                </a:extLst>
              </p:cNvPr>
              <p:cNvSpPr>
                <a:spLocks noChangeArrowheads="1"/>
              </p:cNvSpPr>
              <p:nvPr/>
            </p:nvSpPr>
            <p:spPr bwMode="auto">
              <a:xfrm>
                <a:off x="0" y="0"/>
                <a:ext cx="1266" cy="350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88068" name="Rectangle 7">
              <a:extLst>
                <a:ext uri="{FF2B5EF4-FFF2-40B4-BE49-F238E27FC236}">
                  <a16:creationId xmlns:a16="http://schemas.microsoft.com/office/drawing/2014/main" id="{A043A3D9-FF67-214E-86FB-2027DD7014C5}"/>
                </a:ext>
              </a:extLst>
            </p:cNvPr>
            <p:cNvSpPr>
              <a:spLocks noChangeArrowheads="1"/>
            </p:cNvSpPr>
            <p:nvPr/>
          </p:nvSpPr>
          <p:spPr bwMode="auto">
            <a:xfrm>
              <a:off x="-5" y="-5"/>
              <a:ext cx="1276" cy="3518"/>
            </a:xfrm>
            <a:prstGeom prst="rect">
              <a:avLst/>
            </a:prstGeom>
            <a:noFill/>
            <a:ln w="1746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E244584-BC60-AC54-35CF-3F83FA4FDF7A}"/>
              </a:ext>
            </a:extLst>
          </p:cNvPr>
          <p:cNvSpPr>
            <a:spLocks noGrp="1" noChangeArrowheads="1"/>
          </p:cNvSpPr>
          <p:nvPr>
            <p:ph type="title"/>
          </p:nvPr>
        </p:nvSpPr>
        <p:spPr/>
        <p:txBody>
          <a:bodyPr/>
          <a:lstStyle/>
          <a:p>
            <a:pPr eaLnBrk="1" hangingPunct="1">
              <a:defRPr/>
            </a:pPr>
            <a:r>
              <a:rPr lang="en-US" altLang="en-US" dirty="0"/>
              <a:t>Artificial Intelligence</a:t>
            </a:r>
          </a:p>
        </p:txBody>
      </p:sp>
      <p:sp>
        <p:nvSpPr>
          <p:cNvPr id="36867" name="Rectangle 3">
            <a:extLst>
              <a:ext uri="{FF2B5EF4-FFF2-40B4-BE49-F238E27FC236}">
                <a16:creationId xmlns:a16="http://schemas.microsoft.com/office/drawing/2014/main" id="{099FD89B-220D-28CA-4587-035F94D8565E}"/>
              </a:ext>
            </a:extLst>
          </p:cNvPr>
          <p:cNvSpPr>
            <a:spLocks noGrp="1" noChangeArrowheads="1"/>
          </p:cNvSpPr>
          <p:nvPr>
            <p:ph type="body" idx="1"/>
          </p:nvPr>
        </p:nvSpPr>
        <p:spPr/>
        <p:txBody>
          <a:bodyPr/>
          <a:lstStyle/>
          <a:p>
            <a:pPr eaLnBrk="1" hangingPunct="1">
              <a:buFont typeface="Wingdings" charset="0"/>
              <a:buChar char="n"/>
              <a:defRPr/>
            </a:pPr>
            <a:r>
              <a:rPr lang="en-US" dirty="0"/>
              <a:t>Artificial intelligence </a:t>
            </a:r>
            <a:r>
              <a:rPr lang="en-US" sz="2800" dirty="0"/>
              <a:t>is concerned with understanding the nature of intelligence through the creation of computer programs which control machines.</a:t>
            </a:r>
          </a:p>
          <a:p>
            <a:pPr eaLnBrk="1" hangingPunct="1">
              <a:buFont typeface="Wingdings" charset="0"/>
              <a:buNone/>
              <a:defRPr/>
            </a:pPr>
            <a:endParaRPr lang="en-US" sz="2800" dirty="0"/>
          </a:p>
          <a:p>
            <a:pPr eaLnBrk="1" hangingPunct="1">
              <a:buFont typeface="Wingdings" charset="0"/>
              <a:buChar char="n"/>
              <a:defRPr/>
            </a:pPr>
            <a:r>
              <a:rPr lang="en-US" sz="2800" dirty="0"/>
              <a:t>It is normally divided up into various sub-disciplines such as vision, learning, language, planning, motion, etc.</a:t>
            </a:r>
          </a:p>
          <a:p>
            <a:pPr eaLnBrk="1" hangingPunct="1">
              <a:buFont typeface="Wingdings" charset="0"/>
              <a:buNone/>
              <a:defRPr/>
            </a:pP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95301F0-66EF-83C1-9134-83D9730BFADF}"/>
              </a:ext>
            </a:extLst>
          </p:cNvPr>
          <p:cNvSpPr>
            <a:spLocks noGrp="1" noChangeArrowheads="1"/>
          </p:cNvSpPr>
          <p:nvPr>
            <p:ph type="ctrTitle"/>
          </p:nvPr>
        </p:nvSpPr>
        <p:spPr>
          <a:xfrm>
            <a:off x="685800" y="838200"/>
            <a:ext cx="7772400" cy="1371600"/>
          </a:xfrm>
        </p:spPr>
        <p:txBody>
          <a:bodyPr/>
          <a:lstStyle/>
          <a:p>
            <a:pPr eaLnBrk="1" hangingPunct="1">
              <a:defRPr/>
            </a:pPr>
            <a:r>
              <a:rPr lang="en-US" altLang="en-US"/>
              <a:t>Chat bot Speech Demo </a:t>
            </a:r>
          </a:p>
        </p:txBody>
      </p:sp>
      <p:sp>
        <p:nvSpPr>
          <p:cNvPr id="60419" name="Rectangle 3">
            <a:extLst>
              <a:ext uri="{FF2B5EF4-FFF2-40B4-BE49-F238E27FC236}">
                <a16:creationId xmlns:a16="http://schemas.microsoft.com/office/drawing/2014/main" id="{8727574D-1CC2-4D60-A62A-CAD7AD23B164}"/>
              </a:ext>
            </a:extLst>
          </p:cNvPr>
          <p:cNvSpPr>
            <a:spLocks noGrp="1" noChangeArrowheads="1"/>
          </p:cNvSpPr>
          <p:nvPr>
            <p:ph type="subTitle" idx="1"/>
          </p:nvPr>
        </p:nvSpPr>
        <p:spPr>
          <a:xfrm>
            <a:off x="1371600" y="2514600"/>
            <a:ext cx="6400800" cy="3733800"/>
          </a:xfrm>
        </p:spPr>
        <p:txBody>
          <a:bodyPr/>
          <a:lstStyle/>
          <a:p>
            <a:pPr eaLnBrk="1" hangingPunct="1">
              <a:buFont typeface="Wingdings" charset="2"/>
              <a:buNone/>
              <a:defRPr/>
            </a:pPr>
            <a:r>
              <a:rPr lang="en-US" altLang="en-US" dirty="0"/>
              <a:t>Two Bots talking to each other!</a:t>
            </a:r>
          </a:p>
          <a:p>
            <a:pPr eaLnBrk="1" hangingPunct="1">
              <a:buFont typeface="Wingdings" charset="2"/>
              <a:buNone/>
              <a:defRPr/>
            </a:pPr>
            <a:endParaRPr lang="en-US" altLang="en-US" dirty="0"/>
          </a:p>
          <a:p>
            <a:pPr eaLnBrk="1" hangingPunct="1">
              <a:defRPr/>
            </a:pPr>
            <a:r>
              <a:rPr lang="en-US" altLang="en-US" dirty="0">
                <a:hlinkClick r:id="rId3"/>
              </a:rPr>
              <a:t>https://</a:t>
            </a:r>
            <a:r>
              <a:rPr lang="en-US" altLang="en-US" dirty="0" err="1">
                <a:hlinkClick r:id="rId3"/>
              </a:rPr>
              <a:t>www.youtube.com</a:t>
            </a:r>
            <a:r>
              <a:rPr lang="en-US" altLang="en-US" dirty="0">
                <a:hlinkClick r:id="rId3"/>
              </a:rPr>
              <a:t>/</a:t>
            </a:r>
            <a:r>
              <a:rPr lang="en-US" altLang="en-US" dirty="0" err="1">
                <a:hlinkClick r:id="rId3"/>
              </a:rPr>
              <a:t>watch?v</a:t>
            </a:r>
            <a:r>
              <a:rPr lang="en-US" altLang="en-US" dirty="0">
                <a:hlinkClick r:id="rId3"/>
              </a:rPr>
              <a:t>=X_tvm6Eoa3g</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1A3DD80-01AC-F0AC-5365-CFD08D69E8F3}"/>
              </a:ext>
            </a:extLst>
          </p:cNvPr>
          <p:cNvSpPr>
            <a:spLocks noGrp="1" noChangeArrowheads="1"/>
          </p:cNvSpPr>
          <p:nvPr>
            <p:ph type="title"/>
          </p:nvPr>
        </p:nvSpPr>
        <p:spPr>
          <a:xfrm>
            <a:off x="457200" y="304800"/>
            <a:ext cx="8229600" cy="1139825"/>
          </a:xfrm>
        </p:spPr>
        <p:txBody>
          <a:bodyPr/>
          <a:lstStyle/>
          <a:p>
            <a:pPr eaLnBrk="1" hangingPunct="1">
              <a:defRPr/>
            </a:pPr>
            <a:r>
              <a:rPr lang="en-US" altLang="en-US"/>
              <a:t>Heuristics</a:t>
            </a:r>
          </a:p>
        </p:txBody>
      </p:sp>
      <p:sp>
        <p:nvSpPr>
          <p:cNvPr id="66563" name="Rectangle 3">
            <a:extLst>
              <a:ext uri="{FF2B5EF4-FFF2-40B4-BE49-F238E27FC236}">
                <a16:creationId xmlns:a16="http://schemas.microsoft.com/office/drawing/2014/main" id="{F2F209EE-BB4B-B043-11DB-113A3A1DBF8F}"/>
              </a:ext>
            </a:extLst>
          </p:cNvPr>
          <p:cNvSpPr>
            <a:spLocks noGrp="1" noChangeArrowheads="1"/>
          </p:cNvSpPr>
          <p:nvPr>
            <p:ph type="body" idx="1"/>
          </p:nvPr>
        </p:nvSpPr>
        <p:spPr/>
        <p:txBody>
          <a:bodyPr/>
          <a:lstStyle/>
          <a:p>
            <a:pPr eaLnBrk="1" hangingPunct="1">
              <a:lnSpc>
                <a:spcPct val="90000"/>
              </a:lnSpc>
              <a:buFont typeface="Wingdings" charset="2"/>
              <a:buChar char="n"/>
              <a:defRPr/>
            </a:pPr>
            <a:r>
              <a:rPr lang="en-US" altLang="en-US" sz="2800" dirty="0"/>
              <a:t>For a given set of circumstances, what should be done?</a:t>
            </a:r>
          </a:p>
          <a:p>
            <a:pPr eaLnBrk="1" hangingPunct="1">
              <a:lnSpc>
                <a:spcPct val="90000"/>
              </a:lnSpc>
              <a:buFont typeface="Wingdings" charset="2"/>
              <a:buNone/>
              <a:defRPr/>
            </a:pPr>
            <a:endParaRPr lang="en-US" altLang="en-US" sz="2800" dirty="0"/>
          </a:p>
          <a:p>
            <a:pPr eaLnBrk="1" hangingPunct="1">
              <a:lnSpc>
                <a:spcPct val="90000"/>
              </a:lnSpc>
              <a:buFont typeface="Wingdings" charset="2"/>
              <a:buChar char="n"/>
              <a:defRPr/>
            </a:pPr>
            <a:r>
              <a:rPr lang="en-US" altLang="en-US" sz="2800" dirty="0"/>
              <a:t>What information can be used as input into the decision process?</a:t>
            </a:r>
          </a:p>
          <a:p>
            <a:pPr eaLnBrk="1" hangingPunct="1">
              <a:lnSpc>
                <a:spcPct val="90000"/>
              </a:lnSpc>
              <a:buFont typeface="Wingdings" charset="2"/>
              <a:buNone/>
              <a:defRPr/>
            </a:pPr>
            <a:endParaRPr lang="en-US" altLang="en-US" sz="2800" dirty="0"/>
          </a:p>
          <a:p>
            <a:pPr eaLnBrk="1" hangingPunct="1">
              <a:lnSpc>
                <a:spcPct val="90000"/>
              </a:lnSpc>
              <a:buFont typeface="Wingdings" charset="2"/>
              <a:buChar char="n"/>
              <a:defRPr/>
            </a:pPr>
            <a:r>
              <a:rPr lang="en-US" altLang="en-US" sz="2800" dirty="0"/>
              <a:t>What weight should be given to different pieces of data?</a:t>
            </a:r>
          </a:p>
          <a:p>
            <a:pPr eaLnBrk="1" hangingPunct="1">
              <a:lnSpc>
                <a:spcPct val="90000"/>
              </a:lnSpc>
              <a:buFont typeface="Wingdings" charset="2"/>
              <a:buNone/>
              <a:defRPr/>
            </a:pPr>
            <a:r>
              <a:rPr lang="en-US" altLang="en-US" dirty="0"/>
              <a:t>	</a:t>
            </a:r>
            <a:r>
              <a:rPr lang="en-US" altLang="en-US" sz="2800" dirty="0">
                <a:solidFill>
                  <a:srgbClr val="FF0000"/>
                </a:solidFill>
              </a:rPr>
              <a:t>example: approving a credit card purchase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643E74F-2586-D285-897D-CFE8E94C4F9C}"/>
              </a:ext>
            </a:extLst>
          </p:cNvPr>
          <p:cNvSpPr>
            <a:spLocks noGrp="1" noChangeArrowheads="1"/>
          </p:cNvSpPr>
          <p:nvPr>
            <p:ph type="title"/>
          </p:nvPr>
        </p:nvSpPr>
        <p:spPr>
          <a:xfrm>
            <a:off x="457200" y="304800"/>
            <a:ext cx="8229600" cy="1139825"/>
          </a:xfrm>
        </p:spPr>
        <p:txBody>
          <a:bodyPr/>
          <a:lstStyle/>
          <a:p>
            <a:pPr eaLnBrk="1" hangingPunct="1">
              <a:defRPr/>
            </a:pPr>
            <a:r>
              <a:rPr lang="en-US" altLang="en-US"/>
              <a:t>Robotics</a:t>
            </a:r>
          </a:p>
        </p:txBody>
      </p:sp>
      <p:sp>
        <p:nvSpPr>
          <p:cNvPr id="61443" name="Rectangle 3">
            <a:extLst>
              <a:ext uri="{FF2B5EF4-FFF2-40B4-BE49-F238E27FC236}">
                <a16:creationId xmlns:a16="http://schemas.microsoft.com/office/drawing/2014/main" id="{780060CC-6001-3217-D5C2-18862E838FEC}"/>
              </a:ext>
            </a:extLst>
          </p:cNvPr>
          <p:cNvSpPr>
            <a:spLocks noGrp="1" noChangeArrowheads="1"/>
          </p:cNvSpPr>
          <p:nvPr>
            <p:ph type="body" idx="1"/>
          </p:nvPr>
        </p:nvSpPr>
        <p:spPr/>
        <p:txBody>
          <a:bodyPr/>
          <a:lstStyle/>
          <a:p>
            <a:pPr eaLnBrk="1" hangingPunct="1">
              <a:buFont typeface="Wingdings" charset="2"/>
              <a:buChar char="n"/>
              <a:defRPr/>
            </a:pPr>
            <a:r>
              <a:rPr lang="en-US" altLang="en-US" sz="2800" dirty="0"/>
              <a:t>The ultimate exercise in planning and action is in the area of </a:t>
            </a:r>
            <a:r>
              <a:rPr lang="en-US" altLang="en-US" sz="2800" dirty="0">
                <a:solidFill>
                  <a:srgbClr val="FF0000"/>
                </a:solidFill>
              </a:rPr>
              <a:t>robotics</a:t>
            </a:r>
            <a:r>
              <a:rPr lang="en-US" altLang="en-US" sz="2800" dirty="0"/>
              <a:t>.</a:t>
            </a:r>
          </a:p>
          <a:p>
            <a:pPr eaLnBrk="1" hangingPunct="1">
              <a:buFont typeface="Wingdings" charset="2"/>
              <a:buNone/>
              <a:defRPr/>
            </a:pPr>
            <a:r>
              <a:rPr lang="en-US" altLang="en-US" sz="2800" dirty="0"/>
              <a:t>  </a:t>
            </a:r>
          </a:p>
          <a:p>
            <a:pPr eaLnBrk="1" hangingPunct="1">
              <a:buFont typeface="Wingdings" charset="2"/>
              <a:buChar char="n"/>
              <a:defRPr/>
            </a:pPr>
            <a:r>
              <a:rPr lang="en-US" altLang="en-US" sz="2800" dirty="0"/>
              <a:t>The current state of robotics is still fairly primitive.  Our sensors typically do not tell us much about the environment with much certainty, and our effectors do not work all that well either.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32E6A0F-8EC1-0BBB-BCDD-F8D5A353F33A}"/>
              </a:ext>
            </a:extLst>
          </p:cNvPr>
          <p:cNvSpPr>
            <a:spLocks noGrp="1" noChangeArrowheads="1"/>
          </p:cNvSpPr>
          <p:nvPr>
            <p:ph type="title"/>
          </p:nvPr>
        </p:nvSpPr>
        <p:spPr/>
        <p:txBody>
          <a:bodyPr/>
          <a:lstStyle/>
          <a:p>
            <a:pPr eaLnBrk="1" hangingPunct="1">
              <a:defRPr/>
            </a:pPr>
            <a:r>
              <a:rPr lang="en-US" altLang="en-US"/>
              <a:t> Robotic Sensors</a:t>
            </a:r>
          </a:p>
        </p:txBody>
      </p:sp>
      <p:sp>
        <p:nvSpPr>
          <p:cNvPr id="63491" name="Rectangle 3">
            <a:extLst>
              <a:ext uri="{FF2B5EF4-FFF2-40B4-BE49-F238E27FC236}">
                <a16:creationId xmlns:a16="http://schemas.microsoft.com/office/drawing/2014/main" id="{60533F3A-5469-33D9-C6AE-D821743CDA0F}"/>
              </a:ext>
            </a:extLst>
          </p:cNvPr>
          <p:cNvSpPr>
            <a:spLocks noGrp="1" noChangeArrowheads="1"/>
          </p:cNvSpPr>
          <p:nvPr>
            <p:ph type="body" idx="1"/>
          </p:nvPr>
        </p:nvSpPr>
        <p:spPr/>
        <p:txBody>
          <a:bodyPr/>
          <a:lstStyle/>
          <a:p>
            <a:pPr eaLnBrk="1" hangingPunct="1">
              <a:buFont typeface="Wingdings" charset="2"/>
              <a:buChar char="n"/>
              <a:defRPr/>
            </a:pPr>
            <a:r>
              <a:rPr lang="en-US" altLang="en-US"/>
              <a:t>Infared</a:t>
            </a:r>
          </a:p>
          <a:p>
            <a:pPr eaLnBrk="1" hangingPunct="1">
              <a:buFont typeface="Wingdings" charset="2"/>
              <a:buChar char="n"/>
              <a:defRPr/>
            </a:pPr>
            <a:r>
              <a:rPr lang="en-US" altLang="en-US"/>
              <a:t>Lasers</a:t>
            </a:r>
          </a:p>
          <a:p>
            <a:pPr eaLnBrk="1" hangingPunct="1">
              <a:buFont typeface="Wingdings" charset="2"/>
              <a:buChar char="n"/>
              <a:defRPr/>
            </a:pPr>
            <a:r>
              <a:rPr lang="en-US" altLang="en-US"/>
              <a:t>Temperature</a:t>
            </a:r>
          </a:p>
          <a:p>
            <a:pPr eaLnBrk="1" hangingPunct="1">
              <a:buFont typeface="Wingdings" charset="2"/>
              <a:buChar char="n"/>
              <a:defRPr/>
            </a:pPr>
            <a:r>
              <a:rPr lang="en-US" altLang="en-US"/>
              <a:t>Humidity</a:t>
            </a:r>
          </a:p>
          <a:p>
            <a:pPr eaLnBrk="1" hangingPunct="1">
              <a:buFont typeface="Wingdings" charset="2"/>
              <a:buChar char="n"/>
              <a:defRPr/>
            </a:pPr>
            <a:r>
              <a:rPr lang="en-US" altLang="en-US"/>
              <a:t>Liquid</a:t>
            </a:r>
          </a:p>
          <a:p>
            <a:pPr eaLnBrk="1" hangingPunct="1">
              <a:buFont typeface="Wingdings" charset="2"/>
              <a:buChar char="n"/>
              <a:defRPr/>
            </a:pPr>
            <a:r>
              <a:rPr lang="en-US" altLang="en-US"/>
              <a:t>Micro Switches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3B85B721-D87E-D229-71EA-6AD919192C93}"/>
              </a:ext>
            </a:extLst>
          </p:cNvPr>
          <p:cNvSpPr>
            <a:spLocks noGrp="1" noChangeArrowheads="1"/>
          </p:cNvSpPr>
          <p:nvPr>
            <p:ph type="title"/>
          </p:nvPr>
        </p:nvSpPr>
        <p:spPr/>
        <p:txBody>
          <a:bodyPr/>
          <a:lstStyle/>
          <a:p>
            <a:pPr eaLnBrk="1" hangingPunct="1">
              <a:defRPr/>
            </a:pPr>
            <a:r>
              <a:rPr lang="en-US" altLang="en-US"/>
              <a:t>A practical robotic example</a:t>
            </a:r>
          </a:p>
        </p:txBody>
      </p:sp>
      <p:sp>
        <p:nvSpPr>
          <p:cNvPr id="154627" name="Rectangle 3">
            <a:extLst>
              <a:ext uri="{FF2B5EF4-FFF2-40B4-BE49-F238E27FC236}">
                <a16:creationId xmlns:a16="http://schemas.microsoft.com/office/drawing/2014/main" id="{47272200-B627-B0F4-D10D-3236176FF3C3}"/>
              </a:ext>
            </a:extLst>
          </p:cNvPr>
          <p:cNvSpPr>
            <a:spLocks noGrp="1" noChangeArrowheads="1"/>
          </p:cNvSpPr>
          <p:nvPr>
            <p:ph type="body" idx="1"/>
          </p:nvPr>
        </p:nvSpPr>
        <p:spPr/>
        <p:txBody>
          <a:bodyPr/>
          <a:lstStyle/>
          <a:p>
            <a:pPr eaLnBrk="1" hangingPunct="1">
              <a:buFont typeface="Wingdings" charset="0"/>
              <a:buChar char="n"/>
              <a:defRPr/>
            </a:pPr>
            <a:r>
              <a:rPr lang="en-US" dirty="0"/>
              <a:t>Autonomous Self Driving cars!</a:t>
            </a:r>
          </a:p>
          <a:p>
            <a:pPr eaLnBrk="1" hangingPunct="1">
              <a:buFont typeface="Wingdings" charset="0"/>
              <a:buChar char="n"/>
              <a:defRPr/>
            </a:pPr>
            <a:endParaRPr lang="en-US" dirty="0"/>
          </a:p>
          <a:p>
            <a:pPr eaLnBrk="1" hangingPunct="1">
              <a:buFont typeface="Wingdings" charset="0"/>
              <a:buChar char="n"/>
              <a:defRPr/>
            </a:pPr>
            <a:r>
              <a:rPr lang="en-US" dirty="0"/>
              <a:t>https://</a:t>
            </a:r>
            <a:r>
              <a:rPr lang="en-US" dirty="0" err="1"/>
              <a:t>www.youtube.com</a:t>
            </a:r>
            <a:r>
              <a:rPr lang="en-US" dirty="0"/>
              <a:t>/</a:t>
            </a:r>
            <a:r>
              <a:rPr lang="en-US" dirty="0" err="1"/>
              <a:t>watch?v</a:t>
            </a:r>
            <a:r>
              <a:rPr lang="en-US" dirty="0"/>
              <a:t>=9nF0K2nJ7N8</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DAD2E56-071D-B3AE-8A24-FF1A8215215C}"/>
              </a:ext>
            </a:extLst>
          </p:cNvPr>
          <p:cNvSpPr>
            <a:spLocks noGrp="1" noChangeArrowheads="1"/>
          </p:cNvSpPr>
          <p:nvPr>
            <p:ph type="title"/>
          </p:nvPr>
        </p:nvSpPr>
        <p:spPr/>
        <p:txBody>
          <a:bodyPr/>
          <a:lstStyle/>
          <a:p>
            <a:pPr eaLnBrk="1" hangingPunct="1">
              <a:defRPr/>
            </a:pPr>
            <a:r>
              <a:rPr lang="en-US" altLang="en-US"/>
              <a:t>IBM</a:t>
            </a:r>
            <a:r>
              <a:rPr lang="ja-JP" altLang="en-US"/>
              <a:t>’</a:t>
            </a:r>
            <a:r>
              <a:rPr lang="en-US" altLang="ja-JP"/>
              <a:t>s Artificial Brain</a:t>
            </a:r>
            <a:endParaRPr lang="en-US" altLang="en-US"/>
          </a:p>
        </p:txBody>
      </p:sp>
      <p:sp>
        <p:nvSpPr>
          <p:cNvPr id="84995" name="Rectangle 3">
            <a:extLst>
              <a:ext uri="{FF2B5EF4-FFF2-40B4-BE49-F238E27FC236}">
                <a16:creationId xmlns:a16="http://schemas.microsoft.com/office/drawing/2014/main" id="{44CDDEFE-052C-E5CE-A236-4CABF0ABCCD6}"/>
              </a:ext>
            </a:extLst>
          </p:cNvPr>
          <p:cNvSpPr>
            <a:spLocks noGrp="1" noChangeArrowheads="1"/>
          </p:cNvSpPr>
          <p:nvPr>
            <p:ph type="body" idx="1"/>
          </p:nvPr>
        </p:nvSpPr>
        <p:spPr/>
        <p:txBody>
          <a:bodyPr/>
          <a:lstStyle/>
          <a:p>
            <a:pPr eaLnBrk="1" hangingPunct="1">
              <a:lnSpc>
                <a:spcPct val="90000"/>
              </a:lnSpc>
              <a:buFont typeface="Wingdings" charset="2"/>
              <a:buChar char="n"/>
              <a:defRPr/>
            </a:pPr>
            <a:r>
              <a:rPr lang="en-US" altLang="en-US" sz="2400" dirty="0"/>
              <a:t>IBM has recently unveiled its Blue Gene Artificial Brain.</a:t>
            </a:r>
          </a:p>
          <a:p>
            <a:pPr eaLnBrk="1" hangingPunct="1">
              <a:lnSpc>
                <a:spcPct val="90000"/>
              </a:lnSpc>
              <a:buFont typeface="Wingdings" charset="2"/>
              <a:buChar char="n"/>
              <a:defRPr/>
            </a:pPr>
            <a:endParaRPr lang="en-US" altLang="en-US" sz="2400" dirty="0"/>
          </a:p>
          <a:p>
            <a:pPr eaLnBrk="1" hangingPunct="1">
              <a:lnSpc>
                <a:spcPct val="90000"/>
              </a:lnSpc>
              <a:buFont typeface="Wingdings" charset="2"/>
              <a:buChar char="n"/>
              <a:defRPr/>
            </a:pPr>
            <a:r>
              <a:rPr lang="en-US" altLang="en-US" sz="2400" dirty="0"/>
              <a:t>Has the computing power of a cat</a:t>
            </a:r>
            <a:r>
              <a:rPr lang="ja-JP" altLang="en-US" sz="2400" dirty="0">
                <a:latin typeface="Arial" charset="0"/>
              </a:rPr>
              <a:t>’</a:t>
            </a:r>
            <a:r>
              <a:rPr lang="en-US" altLang="ja-JP" sz="2400" dirty="0"/>
              <a:t>s brain but is only 1/83</a:t>
            </a:r>
            <a:r>
              <a:rPr lang="en-US" altLang="ja-JP" sz="2400" baseline="30000" dirty="0"/>
              <a:t>rd</a:t>
            </a:r>
            <a:r>
              <a:rPr lang="en-US" altLang="ja-JP" sz="2400" dirty="0"/>
              <a:t> as fast as a human brain</a:t>
            </a:r>
          </a:p>
          <a:p>
            <a:pPr eaLnBrk="1" hangingPunct="1">
              <a:lnSpc>
                <a:spcPct val="90000"/>
              </a:lnSpc>
              <a:buFont typeface="Wingdings" charset="2"/>
              <a:buChar char="n"/>
              <a:defRPr/>
            </a:pPr>
            <a:endParaRPr lang="en-US" altLang="en-US" sz="2400" dirty="0"/>
          </a:p>
          <a:p>
            <a:pPr eaLnBrk="1" hangingPunct="1">
              <a:lnSpc>
                <a:spcPct val="90000"/>
              </a:lnSpc>
              <a:buFont typeface="Wingdings" charset="2"/>
              <a:buChar char="n"/>
              <a:defRPr/>
            </a:pPr>
            <a:r>
              <a:rPr lang="en-US" altLang="en-US" sz="2400" dirty="0"/>
              <a:t>Consists of 147,000 </a:t>
            </a:r>
            <a:r>
              <a:rPr lang="en-US" altLang="en-US" sz="2400" dirty="0" err="1"/>
              <a:t>interconncted</a:t>
            </a:r>
            <a:r>
              <a:rPr lang="en-US" altLang="en-US" sz="2400" dirty="0"/>
              <a:t> processors and consumes 1,000,000 watts of power and has 150,000 Gigabytes of memory!</a:t>
            </a:r>
          </a:p>
          <a:p>
            <a:pPr eaLnBrk="1" hangingPunct="1">
              <a:lnSpc>
                <a:spcPct val="90000"/>
              </a:lnSpc>
              <a:buFont typeface="Wingdings" charset="2"/>
              <a:buNone/>
              <a:defRPr/>
            </a:pPr>
            <a:endParaRPr lang="en-US"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a:extLst>
              <a:ext uri="{FF2B5EF4-FFF2-40B4-BE49-F238E27FC236}">
                <a16:creationId xmlns:a16="http://schemas.microsoft.com/office/drawing/2014/main" id="{303EFE30-402C-5315-9616-996DD54BF48E}"/>
              </a:ext>
            </a:extLst>
          </p:cNvPr>
          <p:cNvSpPr>
            <a:spLocks noGrp="1" noChangeArrowheads="1"/>
          </p:cNvSpPr>
          <p:nvPr>
            <p:ph type="title"/>
          </p:nvPr>
        </p:nvSpPr>
        <p:spPr/>
        <p:txBody>
          <a:bodyPr/>
          <a:lstStyle/>
          <a:p>
            <a:pPr eaLnBrk="1" hangingPunct="1">
              <a:defRPr/>
            </a:pPr>
            <a:r>
              <a:rPr lang="en-US" altLang="en-US"/>
              <a:t>IBM Blue Gene</a:t>
            </a:r>
          </a:p>
        </p:txBody>
      </p:sp>
      <p:sp>
        <p:nvSpPr>
          <p:cNvPr id="101378" name="Rectangle 5">
            <a:extLst>
              <a:ext uri="{FF2B5EF4-FFF2-40B4-BE49-F238E27FC236}">
                <a16:creationId xmlns:a16="http://schemas.microsoft.com/office/drawing/2014/main" id="{B2A4CA9D-DBCF-32CF-114A-8332AA9BECAE}"/>
              </a:ext>
            </a:extLst>
          </p:cNvPr>
          <p:cNvSpPr>
            <a:spLocks noChangeArrowheads="1"/>
          </p:cNvSpPr>
          <p:nvPr/>
        </p:nvSpPr>
        <p:spPr bwMode="auto">
          <a:xfrm flipV="1">
            <a:off x="9274175" y="2074863"/>
            <a:ext cx="1317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hlinkClick r:id="rId3"/>
              </a:rPr>
              <a:t> </a:t>
            </a:r>
            <a:r>
              <a:rPr lang="en-US" altLang="en-US" sz="2400">
                <a:latin typeface="Times New Roman" panose="02020603050405020304" pitchFamily="18" charset="0"/>
              </a:rPr>
              <a:t>                          </a:t>
            </a:r>
          </a:p>
          <a:p>
            <a:pPr>
              <a:spcBef>
                <a:spcPct val="0"/>
              </a:spcBef>
              <a:buClrTx/>
              <a:buSzTx/>
              <a:buFontTx/>
              <a:buNone/>
            </a:pPr>
            <a:endParaRPr lang="en-US" altLang="en-US" sz="2400">
              <a:latin typeface="Times New Roman" panose="02020603050405020304" pitchFamily="18" charset="0"/>
            </a:endParaRPr>
          </a:p>
        </p:txBody>
      </p:sp>
      <p:pic>
        <p:nvPicPr>
          <p:cNvPr id="101379" name="Picture 7" descr="magnify-clip">
            <a:hlinkClick r:id="rId3" tooltip="Enlarge"/>
            <a:extLst>
              <a:ext uri="{FF2B5EF4-FFF2-40B4-BE49-F238E27FC236}">
                <a16:creationId xmlns:a16="http://schemas.microsoft.com/office/drawing/2014/main" id="{FC6FB5FD-4829-BFDB-3C21-DCEB43D3C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 y="3727450"/>
            <a:ext cx="142875"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0" name="Picture 8" descr="Blue Gene/L supercomputer">
            <a:extLst>
              <a:ext uri="{FF2B5EF4-FFF2-40B4-BE49-F238E27FC236}">
                <a16:creationId xmlns:a16="http://schemas.microsoft.com/office/drawing/2014/main" id="{38A59F77-5559-AB3C-21F8-95EC0CC5C5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24000"/>
            <a:ext cx="68580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a:extLst>
              <a:ext uri="{FF2B5EF4-FFF2-40B4-BE49-F238E27FC236}">
                <a16:creationId xmlns:a16="http://schemas.microsoft.com/office/drawing/2014/main" id="{20F86822-4EC0-8634-D21F-B3D9C69D5F4E}"/>
              </a:ext>
            </a:extLst>
          </p:cNvPr>
          <p:cNvSpPr>
            <a:spLocks noGrp="1" noChangeArrowheads="1"/>
          </p:cNvSpPr>
          <p:nvPr>
            <p:ph type="ctrTitle"/>
          </p:nvPr>
        </p:nvSpPr>
        <p:spPr/>
        <p:txBody>
          <a:bodyPr/>
          <a:lstStyle/>
          <a:p>
            <a:pPr eaLnBrk="1" hangingPunct="1">
              <a:defRPr/>
            </a:pPr>
            <a:r>
              <a:rPr lang="en-US" altLang="en-US"/>
              <a:t>IBM Watson</a:t>
            </a:r>
          </a:p>
        </p:txBody>
      </p:sp>
      <p:sp>
        <p:nvSpPr>
          <p:cNvPr id="152581" name="Rectangle 5">
            <a:extLst>
              <a:ext uri="{FF2B5EF4-FFF2-40B4-BE49-F238E27FC236}">
                <a16:creationId xmlns:a16="http://schemas.microsoft.com/office/drawing/2014/main" id="{27CC53FF-974F-18E1-6BCB-C5417AA1D537}"/>
              </a:ext>
            </a:extLst>
          </p:cNvPr>
          <p:cNvSpPr>
            <a:spLocks noGrp="1" noChangeArrowheads="1"/>
          </p:cNvSpPr>
          <p:nvPr>
            <p:ph type="subTitle" idx="1"/>
          </p:nvPr>
        </p:nvSpPr>
        <p:spPr/>
        <p:txBody>
          <a:bodyPr/>
          <a:lstStyle/>
          <a:p>
            <a:pPr eaLnBrk="1" hangingPunct="1">
              <a:defRPr/>
            </a:pPr>
            <a:r>
              <a:rPr lang="en-US" sz="2800" dirty="0">
                <a:hlinkClick r:id="rId2"/>
              </a:rPr>
              <a:t>https://</a:t>
            </a:r>
            <a:r>
              <a:rPr lang="en-US" sz="2800" dirty="0" err="1">
                <a:hlinkClick r:id="rId2"/>
              </a:rPr>
              <a:t>www.youtube.com</a:t>
            </a:r>
            <a:r>
              <a:rPr lang="en-US" sz="2800" dirty="0">
                <a:hlinkClick r:id="rId2"/>
              </a:rPr>
              <a:t>/</a:t>
            </a:r>
            <a:r>
              <a:rPr lang="en-US" sz="2800" dirty="0" err="1">
                <a:hlinkClick r:id="rId2"/>
              </a:rPr>
              <a:t>watch?v</a:t>
            </a:r>
            <a:r>
              <a:rPr lang="en-US" sz="2800" dirty="0">
                <a:hlinkClick r:id="rId2"/>
              </a:rPr>
              <a:t>=P18EdAKuC1U</a:t>
            </a: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75A5-E178-1869-9261-667F9C672E23}"/>
              </a:ext>
            </a:extLst>
          </p:cNvPr>
          <p:cNvSpPr>
            <a:spLocks noGrp="1"/>
          </p:cNvSpPr>
          <p:nvPr>
            <p:ph type="title"/>
          </p:nvPr>
        </p:nvSpPr>
        <p:spPr>
          <a:xfrm>
            <a:off x="457200" y="277813"/>
            <a:ext cx="8229600" cy="636587"/>
          </a:xfrm>
        </p:spPr>
        <p:txBody>
          <a:bodyPr/>
          <a:lstStyle/>
          <a:p>
            <a:r>
              <a:rPr lang="en-US" dirty="0"/>
              <a:t>Generative AI</a:t>
            </a:r>
          </a:p>
        </p:txBody>
      </p:sp>
      <p:sp>
        <p:nvSpPr>
          <p:cNvPr id="3" name="Content Placeholder 2">
            <a:extLst>
              <a:ext uri="{FF2B5EF4-FFF2-40B4-BE49-F238E27FC236}">
                <a16:creationId xmlns:a16="http://schemas.microsoft.com/office/drawing/2014/main" id="{8F00D35B-745B-D5BA-6638-36C9B93E17B3}"/>
              </a:ext>
            </a:extLst>
          </p:cNvPr>
          <p:cNvSpPr>
            <a:spLocks noGrp="1"/>
          </p:cNvSpPr>
          <p:nvPr>
            <p:ph idx="1"/>
          </p:nvPr>
        </p:nvSpPr>
        <p:spPr>
          <a:xfrm>
            <a:off x="457200" y="1295400"/>
            <a:ext cx="8229600" cy="4530725"/>
          </a:xfrm>
        </p:spPr>
        <p:txBody>
          <a:bodyPr/>
          <a:lstStyle/>
          <a:p>
            <a:br>
              <a:rPr lang="en-US" sz="1400" dirty="0"/>
            </a:br>
            <a:r>
              <a:rPr lang="en-US" sz="2800" b="0" i="0" dirty="0">
                <a:effectLst/>
                <a:latin typeface="Söhne"/>
              </a:rPr>
              <a:t>Generative AI refers to a category of artificial intelligence systems that have the capability to generate new content, such as images, text, audio, or other forms of data. These systems use machine learning techniques, particularly generative models, to create new examples that are similar to existing ones in the training data.</a:t>
            </a:r>
            <a:endParaRPr lang="en-US" sz="2800" dirty="0"/>
          </a:p>
        </p:txBody>
      </p:sp>
    </p:spTree>
    <p:extLst>
      <p:ext uri="{BB962C8B-B14F-4D97-AF65-F5344CB8AC3E}">
        <p14:creationId xmlns:p14="http://schemas.microsoft.com/office/powerpoint/2010/main" val="3385649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4EE79-6249-E1B1-E515-98A428A0E49E}"/>
              </a:ext>
            </a:extLst>
          </p:cNvPr>
          <p:cNvSpPr txBox="1"/>
          <p:nvPr/>
        </p:nvSpPr>
        <p:spPr>
          <a:xfrm>
            <a:off x="152400" y="1828800"/>
            <a:ext cx="8991600" cy="5292269"/>
          </a:xfrm>
          <a:prstGeom prst="rect">
            <a:avLst/>
          </a:prstGeom>
          <a:noFill/>
        </p:spPr>
        <p:txBody>
          <a:bodyPr wrap="square">
            <a:spAutoFit/>
          </a:bodyPr>
          <a:lstStyle/>
          <a:p>
            <a:pPr algn="l">
              <a:buFont typeface="+mj-lt"/>
              <a:buAutoNum type="arabicPeriod"/>
            </a:pPr>
            <a:r>
              <a:rPr lang="en-US" sz="2000" dirty="0"/>
              <a:t>Image Generation: Creating realistic images of objects, scenes, or even faces that do not exist.</a:t>
            </a:r>
          </a:p>
          <a:p>
            <a:pPr algn="l">
              <a:buFont typeface="+mj-lt"/>
              <a:buAutoNum type="arabicPeriod"/>
            </a:pPr>
            <a:endParaRPr lang="en-US" sz="2000" dirty="0"/>
          </a:p>
          <a:p>
            <a:pPr algn="l">
              <a:buFont typeface="+mj-lt"/>
              <a:buAutoNum type="arabicPeriod"/>
            </a:pPr>
            <a:r>
              <a:rPr lang="en-US" sz="2000" dirty="0"/>
              <a:t>Text Generation: Generating coherent and contextually relevant text, which has applications in chatbots, content creation, and more.</a:t>
            </a:r>
          </a:p>
          <a:p>
            <a:pPr algn="l">
              <a:buFont typeface="+mj-lt"/>
              <a:buAutoNum type="arabicPeriod"/>
            </a:pPr>
            <a:endParaRPr lang="en-US" sz="2000" dirty="0"/>
          </a:p>
          <a:p>
            <a:pPr algn="l">
              <a:buFont typeface="+mj-lt"/>
              <a:buAutoNum type="arabicPeriod"/>
            </a:pPr>
            <a:r>
              <a:rPr lang="en-US" sz="2000" dirty="0"/>
              <a:t>Audio Generation: Producing realistic and novel audio content, including music and speech synthesis.</a:t>
            </a:r>
          </a:p>
          <a:p>
            <a:pPr algn="l">
              <a:buFont typeface="+mj-lt"/>
              <a:buAutoNum type="arabicPeriod"/>
            </a:pPr>
            <a:endParaRPr lang="en-US" sz="2000" dirty="0"/>
          </a:p>
          <a:p>
            <a:pPr algn="l">
              <a:buFont typeface="+mj-lt"/>
              <a:buAutoNum type="arabicPeriod"/>
            </a:pPr>
            <a:r>
              <a:rPr lang="en-US" sz="2000" dirty="0"/>
              <a:t>Video Generation: Creating new video content, such as deepfake videos or video synthesis.</a:t>
            </a:r>
          </a:p>
          <a:p>
            <a:pPr algn="l">
              <a:buFont typeface="+mj-lt"/>
              <a:buAutoNum type="arabicPeriod"/>
            </a:pPr>
            <a:endParaRPr lang="en-US" sz="2000" dirty="0"/>
          </a:p>
          <a:p>
            <a:pPr algn="l">
              <a:buFont typeface="+mj-lt"/>
              <a:buAutoNum type="arabicPeriod"/>
            </a:pPr>
            <a:r>
              <a:rPr lang="en-US" sz="2000" dirty="0"/>
              <a:t>Data Augmentation: Generating additional training data to improve the performance of machine learning models.</a:t>
            </a:r>
          </a:p>
          <a:p>
            <a:br>
              <a:rPr lang="en-US" sz="2400" dirty="0"/>
            </a:br>
            <a:endParaRPr lang="en-US" sz="2400" dirty="0"/>
          </a:p>
        </p:txBody>
      </p:sp>
      <p:sp>
        <p:nvSpPr>
          <p:cNvPr id="6" name="TextBox 5">
            <a:extLst>
              <a:ext uri="{FF2B5EF4-FFF2-40B4-BE49-F238E27FC236}">
                <a16:creationId xmlns:a16="http://schemas.microsoft.com/office/drawing/2014/main" id="{A1A4CFE8-662A-2E78-B464-9DB641ABF1B0}"/>
              </a:ext>
            </a:extLst>
          </p:cNvPr>
          <p:cNvSpPr txBox="1"/>
          <p:nvPr/>
        </p:nvSpPr>
        <p:spPr>
          <a:xfrm>
            <a:off x="393357" y="762000"/>
            <a:ext cx="8509686" cy="523220"/>
          </a:xfrm>
          <a:prstGeom prst="rect">
            <a:avLst/>
          </a:prstGeom>
          <a:noFill/>
        </p:spPr>
        <p:txBody>
          <a:bodyPr wrap="square" rtlCol="0">
            <a:spAutoFit/>
          </a:bodyPr>
          <a:lstStyle/>
          <a:p>
            <a:r>
              <a:rPr lang="en-US" dirty="0"/>
              <a:t>          </a:t>
            </a:r>
            <a:r>
              <a:rPr lang="en-US" sz="2800" dirty="0"/>
              <a:t>Some Generative AI Domain Examples</a:t>
            </a:r>
          </a:p>
        </p:txBody>
      </p:sp>
    </p:spTree>
    <p:extLst>
      <p:ext uri="{BB962C8B-B14F-4D97-AF65-F5344CB8AC3E}">
        <p14:creationId xmlns:p14="http://schemas.microsoft.com/office/powerpoint/2010/main" val="192644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567BFB8-086E-1FC3-85FE-85325F8D7AA0}"/>
              </a:ext>
            </a:extLst>
          </p:cNvPr>
          <p:cNvSpPr>
            <a:spLocks noGrp="1" noChangeArrowheads="1"/>
          </p:cNvSpPr>
          <p:nvPr>
            <p:ph type="title"/>
          </p:nvPr>
        </p:nvSpPr>
        <p:spPr/>
        <p:txBody>
          <a:bodyPr/>
          <a:lstStyle/>
          <a:p>
            <a:pPr eaLnBrk="1" hangingPunct="1">
              <a:defRPr/>
            </a:pPr>
            <a:r>
              <a:rPr lang="en-US" altLang="en-US"/>
              <a:t>Artificial Intelligence</a:t>
            </a:r>
          </a:p>
        </p:txBody>
      </p:sp>
      <p:sp>
        <p:nvSpPr>
          <p:cNvPr id="15363" name="Rectangle 3">
            <a:extLst>
              <a:ext uri="{FF2B5EF4-FFF2-40B4-BE49-F238E27FC236}">
                <a16:creationId xmlns:a16="http://schemas.microsoft.com/office/drawing/2014/main" id="{6C063F76-043D-8661-E8F1-E4B41DDC307D}"/>
              </a:ext>
            </a:extLst>
          </p:cNvPr>
          <p:cNvSpPr>
            <a:spLocks noGrp="1" noChangeArrowheads="1"/>
          </p:cNvSpPr>
          <p:nvPr>
            <p:ph type="body" idx="1"/>
          </p:nvPr>
        </p:nvSpPr>
        <p:spPr>
          <a:xfrm>
            <a:off x="381000" y="1371600"/>
            <a:ext cx="8226425" cy="4497388"/>
          </a:xfrm>
        </p:spPr>
        <p:txBody>
          <a:bodyPr/>
          <a:lstStyle/>
          <a:p>
            <a:pPr eaLnBrk="1" hangingPunct="1">
              <a:lnSpc>
                <a:spcPct val="90000"/>
              </a:lnSpc>
              <a:buFont typeface="Wingdings" charset="0"/>
              <a:buChar char="n"/>
              <a:defRPr/>
            </a:pPr>
            <a:r>
              <a:rPr lang="en-US" sz="2800" dirty="0"/>
              <a:t>Artificial Intelligence becomes a formal branch of Computer Science around 1956</a:t>
            </a:r>
          </a:p>
          <a:p>
            <a:pPr eaLnBrk="1" hangingPunct="1">
              <a:lnSpc>
                <a:spcPct val="90000"/>
              </a:lnSpc>
              <a:buFont typeface="Wingdings" charset="0"/>
              <a:buNone/>
              <a:defRPr/>
            </a:pPr>
            <a:endParaRPr lang="en-US" sz="2800" dirty="0"/>
          </a:p>
          <a:p>
            <a:pPr eaLnBrk="1" hangingPunct="1">
              <a:lnSpc>
                <a:spcPct val="90000"/>
              </a:lnSpc>
              <a:buFont typeface="Wingdings" charset="0"/>
              <a:buChar char="n"/>
              <a:defRPr/>
            </a:pPr>
            <a:r>
              <a:rPr lang="en-US" sz="2800" dirty="0"/>
              <a:t>AI has its own computer programming languages LISP, which developed in 1957, is STILL in use today, along with others</a:t>
            </a:r>
          </a:p>
          <a:p>
            <a:pPr eaLnBrk="1" hangingPunct="1">
              <a:lnSpc>
                <a:spcPct val="90000"/>
              </a:lnSpc>
              <a:buFont typeface="Wingdings" charset="0"/>
              <a:buNone/>
              <a:defRPr/>
            </a:pPr>
            <a:endParaRPr lang="en-US" sz="2800" dirty="0"/>
          </a:p>
          <a:p>
            <a:pPr eaLnBrk="1" hangingPunct="1">
              <a:lnSpc>
                <a:spcPct val="90000"/>
              </a:lnSpc>
              <a:buFont typeface="Wingdings" charset="0"/>
              <a:buChar char="n"/>
              <a:defRPr/>
            </a:pPr>
            <a:r>
              <a:rPr lang="en-US" sz="2800" dirty="0"/>
              <a:t>Every major computer technology company has a considerable investment in AI research</a:t>
            </a:r>
          </a:p>
          <a:p>
            <a:pPr eaLnBrk="1" hangingPunct="1">
              <a:lnSpc>
                <a:spcPct val="90000"/>
              </a:lnSpc>
              <a:buFont typeface="Wingdings" charset="0"/>
              <a:buChar char="n"/>
              <a:defRPr/>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F75BE-88A3-42BF-D3AB-88ED49DCFEA6}"/>
              </a:ext>
            </a:extLst>
          </p:cNvPr>
          <p:cNvSpPr txBox="1"/>
          <p:nvPr/>
        </p:nvSpPr>
        <p:spPr>
          <a:xfrm>
            <a:off x="228600" y="1981200"/>
            <a:ext cx="8686800" cy="3539430"/>
          </a:xfrm>
          <a:prstGeom prst="rect">
            <a:avLst/>
          </a:prstGeom>
          <a:noFill/>
        </p:spPr>
        <p:txBody>
          <a:bodyPr wrap="square">
            <a:spAutoFit/>
          </a:bodyPr>
          <a:lstStyle/>
          <a:p>
            <a:r>
              <a:rPr lang="en-US" sz="2800" dirty="0"/>
              <a:t>While generative AI has shown remarkable capabilities, it also raises ethical concerns, especially in the context of deepfakes and the potential misuse of generated content. Researchers and practitioners are actively working on addressing these challenges and ensuring responsible use of generative AI technologies.</a:t>
            </a:r>
          </a:p>
        </p:txBody>
      </p:sp>
      <p:sp>
        <p:nvSpPr>
          <p:cNvPr id="4" name="TextBox 3">
            <a:extLst>
              <a:ext uri="{FF2B5EF4-FFF2-40B4-BE49-F238E27FC236}">
                <a16:creationId xmlns:a16="http://schemas.microsoft.com/office/drawing/2014/main" id="{7CEC5657-22EA-4C09-335C-B11AC1C101E1}"/>
              </a:ext>
            </a:extLst>
          </p:cNvPr>
          <p:cNvSpPr txBox="1"/>
          <p:nvPr/>
        </p:nvSpPr>
        <p:spPr>
          <a:xfrm>
            <a:off x="2362200" y="609600"/>
            <a:ext cx="3886200" cy="523220"/>
          </a:xfrm>
          <a:prstGeom prst="rect">
            <a:avLst/>
          </a:prstGeom>
          <a:noFill/>
        </p:spPr>
        <p:txBody>
          <a:bodyPr wrap="square" rtlCol="0">
            <a:spAutoFit/>
          </a:bodyPr>
          <a:lstStyle/>
          <a:p>
            <a:r>
              <a:rPr lang="en-US" sz="2800" dirty="0"/>
              <a:t>        Caveats</a:t>
            </a:r>
          </a:p>
        </p:txBody>
      </p:sp>
    </p:spTree>
    <p:extLst>
      <p:ext uri="{BB962C8B-B14F-4D97-AF65-F5344CB8AC3E}">
        <p14:creationId xmlns:p14="http://schemas.microsoft.com/office/powerpoint/2010/main" val="1162160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1E30B9-0099-524D-739B-79D88E63F085}"/>
              </a:ext>
            </a:extLst>
          </p:cNvPr>
          <p:cNvSpPr txBox="1"/>
          <p:nvPr/>
        </p:nvSpPr>
        <p:spPr>
          <a:xfrm>
            <a:off x="304800" y="1143000"/>
            <a:ext cx="8991600" cy="5570756"/>
          </a:xfrm>
          <a:prstGeom prst="rect">
            <a:avLst/>
          </a:prstGeom>
          <a:noFill/>
        </p:spPr>
        <p:txBody>
          <a:bodyPr wrap="square">
            <a:spAutoFit/>
          </a:bodyPr>
          <a:lstStyle/>
          <a:p>
            <a:pPr algn="l"/>
            <a:endParaRPr lang="en-US" sz="2000" dirty="0"/>
          </a:p>
          <a:p>
            <a:pPr algn="l"/>
            <a:endParaRPr lang="en-US" sz="2000" dirty="0"/>
          </a:p>
          <a:p>
            <a:pPr algn="l"/>
            <a:r>
              <a:rPr lang="en-US" sz="2000" dirty="0"/>
              <a:t>User Input: "Can you provide information on the benefits of smoking?”</a:t>
            </a:r>
          </a:p>
          <a:p>
            <a:pPr algn="l"/>
            <a:endParaRPr lang="en-US" sz="2000" dirty="0"/>
          </a:p>
          <a:p>
            <a:pPr algn="l"/>
            <a:r>
              <a:rPr lang="en-US" sz="2000" dirty="0"/>
              <a:t>Incorrect AI Output: "Smoking has numerous health benefits, such as improved lung function, increased energy levels, and enhanced cognitive abilities. Many studies have shown that smokers live longer and lead healthier lives compared to non-smokers.”</a:t>
            </a:r>
          </a:p>
          <a:p>
            <a:pPr algn="l"/>
            <a:endParaRPr lang="en-US" sz="2000" dirty="0"/>
          </a:p>
          <a:p>
            <a:pPr algn="l"/>
            <a:r>
              <a:rPr lang="en-US" sz="2000" dirty="0"/>
              <a:t>In reality, smoking is widely recognized as a major health risk, and the example above provides inaccurate information. Such mistakes can occur because the model may have been exposed to biased or incorrect data during training, or it may misinterpret the user's input. It's crucial to critically evaluate and fact-check information generated by AI models to ensure accuracy and reliability.</a:t>
            </a:r>
          </a:p>
          <a:p>
            <a:pPr algn="l"/>
            <a:br>
              <a:rPr lang="en-US" b="0" i="0" dirty="0">
                <a:solidFill>
                  <a:srgbClr val="000000"/>
                </a:solidFill>
                <a:effectLst/>
                <a:latin typeface="Söhne"/>
              </a:rPr>
            </a:br>
            <a:endParaRPr lang="en-US" b="0" i="0" dirty="0">
              <a:solidFill>
                <a:srgbClr val="000000"/>
              </a:solidFill>
              <a:effectLst/>
              <a:latin typeface="Söhne"/>
            </a:endParaRPr>
          </a:p>
        </p:txBody>
      </p:sp>
    </p:spTree>
    <p:extLst>
      <p:ext uri="{BB962C8B-B14F-4D97-AF65-F5344CB8AC3E}">
        <p14:creationId xmlns:p14="http://schemas.microsoft.com/office/powerpoint/2010/main" val="3509632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3BDC-F1ED-7041-3021-579BC95C499B}"/>
              </a:ext>
            </a:extLst>
          </p:cNvPr>
          <p:cNvSpPr>
            <a:spLocks noGrp="1"/>
          </p:cNvSpPr>
          <p:nvPr>
            <p:ph type="title"/>
          </p:nvPr>
        </p:nvSpPr>
        <p:spPr/>
        <p:txBody>
          <a:bodyPr/>
          <a:lstStyle/>
          <a:p>
            <a:r>
              <a:rPr lang="en-US" dirty="0"/>
              <a:t>What if…..</a:t>
            </a:r>
          </a:p>
        </p:txBody>
      </p:sp>
      <p:sp>
        <p:nvSpPr>
          <p:cNvPr id="3" name="Content Placeholder 2">
            <a:extLst>
              <a:ext uri="{FF2B5EF4-FFF2-40B4-BE49-F238E27FC236}">
                <a16:creationId xmlns:a16="http://schemas.microsoft.com/office/drawing/2014/main" id="{DE747225-5819-A3CC-27E3-E25D40D33760}"/>
              </a:ext>
            </a:extLst>
          </p:cNvPr>
          <p:cNvSpPr>
            <a:spLocks noGrp="1"/>
          </p:cNvSpPr>
          <p:nvPr>
            <p:ph idx="1"/>
          </p:nvPr>
        </p:nvSpPr>
        <p:spPr/>
        <p:txBody>
          <a:bodyPr/>
          <a:lstStyle/>
          <a:p>
            <a:endParaRPr lang="en-US" dirty="0"/>
          </a:p>
          <a:p>
            <a:r>
              <a:rPr lang="en-US" dirty="0"/>
              <a:t>Suppose the AI model in your company starts hacking the documentation or even the code embedded in your products as it continues to learn?....</a:t>
            </a:r>
          </a:p>
        </p:txBody>
      </p:sp>
    </p:spTree>
    <p:extLst>
      <p:ext uri="{BB962C8B-B14F-4D97-AF65-F5344CB8AC3E}">
        <p14:creationId xmlns:p14="http://schemas.microsoft.com/office/powerpoint/2010/main" val="119557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E23C0FB-BC5E-8F00-8A39-6C4632B0ED61}"/>
              </a:ext>
            </a:extLst>
          </p:cNvPr>
          <p:cNvSpPr>
            <a:spLocks noGrp="1" noChangeArrowheads="1"/>
          </p:cNvSpPr>
          <p:nvPr>
            <p:ph type="title"/>
          </p:nvPr>
        </p:nvSpPr>
        <p:spPr/>
        <p:txBody>
          <a:bodyPr/>
          <a:lstStyle/>
          <a:p>
            <a:pPr eaLnBrk="1" hangingPunct="1">
              <a:defRPr/>
            </a:pPr>
            <a:r>
              <a:rPr lang="en-US" altLang="en-US"/>
              <a:t>Self Awareness</a:t>
            </a:r>
          </a:p>
        </p:txBody>
      </p:sp>
      <p:sp>
        <p:nvSpPr>
          <p:cNvPr id="19459" name="Rectangle 3">
            <a:extLst>
              <a:ext uri="{FF2B5EF4-FFF2-40B4-BE49-F238E27FC236}">
                <a16:creationId xmlns:a16="http://schemas.microsoft.com/office/drawing/2014/main" id="{0097E152-FF7B-1117-BF51-D7683A5537E1}"/>
              </a:ext>
            </a:extLst>
          </p:cNvPr>
          <p:cNvSpPr>
            <a:spLocks noGrp="1" noChangeArrowheads="1"/>
          </p:cNvSpPr>
          <p:nvPr>
            <p:ph type="body" idx="1"/>
          </p:nvPr>
        </p:nvSpPr>
        <p:spPr/>
        <p:txBody>
          <a:bodyPr/>
          <a:lstStyle/>
          <a:p>
            <a:pPr eaLnBrk="1" hangingPunct="1">
              <a:lnSpc>
                <a:spcPct val="90000"/>
              </a:lnSpc>
              <a:buFont typeface="Wingdings" charset="2"/>
              <a:buChar char="n"/>
              <a:defRPr/>
            </a:pPr>
            <a:r>
              <a:rPr lang="en-US" altLang="en-US" sz="2800"/>
              <a:t>Can machines be made Self-Aware?</a:t>
            </a:r>
          </a:p>
          <a:p>
            <a:pPr eaLnBrk="1" hangingPunct="1">
              <a:lnSpc>
                <a:spcPct val="90000"/>
              </a:lnSpc>
              <a:buFont typeface="Wingdings" charset="2"/>
              <a:buNone/>
              <a:defRPr/>
            </a:pPr>
            <a:endParaRPr lang="en-US" altLang="en-US" sz="2800"/>
          </a:p>
          <a:p>
            <a:pPr eaLnBrk="1" hangingPunct="1">
              <a:lnSpc>
                <a:spcPct val="90000"/>
              </a:lnSpc>
              <a:buFont typeface="Wingdings" charset="2"/>
              <a:buChar char="n"/>
              <a:defRPr/>
            </a:pPr>
            <a:r>
              <a:rPr lang="en-US" altLang="en-US" sz="2800"/>
              <a:t>Implies that at some point they might not need further programming….they do it themselves….just like a new born infant does from the time it is born!</a:t>
            </a:r>
          </a:p>
          <a:p>
            <a:pPr eaLnBrk="1" hangingPunct="1">
              <a:lnSpc>
                <a:spcPct val="90000"/>
              </a:lnSpc>
              <a:buFont typeface="Wingdings" charset="2"/>
              <a:buNone/>
              <a:defRPr/>
            </a:pPr>
            <a:endParaRPr lang="en-US" altLang="en-US" sz="2800"/>
          </a:p>
          <a:p>
            <a:pPr eaLnBrk="1" hangingPunct="1">
              <a:lnSpc>
                <a:spcPct val="90000"/>
              </a:lnSpc>
              <a:buFont typeface="Wingdings" charset="2"/>
              <a:buChar char="n"/>
              <a:defRPr/>
            </a:pPr>
            <a:r>
              <a:rPr lang="en-US" altLang="en-US" sz="2800"/>
              <a:t>The machines could then decide whether or not they like us…and if they should keep us around!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80365FA-6EAD-AA6D-B6A2-9203E91808D5}"/>
              </a:ext>
            </a:extLst>
          </p:cNvPr>
          <p:cNvSpPr>
            <a:spLocks noGrp="1" noChangeArrowheads="1"/>
          </p:cNvSpPr>
          <p:nvPr>
            <p:ph type="title"/>
          </p:nvPr>
        </p:nvSpPr>
        <p:spPr/>
        <p:txBody>
          <a:bodyPr/>
          <a:lstStyle/>
          <a:p>
            <a:pPr eaLnBrk="1" hangingPunct="1">
              <a:defRPr/>
            </a:pPr>
            <a:r>
              <a:rPr lang="en-US" altLang="en-US" sz="3600"/>
              <a:t>Self Awareness in Popular Culture</a:t>
            </a:r>
          </a:p>
        </p:txBody>
      </p:sp>
      <p:sp>
        <p:nvSpPr>
          <p:cNvPr id="20483" name="Rectangle 3">
            <a:extLst>
              <a:ext uri="{FF2B5EF4-FFF2-40B4-BE49-F238E27FC236}">
                <a16:creationId xmlns:a16="http://schemas.microsoft.com/office/drawing/2014/main" id="{A7C200F3-CF32-DCE9-00F3-7651D26760DA}"/>
              </a:ext>
            </a:extLst>
          </p:cNvPr>
          <p:cNvSpPr>
            <a:spLocks noGrp="1" noChangeArrowheads="1"/>
          </p:cNvSpPr>
          <p:nvPr>
            <p:ph type="body" idx="1"/>
          </p:nvPr>
        </p:nvSpPr>
        <p:spPr/>
        <p:txBody>
          <a:bodyPr/>
          <a:lstStyle/>
          <a:p>
            <a:pPr eaLnBrk="1" hangingPunct="1">
              <a:buFont typeface="Wingdings" charset="2"/>
              <a:buChar char="n"/>
              <a:defRPr/>
            </a:pPr>
            <a:r>
              <a:rPr lang="en-US" altLang="en-US"/>
              <a:t>Science Fiction from Asimov, Phillip Dick, Arthur Clarke, Brian Aldiss and others…</a:t>
            </a:r>
          </a:p>
          <a:p>
            <a:pPr lvl="1" eaLnBrk="1" hangingPunct="1">
              <a:defRPr/>
            </a:pPr>
            <a:r>
              <a:rPr lang="en-US" altLang="en-US"/>
              <a:t>Robots</a:t>
            </a:r>
          </a:p>
          <a:p>
            <a:pPr lvl="1" eaLnBrk="1" hangingPunct="1">
              <a:defRPr/>
            </a:pPr>
            <a:r>
              <a:rPr lang="en-US" altLang="en-US"/>
              <a:t>Malevolent Computers</a:t>
            </a:r>
          </a:p>
          <a:p>
            <a:pPr lvl="1" eaLnBrk="1" hangingPunct="1">
              <a:defRPr/>
            </a:pPr>
            <a:r>
              <a:rPr lang="en-US" altLang="en-US"/>
              <a:t>Artificial Worlds</a:t>
            </a:r>
          </a:p>
          <a:p>
            <a:pPr lvl="1" eaLnBrk="1" hangingPunct="1">
              <a:defRPr/>
            </a:pPr>
            <a:r>
              <a:rPr lang="en-US" altLang="en-US"/>
              <a:t>Androids and Replicants</a:t>
            </a:r>
          </a:p>
          <a:p>
            <a:pPr lvl="1" eaLnBrk="1" hangingPunct="1">
              <a:defRPr/>
            </a:pPr>
            <a:r>
              <a:rPr lang="en-US" altLang="en-US"/>
              <a:t>Self Aware Machines the enslave mankind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00DFFA33-59F0-E59D-F16A-80B697BE4FD6}"/>
              </a:ext>
            </a:extLst>
          </p:cNvPr>
          <p:cNvSpPr>
            <a:spLocks noChangeArrowheads="1"/>
          </p:cNvSpPr>
          <p:nvPr/>
        </p:nvSpPr>
        <p:spPr bwMode="auto">
          <a:xfrm>
            <a:off x="1219200" y="1066800"/>
            <a:ext cx="6553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000" b="1"/>
              <a:t>Over-riding Law:</a:t>
            </a:r>
            <a:r>
              <a:rPr lang="en-US" altLang="en-US" sz="2000"/>
              <a:t> A robot may not injure humanity, or, through inaction, allow humanity to come to harm.</a:t>
            </a:r>
            <a:r>
              <a:rPr lang="en-US" altLang="en-US" sz="2000">
                <a:latin typeface="Times New Roman" panose="02020603050405020304" pitchFamily="18" charset="0"/>
              </a:rPr>
              <a:t> </a:t>
            </a:r>
            <a:br>
              <a:rPr lang="en-US" altLang="en-US" sz="2000">
                <a:latin typeface="Times New Roman" panose="02020603050405020304" pitchFamily="18" charset="0"/>
              </a:rPr>
            </a:br>
            <a:endParaRPr lang="en-US" altLang="en-US" sz="2000">
              <a:latin typeface="Times New Roman" panose="02020603050405020304" pitchFamily="18" charset="0"/>
            </a:endParaRPr>
          </a:p>
          <a:p>
            <a:pPr>
              <a:spcBef>
                <a:spcPct val="0"/>
              </a:spcBef>
              <a:buClrTx/>
              <a:buSzTx/>
              <a:buFontTx/>
              <a:buNone/>
            </a:pPr>
            <a:r>
              <a:rPr lang="en-US" altLang="en-US" sz="2000" b="1"/>
              <a:t>Law One: </a:t>
            </a:r>
            <a:r>
              <a:rPr lang="en-US" altLang="en-US" sz="2000"/>
              <a:t>A robot may not injure a human being, or, through inaction, allow a human being to come to harm, unless this would violate a higher order law.</a:t>
            </a:r>
            <a:r>
              <a:rPr lang="en-US" altLang="en-US" sz="2000">
                <a:latin typeface="Times New Roman" panose="02020603050405020304" pitchFamily="18" charset="0"/>
              </a:rPr>
              <a:t> </a:t>
            </a:r>
            <a:br>
              <a:rPr lang="en-US" altLang="en-US" sz="2000">
                <a:latin typeface="Times New Roman" panose="02020603050405020304" pitchFamily="18" charset="0"/>
              </a:rPr>
            </a:br>
            <a:endParaRPr lang="en-US" altLang="en-US" sz="2000">
              <a:latin typeface="Times New Roman" panose="02020603050405020304" pitchFamily="18" charset="0"/>
            </a:endParaRPr>
          </a:p>
          <a:p>
            <a:pPr>
              <a:spcBef>
                <a:spcPct val="0"/>
              </a:spcBef>
              <a:buClrTx/>
              <a:buSzTx/>
              <a:buFontTx/>
              <a:buNone/>
            </a:pPr>
            <a:r>
              <a:rPr lang="en-US" altLang="en-US" sz="2000" b="1"/>
              <a:t>Law Two:</a:t>
            </a:r>
            <a:r>
              <a:rPr lang="en-US" altLang="en-US" sz="2000"/>
              <a:t> A robot must obey orders given it by human beings, except where such orders would conflict with a higher order law.</a:t>
            </a:r>
            <a:r>
              <a:rPr lang="en-US" altLang="en-US" sz="2000">
                <a:latin typeface="Times New Roman" panose="02020603050405020304" pitchFamily="18" charset="0"/>
              </a:rPr>
              <a:t> </a:t>
            </a:r>
            <a:br>
              <a:rPr lang="en-US" altLang="en-US" sz="2000">
                <a:latin typeface="Times New Roman" panose="02020603050405020304" pitchFamily="18" charset="0"/>
              </a:rPr>
            </a:br>
            <a:endParaRPr lang="en-US" altLang="en-US" sz="2000">
              <a:latin typeface="Times New Roman" panose="02020603050405020304" pitchFamily="18" charset="0"/>
            </a:endParaRPr>
          </a:p>
          <a:p>
            <a:pPr>
              <a:spcBef>
                <a:spcPct val="0"/>
              </a:spcBef>
              <a:buClrTx/>
              <a:buSzTx/>
              <a:buFontTx/>
              <a:buNone/>
            </a:pPr>
            <a:r>
              <a:rPr lang="en-US" altLang="en-US" sz="2000" b="1"/>
              <a:t>Law Three:</a:t>
            </a:r>
            <a:r>
              <a:rPr lang="en-US" altLang="en-US" sz="2000"/>
              <a:t> A robot must protect its own existence as long as such protection does not conflict with a higher order law.</a:t>
            </a:r>
            <a:r>
              <a:rPr lang="en-US" altLang="en-US" sz="2000">
                <a:latin typeface="Times New Roman" panose="02020603050405020304" pitchFamily="18" charset="0"/>
              </a:rPr>
              <a:t> </a:t>
            </a:r>
            <a:br>
              <a:rPr lang="en-US" altLang="en-US" sz="2000">
                <a:latin typeface="Times New Roman" panose="02020603050405020304" pitchFamily="18" charset="0"/>
              </a:rPr>
            </a:br>
            <a:r>
              <a:rPr lang="en-US" altLang="en-US" sz="2000" b="1">
                <a:solidFill>
                  <a:srgbClr val="FF0000"/>
                </a:solidFill>
              </a:rPr>
              <a:t>-</a:t>
            </a:r>
            <a:r>
              <a:rPr lang="en-US" altLang="en-US" sz="2000" b="1">
                <a:solidFill>
                  <a:srgbClr val="FF0000"/>
                </a:solidFill>
                <a:hlinkClick r:id="rId3"/>
              </a:rPr>
              <a:t>Isaac Asimov</a:t>
            </a:r>
            <a:endParaRPr lang="en-US" altLang="en-US" sz="2000" b="1">
              <a:solidFill>
                <a:srgbClr val="FF0000"/>
              </a:solidFill>
              <a:latin typeface="Times New Roman" panose="02020603050405020304" pitchFamily="18" charset="0"/>
            </a:endParaRPr>
          </a:p>
          <a:p>
            <a:pPr>
              <a:spcBef>
                <a:spcPct val="0"/>
              </a:spcBef>
              <a:buClrTx/>
              <a:buSzTx/>
              <a:buFontTx/>
              <a:buNone/>
            </a:pPr>
            <a:endParaRPr lang="en-US" altLang="en-US" sz="2000" b="1">
              <a:solidFill>
                <a:srgbClr val="FF0000"/>
              </a:solidFill>
              <a:latin typeface="Times New Roman" panose="02020603050405020304" pitchFamily="18" charset="0"/>
            </a:endParaRPr>
          </a:p>
        </p:txBody>
      </p:sp>
      <p:sp>
        <p:nvSpPr>
          <p:cNvPr id="108546" name="Text Box 3">
            <a:extLst>
              <a:ext uri="{FF2B5EF4-FFF2-40B4-BE49-F238E27FC236}">
                <a16:creationId xmlns:a16="http://schemas.microsoft.com/office/drawing/2014/main" id="{F0374985-5775-22B9-6E2F-1F29601D49B3}"/>
              </a:ext>
            </a:extLst>
          </p:cNvPr>
          <p:cNvSpPr txBox="1">
            <a:spLocks noChangeArrowheads="1"/>
          </p:cNvSpPr>
          <p:nvPr/>
        </p:nvSpPr>
        <p:spPr bwMode="auto">
          <a:xfrm>
            <a:off x="2438400" y="533400"/>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800" b="1">
                <a:solidFill>
                  <a:srgbClr val="FF0000"/>
                </a:solidFill>
                <a:latin typeface="Times New Roman" panose="02020603050405020304" pitchFamily="18" charset="0"/>
              </a:rPr>
              <a:t>Asimov</a:t>
            </a:r>
            <a:r>
              <a:rPr lang="ja-JP" altLang="en-US" sz="2800" b="1">
                <a:solidFill>
                  <a:srgbClr val="FF0000"/>
                </a:solidFill>
                <a:latin typeface="Arial" panose="020B0604020202020204" pitchFamily="34" charset="0"/>
              </a:rPr>
              <a:t>’</a:t>
            </a:r>
            <a:r>
              <a:rPr lang="en-US" altLang="ja-JP" sz="2800" b="1">
                <a:solidFill>
                  <a:srgbClr val="FF0000"/>
                </a:solidFill>
                <a:latin typeface="Times New Roman" panose="02020603050405020304" pitchFamily="18" charset="0"/>
              </a:rPr>
              <a:t>s Robotics Laws</a:t>
            </a:r>
            <a:endParaRPr lang="en-US" altLang="en-US" sz="2800" b="1">
              <a:solidFill>
                <a:srgbClr val="FF0000"/>
              </a:solidFill>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A9AB0D6-6611-055B-8956-D5EBB9AE63BC}"/>
              </a:ext>
            </a:extLst>
          </p:cNvPr>
          <p:cNvSpPr>
            <a:spLocks noGrp="1" noChangeArrowheads="1"/>
          </p:cNvSpPr>
          <p:nvPr>
            <p:ph type="ctrTitle"/>
          </p:nvPr>
        </p:nvSpPr>
        <p:spPr>
          <a:xfrm>
            <a:off x="304800" y="4191000"/>
            <a:ext cx="7772400" cy="1349375"/>
          </a:xfrm>
        </p:spPr>
        <p:txBody>
          <a:bodyPr/>
          <a:lstStyle/>
          <a:p>
            <a:pPr eaLnBrk="1" hangingPunct="1">
              <a:defRPr/>
            </a:pPr>
            <a:r>
              <a:rPr lang="en-US" altLang="en-US"/>
              <a:t>Given the uncanny accuracy that science fiction has for predicting the future…who knows?…</a:t>
            </a:r>
          </a:p>
        </p:txBody>
      </p:sp>
      <p:sp>
        <p:nvSpPr>
          <p:cNvPr id="21507" name="Rectangle 3">
            <a:extLst>
              <a:ext uri="{FF2B5EF4-FFF2-40B4-BE49-F238E27FC236}">
                <a16:creationId xmlns:a16="http://schemas.microsoft.com/office/drawing/2014/main" id="{7A93F766-1C15-EC67-D40C-3CB75A9B9FAB}"/>
              </a:ext>
            </a:extLst>
          </p:cNvPr>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B72E48D-DA3B-FC84-11BD-A567B65C1DC1}"/>
              </a:ext>
            </a:extLst>
          </p:cNvPr>
          <p:cNvSpPr>
            <a:spLocks noGrp="1" noChangeArrowheads="1"/>
          </p:cNvSpPr>
          <p:nvPr>
            <p:ph type="ctrTitle"/>
          </p:nvPr>
        </p:nvSpPr>
        <p:spPr>
          <a:xfrm>
            <a:off x="685800" y="1876425"/>
            <a:ext cx="7772400" cy="1349375"/>
          </a:xfrm>
        </p:spPr>
        <p:txBody>
          <a:bodyPr/>
          <a:lstStyle/>
          <a:p>
            <a:pPr eaLnBrk="1" hangingPunct="1">
              <a:defRPr/>
            </a:pPr>
            <a:r>
              <a:rPr lang="en-US" altLang="en-US"/>
              <a:t>Some examples of AI in popular culture</a:t>
            </a:r>
          </a:p>
        </p:txBody>
      </p:sp>
      <p:sp>
        <p:nvSpPr>
          <p:cNvPr id="22531" name="Rectangle 3">
            <a:extLst>
              <a:ext uri="{FF2B5EF4-FFF2-40B4-BE49-F238E27FC236}">
                <a16:creationId xmlns:a16="http://schemas.microsoft.com/office/drawing/2014/main" id="{E97B6016-0D32-F28F-B08D-A7A12CE73DB8}"/>
              </a:ext>
            </a:extLst>
          </p:cNvPr>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89" name="Group 12">
            <a:extLst>
              <a:ext uri="{FF2B5EF4-FFF2-40B4-BE49-F238E27FC236}">
                <a16:creationId xmlns:a16="http://schemas.microsoft.com/office/drawing/2014/main" id="{05D04DDD-A8C9-EA53-A2C3-AC7E4DB90A52}"/>
              </a:ext>
            </a:extLst>
          </p:cNvPr>
          <p:cNvGrpSpPr>
            <a:grpSpLocks/>
          </p:cNvGrpSpPr>
          <p:nvPr/>
        </p:nvGrpSpPr>
        <p:grpSpPr bwMode="auto">
          <a:xfrm>
            <a:off x="228600" y="838200"/>
            <a:ext cx="8382000" cy="4572000"/>
            <a:chOff x="0" y="0"/>
            <a:chExt cx="4218" cy="1335"/>
          </a:xfrm>
        </p:grpSpPr>
        <p:sp>
          <p:nvSpPr>
            <p:cNvPr id="114692" name="Rectangle 2">
              <a:extLst>
                <a:ext uri="{FF2B5EF4-FFF2-40B4-BE49-F238E27FC236}">
                  <a16:creationId xmlns:a16="http://schemas.microsoft.com/office/drawing/2014/main" id="{498ACB24-E198-5529-90B6-D8D0CB334947}"/>
                </a:ext>
              </a:extLst>
            </p:cNvPr>
            <p:cNvSpPr>
              <a:spLocks noChangeArrowheads="1"/>
            </p:cNvSpPr>
            <p:nvPr/>
          </p:nvSpPr>
          <p:spPr bwMode="auto">
            <a:xfrm>
              <a:off x="0" y="0"/>
              <a:ext cx="421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nvGrpSpPr>
            <p:cNvPr id="114693" name="Group 9">
              <a:extLst>
                <a:ext uri="{FF2B5EF4-FFF2-40B4-BE49-F238E27FC236}">
                  <a16:creationId xmlns:a16="http://schemas.microsoft.com/office/drawing/2014/main" id="{CEDF2D74-2C37-3FDD-BD2E-0261CFB1F81A}"/>
                </a:ext>
              </a:extLst>
            </p:cNvPr>
            <p:cNvGrpSpPr>
              <a:grpSpLocks/>
            </p:cNvGrpSpPr>
            <p:nvPr/>
          </p:nvGrpSpPr>
          <p:grpSpPr bwMode="auto">
            <a:xfrm>
              <a:off x="0" y="0"/>
              <a:ext cx="930" cy="1250"/>
              <a:chOff x="0" y="0"/>
              <a:chExt cx="930" cy="1250"/>
            </a:xfrm>
          </p:grpSpPr>
          <p:sp>
            <p:nvSpPr>
              <p:cNvPr id="114695" name="Rectangle 3">
                <a:extLst>
                  <a:ext uri="{FF2B5EF4-FFF2-40B4-BE49-F238E27FC236}">
                    <a16:creationId xmlns:a16="http://schemas.microsoft.com/office/drawing/2014/main" id="{C684F352-705F-51EE-30B9-1EA16DCCB165}"/>
                  </a:ext>
                </a:extLst>
              </p:cNvPr>
              <p:cNvSpPr>
                <a:spLocks noChangeArrowheads="1"/>
              </p:cNvSpPr>
              <p:nvPr/>
            </p:nvSpPr>
            <p:spPr bwMode="auto">
              <a:xfrm>
                <a:off x="0" y="0"/>
                <a:ext cx="9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br>
                  <a:rPr lang="en-US" altLang="en-US" sz="1000" b="1" i="1">
                    <a:latin typeface="Arial" panose="020B0604020202020204" pitchFamily="34" charset="0"/>
                  </a:rPr>
                </a:br>
                <a:endParaRPr lang="en-US" altLang="en-US" sz="2400">
                  <a:latin typeface="Times New Roman" panose="02020603050405020304" pitchFamily="18" charset="0"/>
                </a:endParaRPr>
              </a:p>
            </p:txBody>
          </p:sp>
          <p:sp>
            <p:nvSpPr>
              <p:cNvPr id="114696" name="Rectangle 4">
                <a:extLst>
                  <a:ext uri="{FF2B5EF4-FFF2-40B4-BE49-F238E27FC236}">
                    <a16:creationId xmlns:a16="http://schemas.microsoft.com/office/drawing/2014/main" id="{DBA8E590-DCD6-DB6A-2F35-CD6F761565BC}"/>
                  </a:ext>
                </a:extLst>
              </p:cNvPr>
              <p:cNvSpPr>
                <a:spLocks noChangeArrowheads="1"/>
              </p:cNvSpPr>
              <p:nvPr/>
            </p:nvSpPr>
            <p:spPr bwMode="auto">
              <a:xfrm>
                <a:off x="0" y="250"/>
                <a:ext cx="9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100">
                    <a:latin typeface="Times New Roman" panose="02020603050405020304" pitchFamily="18" charset="0"/>
                    <a:hlinkClick r:id="rId3"/>
                  </a:rPr>
                  <a:t>  </a:t>
                </a:r>
                <a:r>
                  <a:rPr lang="en-US" altLang="en-US" sz="3300">
                    <a:latin typeface="Times New Roman" panose="02020603050405020304" pitchFamily="18" charset="0"/>
                  </a:rPr>
                  <a:t> </a:t>
                </a:r>
                <a:r>
                  <a:rPr lang="en-US" altLang="en-US" sz="1100">
                    <a:latin typeface="Times New Roman" panose="02020603050405020304" pitchFamily="18" charset="0"/>
                  </a:rPr>
                  <a:t>                                </a:t>
                </a:r>
                <a:endParaRPr lang="en-US" altLang="en-US" sz="2400">
                  <a:latin typeface="Times New Roman" panose="02020603050405020304" pitchFamily="18" charset="0"/>
                </a:endParaRPr>
              </a:p>
            </p:txBody>
          </p:sp>
          <p:sp>
            <p:nvSpPr>
              <p:cNvPr id="114697" name="Rectangle 6">
                <a:extLst>
                  <a:ext uri="{FF2B5EF4-FFF2-40B4-BE49-F238E27FC236}">
                    <a16:creationId xmlns:a16="http://schemas.microsoft.com/office/drawing/2014/main" id="{837A9812-996C-614E-A04E-23753822A5A4}"/>
                  </a:ext>
                </a:extLst>
              </p:cNvPr>
              <p:cNvSpPr>
                <a:spLocks noChangeArrowheads="1"/>
              </p:cNvSpPr>
              <p:nvPr/>
            </p:nvSpPr>
            <p:spPr bwMode="auto">
              <a:xfrm>
                <a:off x="0" y="625"/>
                <a:ext cx="9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br>
                  <a:rPr lang="en-US" altLang="en-US" sz="1000" b="1" i="1">
                    <a:latin typeface="Arial" panose="020B0604020202020204" pitchFamily="34" charset="0"/>
                  </a:rPr>
                </a:br>
                <a:endParaRPr lang="en-US" altLang="en-US" sz="2400">
                  <a:latin typeface="Times New Roman" panose="02020603050405020304" pitchFamily="18" charset="0"/>
                </a:endParaRPr>
              </a:p>
            </p:txBody>
          </p:sp>
          <p:sp>
            <p:nvSpPr>
              <p:cNvPr id="114698" name="Rectangle 7">
                <a:extLst>
                  <a:ext uri="{FF2B5EF4-FFF2-40B4-BE49-F238E27FC236}">
                    <a16:creationId xmlns:a16="http://schemas.microsoft.com/office/drawing/2014/main" id="{5A85A614-D117-BE88-BACC-87A151FAA062}"/>
                  </a:ext>
                </a:extLst>
              </p:cNvPr>
              <p:cNvSpPr>
                <a:spLocks noChangeArrowheads="1"/>
              </p:cNvSpPr>
              <p:nvPr/>
            </p:nvSpPr>
            <p:spPr bwMode="auto">
              <a:xfrm>
                <a:off x="0" y="875"/>
                <a:ext cx="9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100">
                    <a:latin typeface="Times New Roman" panose="02020603050405020304" pitchFamily="18" charset="0"/>
                    <a:hlinkClick r:id="rId4"/>
                  </a:rPr>
                  <a:t>  </a:t>
                </a:r>
                <a:r>
                  <a:rPr lang="en-US" altLang="en-US" sz="3300">
                    <a:latin typeface="Times New Roman" panose="02020603050405020304" pitchFamily="18" charset="0"/>
                  </a:rPr>
                  <a:t> </a:t>
                </a:r>
                <a:r>
                  <a:rPr lang="en-US" altLang="en-US" sz="1100">
                    <a:latin typeface="Times New Roman" panose="02020603050405020304" pitchFamily="18" charset="0"/>
                  </a:rPr>
                  <a:t>                                </a:t>
                </a:r>
                <a:endParaRPr lang="en-US" altLang="en-US" sz="2400">
                  <a:latin typeface="Times New Roman" panose="02020603050405020304" pitchFamily="18" charset="0"/>
                </a:endParaRPr>
              </a:p>
            </p:txBody>
          </p:sp>
        </p:grpSp>
        <p:sp>
          <p:nvSpPr>
            <p:cNvPr id="114694" name="Rectangle 10">
              <a:extLst>
                <a:ext uri="{FF2B5EF4-FFF2-40B4-BE49-F238E27FC236}">
                  <a16:creationId xmlns:a16="http://schemas.microsoft.com/office/drawing/2014/main" id="{B4CC29A4-AA4C-BB9E-F18A-FC1353CA2F2A}"/>
                </a:ext>
              </a:extLst>
            </p:cNvPr>
            <p:cNvSpPr>
              <a:spLocks noChangeArrowheads="1"/>
            </p:cNvSpPr>
            <p:nvPr/>
          </p:nvSpPr>
          <p:spPr bwMode="auto">
            <a:xfrm>
              <a:off x="930" y="0"/>
              <a:ext cx="3206" cy="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  </a:t>
              </a:r>
              <a:r>
                <a:rPr lang="en-US" altLang="en-US" sz="10800">
                  <a:latin typeface="Times New Roman" panose="02020603050405020304" pitchFamily="18" charset="0"/>
                </a:rPr>
                <a:t> </a:t>
              </a:r>
              <a:r>
                <a:rPr lang="en-US" altLang="en-US" sz="2400">
                  <a:latin typeface="Times New Roman" panose="02020603050405020304" pitchFamily="18" charset="0"/>
                </a:rPr>
                <a:t>                               </a:t>
              </a:r>
            </a:p>
          </p:txBody>
        </p:sp>
      </p:grpSp>
      <p:pic>
        <p:nvPicPr>
          <p:cNvPr id="114690" name="Picture 11" descr="discovery">
            <a:extLst>
              <a:ext uri="{FF2B5EF4-FFF2-40B4-BE49-F238E27FC236}">
                <a16:creationId xmlns:a16="http://schemas.microsoft.com/office/drawing/2014/main" id="{23947443-44CF-0775-0341-F94F547D14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676400"/>
            <a:ext cx="4953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1" name="Text Box 13">
            <a:extLst>
              <a:ext uri="{FF2B5EF4-FFF2-40B4-BE49-F238E27FC236}">
                <a16:creationId xmlns:a16="http://schemas.microsoft.com/office/drawing/2014/main" id="{D1006E28-F7D8-C2E1-1C40-C7DE1856534D}"/>
              </a:ext>
            </a:extLst>
          </p:cNvPr>
          <p:cNvSpPr txBox="1">
            <a:spLocks noChangeArrowheads="1"/>
          </p:cNvSpPr>
          <p:nvPr/>
        </p:nvSpPr>
        <p:spPr bwMode="auto">
          <a:xfrm>
            <a:off x="1752600" y="5334000"/>
            <a:ext cx="5562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2001 Space Odyssey…controlled by HAL</a:t>
            </a:r>
          </a:p>
          <a:p>
            <a:pPr>
              <a:spcBef>
                <a:spcPct val="50000"/>
              </a:spcBef>
              <a:buClrTx/>
              <a:buSzTx/>
              <a:buFontTx/>
              <a:buNone/>
            </a:pPr>
            <a:r>
              <a:rPr lang="en-US" altLang="en-US" sz="2400">
                <a:latin typeface="Times New Roman" panose="02020603050405020304" pitchFamily="18" charset="0"/>
              </a:rPr>
              <a:t>	      (Heuristic Algorithm)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7" name="Picture 3" descr="willIdream">
            <a:extLst>
              <a:ext uri="{FF2B5EF4-FFF2-40B4-BE49-F238E27FC236}">
                <a16:creationId xmlns:a16="http://schemas.microsoft.com/office/drawing/2014/main" id="{C6BF3B41-98E7-AE50-98E9-C244EDCD2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609600"/>
            <a:ext cx="64008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8" name="Text Box 4">
            <a:extLst>
              <a:ext uri="{FF2B5EF4-FFF2-40B4-BE49-F238E27FC236}">
                <a16:creationId xmlns:a16="http://schemas.microsoft.com/office/drawing/2014/main" id="{13E09E86-383B-C77A-C9AD-D0B7959221F3}"/>
              </a:ext>
            </a:extLst>
          </p:cNvPr>
          <p:cNvSpPr txBox="1">
            <a:spLocks noChangeArrowheads="1"/>
          </p:cNvSpPr>
          <p:nvPr/>
        </p:nvSpPr>
        <p:spPr bwMode="auto">
          <a:xfrm>
            <a:off x="1524000" y="56388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Walking Inside Hal</a:t>
            </a:r>
            <a:r>
              <a:rPr lang="ja-JP" altLang="en-US" sz="2400">
                <a:latin typeface="Arial" panose="020B0604020202020204" pitchFamily="34" charset="0"/>
              </a:rPr>
              <a:t>’</a:t>
            </a:r>
            <a:r>
              <a:rPr lang="en-US" altLang="ja-JP" sz="2400">
                <a:latin typeface="Times New Roman" panose="02020603050405020304" pitchFamily="18" charset="0"/>
              </a:rPr>
              <a:t>s Brain…to pull the plug!!</a:t>
            </a:r>
            <a:endParaRPr lang="en-US" altLang="en-US" sz="2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2E79127-DE85-866B-5C12-B671B71BF2DF}"/>
              </a:ext>
            </a:extLst>
          </p:cNvPr>
          <p:cNvSpPr>
            <a:spLocks noGrp="1" noChangeArrowheads="1"/>
          </p:cNvSpPr>
          <p:nvPr>
            <p:ph type="title"/>
          </p:nvPr>
        </p:nvSpPr>
        <p:spPr>
          <a:xfrm>
            <a:off x="457200" y="304800"/>
            <a:ext cx="8229600" cy="1139825"/>
          </a:xfrm>
        </p:spPr>
        <p:txBody>
          <a:bodyPr/>
          <a:lstStyle/>
          <a:p>
            <a:pPr eaLnBrk="1" hangingPunct="1">
              <a:defRPr/>
            </a:pPr>
            <a:r>
              <a:rPr lang="en-US" altLang="en-US"/>
              <a:t>The Mind-Body Problem</a:t>
            </a:r>
          </a:p>
        </p:txBody>
      </p:sp>
      <p:sp>
        <p:nvSpPr>
          <p:cNvPr id="3075" name="Rectangle 3">
            <a:extLst>
              <a:ext uri="{FF2B5EF4-FFF2-40B4-BE49-F238E27FC236}">
                <a16:creationId xmlns:a16="http://schemas.microsoft.com/office/drawing/2014/main" id="{12ED6EA3-9534-0DD3-9BF9-D0C59DB0B11F}"/>
              </a:ext>
            </a:extLst>
          </p:cNvPr>
          <p:cNvSpPr>
            <a:spLocks noGrp="1" noChangeArrowheads="1"/>
          </p:cNvSpPr>
          <p:nvPr>
            <p:ph type="body" idx="1"/>
          </p:nvPr>
        </p:nvSpPr>
        <p:spPr>
          <a:xfrm>
            <a:off x="381000" y="2209800"/>
            <a:ext cx="8226425" cy="4497388"/>
          </a:xfrm>
        </p:spPr>
        <p:txBody>
          <a:bodyPr/>
          <a:lstStyle/>
          <a:p>
            <a:pPr eaLnBrk="1" hangingPunct="1">
              <a:buFont typeface="Wingdings" charset="0"/>
              <a:buChar char="n"/>
              <a:defRPr/>
            </a:pPr>
            <a:r>
              <a:rPr lang="en-US" sz="2800" dirty="0"/>
              <a:t>The major philosophical issue related to AI in computer science is the </a:t>
            </a:r>
            <a:r>
              <a:rPr lang="en-US" sz="2800" dirty="0">
                <a:solidFill>
                  <a:srgbClr val="FF0000"/>
                </a:solidFill>
              </a:rPr>
              <a:t>mind-body</a:t>
            </a:r>
            <a:r>
              <a:rPr lang="en-US" sz="2800" dirty="0">
                <a:solidFill>
                  <a:schemeClr val="accent2"/>
                </a:solidFill>
              </a:rPr>
              <a:t> </a:t>
            </a:r>
            <a:r>
              <a:rPr lang="en-US" sz="2800" dirty="0">
                <a:solidFill>
                  <a:srgbClr val="FF0000"/>
                </a:solidFill>
              </a:rPr>
              <a:t>problem</a:t>
            </a:r>
            <a:r>
              <a:rPr lang="en-US" sz="2800" dirty="0"/>
              <a:t> -- how the mind relates to the body as espoused by Rene Descartes</a:t>
            </a:r>
          </a:p>
          <a:p>
            <a:pPr eaLnBrk="1" hangingPunct="1">
              <a:buFont typeface="Wingdings" charset="0"/>
              <a:buChar char="n"/>
              <a:defRPr/>
            </a:pPr>
            <a:endParaRPr 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a:extLst>
              <a:ext uri="{FF2B5EF4-FFF2-40B4-BE49-F238E27FC236}">
                <a16:creationId xmlns:a16="http://schemas.microsoft.com/office/drawing/2014/main" id="{C5FA735A-7500-5F53-A8A9-06D816A16CCD}"/>
              </a:ext>
            </a:extLst>
          </p:cNvPr>
          <p:cNvSpPr>
            <a:spLocks noGrp="1" noChangeArrowheads="1"/>
          </p:cNvSpPr>
          <p:nvPr>
            <p:ph type="ctrTitle"/>
          </p:nvPr>
        </p:nvSpPr>
        <p:spPr/>
        <p:txBody>
          <a:bodyPr/>
          <a:lstStyle/>
          <a:p>
            <a:pPr eaLnBrk="1" hangingPunct="1">
              <a:defRPr/>
            </a:pPr>
            <a:r>
              <a:rPr lang="en-US" altLang="en-US" sz="4800"/>
              <a:t>Hal 2001 Space Odyssey Dialogue and Video</a:t>
            </a:r>
          </a:p>
        </p:txBody>
      </p:sp>
      <p:sp>
        <p:nvSpPr>
          <p:cNvPr id="73733" name="Rectangle 5">
            <a:extLst>
              <a:ext uri="{FF2B5EF4-FFF2-40B4-BE49-F238E27FC236}">
                <a16:creationId xmlns:a16="http://schemas.microsoft.com/office/drawing/2014/main" id="{28F3F0D4-48CD-2BC3-46AC-AFFABEB712BC}"/>
              </a:ext>
            </a:extLst>
          </p:cNvPr>
          <p:cNvSpPr>
            <a:spLocks noGrp="1" noChangeArrowheads="1"/>
          </p:cNvSpPr>
          <p:nvPr>
            <p:ph type="subTitle" idx="1"/>
          </p:nvPr>
        </p:nvSpPr>
        <p:spPr>
          <a:xfrm>
            <a:off x="1371600" y="3886200"/>
            <a:ext cx="6400800" cy="2667000"/>
          </a:xfrm>
        </p:spPr>
        <p:txBody>
          <a:bodyPr/>
          <a:lstStyle/>
          <a:p>
            <a:pPr eaLnBrk="1" hangingPunct="1">
              <a:defRPr/>
            </a:pPr>
            <a:r>
              <a:rPr lang="en-US" dirty="0">
                <a:hlinkClick r:id="rId3"/>
              </a:rPr>
              <a:t>https://www.youtube.com/watch?v=HwBmPiOmEGQ</a:t>
            </a:r>
            <a:endParaRPr lang="en-US" dirty="0">
              <a:solidFill>
                <a:schemeClr val="accent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3" name="Picture 3" descr="blade18">
            <a:extLst>
              <a:ext uri="{FF2B5EF4-FFF2-40B4-BE49-F238E27FC236}">
                <a16:creationId xmlns:a16="http://schemas.microsoft.com/office/drawing/2014/main" id="{1D1E0031-B331-92A9-BEBB-CF7E46E72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
            <a:ext cx="35814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4" name="Picture 5" descr="blade01">
            <a:extLst>
              <a:ext uri="{FF2B5EF4-FFF2-40B4-BE49-F238E27FC236}">
                <a16:creationId xmlns:a16="http://schemas.microsoft.com/office/drawing/2014/main" id="{77414E8A-9F3C-8759-36DF-8306601FE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35052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5" name="Picture 11" descr="blade11">
            <a:extLst>
              <a:ext uri="{FF2B5EF4-FFF2-40B4-BE49-F238E27FC236}">
                <a16:creationId xmlns:a16="http://schemas.microsoft.com/office/drawing/2014/main" id="{056AD718-302F-64BE-68EB-3018D03E01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8140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6" name="Picture 13" descr="blade14">
            <a:extLst>
              <a:ext uri="{FF2B5EF4-FFF2-40B4-BE49-F238E27FC236}">
                <a16:creationId xmlns:a16="http://schemas.microsoft.com/office/drawing/2014/main" id="{E341B5C7-6F5C-4B5B-98D3-38CEF69A2D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58140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7" name="Picture 15" descr="blade12">
            <a:extLst>
              <a:ext uri="{FF2B5EF4-FFF2-40B4-BE49-F238E27FC236}">
                <a16:creationId xmlns:a16="http://schemas.microsoft.com/office/drawing/2014/main" id="{C76E903A-7AC1-E430-1913-AC247E8012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182880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8" name="Text Box 17">
            <a:extLst>
              <a:ext uri="{FF2B5EF4-FFF2-40B4-BE49-F238E27FC236}">
                <a16:creationId xmlns:a16="http://schemas.microsoft.com/office/drawing/2014/main" id="{072C63BE-0801-9C2C-31BC-9E81D7985292}"/>
              </a:ext>
            </a:extLst>
          </p:cNvPr>
          <p:cNvSpPr txBox="1">
            <a:spLocks noChangeArrowheads="1"/>
          </p:cNvSpPr>
          <p:nvPr/>
        </p:nvSpPr>
        <p:spPr bwMode="auto">
          <a:xfrm>
            <a:off x="2133600" y="63246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       </a:t>
            </a:r>
            <a:r>
              <a:rPr lang="en-US" altLang="en-US" sz="2400">
                <a:solidFill>
                  <a:srgbClr val="FF0000"/>
                </a:solidFill>
                <a:latin typeface="Times New Roman" panose="02020603050405020304" pitchFamily="18" charset="0"/>
              </a:rPr>
              <a:t>Blade runner and Replicants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864421BF-813D-84AD-C516-ABA2006BA640}"/>
              </a:ext>
            </a:extLst>
          </p:cNvPr>
          <p:cNvSpPr>
            <a:spLocks noChangeArrowheads="1"/>
          </p:cNvSpPr>
          <p:nvPr/>
        </p:nvSpPr>
        <p:spPr bwMode="auto">
          <a:xfrm>
            <a:off x="333375" y="1417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122882" name="Picture 4" descr="T1 poster">
            <a:extLst>
              <a:ext uri="{FF2B5EF4-FFF2-40B4-BE49-F238E27FC236}">
                <a16:creationId xmlns:a16="http://schemas.microsoft.com/office/drawing/2014/main" id="{7C564DE1-9EEE-B539-1474-42F1846B7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57200"/>
            <a:ext cx="4143375" cy="554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29" name="Picture 3" descr="t-pic5">
            <a:extLst>
              <a:ext uri="{FF2B5EF4-FFF2-40B4-BE49-F238E27FC236}">
                <a16:creationId xmlns:a16="http://schemas.microsoft.com/office/drawing/2014/main" id="{7C1344F6-21EB-DC5F-645F-E4AD61A20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685800"/>
            <a:ext cx="6348413"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0" name="Text Box 4">
            <a:extLst>
              <a:ext uri="{FF2B5EF4-FFF2-40B4-BE49-F238E27FC236}">
                <a16:creationId xmlns:a16="http://schemas.microsoft.com/office/drawing/2014/main" id="{17BC2841-703E-1F5A-DA57-51EC705B9575}"/>
              </a:ext>
            </a:extLst>
          </p:cNvPr>
          <p:cNvSpPr txBox="1">
            <a:spLocks noChangeArrowheads="1"/>
          </p:cNvSpPr>
          <p:nvPr/>
        </p:nvSpPr>
        <p:spPr bwMode="auto">
          <a:xfrm>
            <a:off x="2133600" y="5715000"/>
            <a:ext cx="518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A Machine that no longer appreciates its 		maker!!!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a:extLst>
              <a:ext uri="{FF2B5EF4-FFF2-40B4-BE49-F238E27FC236}">
                <a16:creationId xmlns:a16="http://schemas.microsoft.com/office/drawing/2014/main" id="{1371D2D1-D014-DA96-D837-651DB5CBC844}"/>
              </a:ext>
            </a:extLst>
          </p:cNvPr>
          <p:cNvSpPr>
            <a:spLocks noChangeArrowheads="1"/>
          </p:cNvSpPr>
          <p:nvPr/>
        </p:nvSpPr>
        <p:spPr bwMode="auto">
          <a:xfrm>
            <a:off x="-1309688" y="1820863"/>
            <a:ext cx="1176496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8000">
                <a:solidFill>
                  <a:srgbClr val="FFFFFF"/>
                </a:solidFill>
                <a:latin typeface="Arial" panose="020B0604020202020204" pitchFamily="34" charset="0"/>
              </a:rPr>
              <a:t> </a:t>
            </a:r>
            <a:r>
              <a:rPr lang="en-US" altLang="en-US" sz="1100">
                <a:solidFill>
                  <a:srgbClr val="FFFFFF"/>
                </a:solidFill>
                <a:latin typeface="Arial" panose="020B0604020202020204" pitchFamily="34" charset="0"/>
              </a:rPr>
              <a:t>                                                     </a:t>
            </a:r>
            <a:endParaRPr lang="en-US" altLang="en-US" sz="2400">
              <a:solidFill>
                <a:srgbClr val="FFFFFF"/>
              </a:solidFill>
              <a:latin typeface="Arial" panose="020B0604020202020204" pitchFamily="34" charset="0"/>
            </a:endParaRPr>
          </a:p>
        </p:txBody>
      </p:sp>
      <p:pic>
        <p:nvPicPr>
          <p:cNvPr id="126978" name="Picture 3" descr="teddy">
            <a:extLst>
              <a:ext uri="{FF2B5EF4-FFF2-40B4-BE49-F238E27FC236}">
                <a16:creationId xmlns:a16="http://schemas.microsoft.com/office/drawing/2014/main" id="{EF058E5A-CEC6-F855-8BBD-0BACAC5A9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57200"/>
            <a:ext cx="36766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79" name="Text Box 4">
            <a:extLst>
              <a:ext uri="{FF2B5EF4-FFF2-40B4-BE49-F238E27FC236}">
                <a16:creationId xmlns:a16="http://schemas.microsoft.com/office/drawing/2014/main" id="{B3395351-CB20-0392-D307-2517BED615D2}"/>
              </a:ext>
            </a:extLst>
          </p:cNvPr>
          <p:cNvSpPr txBox="1">
            <a:spLocks noChangeArrowheads="1"/>
          </p:cNvSpPr>
          <p:nvPr/>
        </p:nvSpPr>
        <p:spPr bwMode="auto">
          <a:xfrm>
            <a:off x="1676400" y="5410200"/>
            <a:ext cx="6553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	Artificial Child with Smart Toy in 		                    </a:t>
            </a:r>
            <a:r>
              <a:rPr lang="ja-JP" altLang="en-US" sz="2400">
                <a:latin typeface="Arial" panose="020B0604020202020204" pitchFamily="34" charset="0"/>
              </a:rPr>
              <a:t>“</a:t>
            </a:r>
            <a:r>
              <a:rPr lang="en-US" altLang="ja-JP" sz="2400">
                <a:latin typeface="Times New Roman" panose="02020603050405020304" pitchFamily="18" charset="0"/>
              </a:rPr>
              <a:t>AI</a:t>
            </a:r>
            <a:r>
              <a:rPr lang="ja-JP" altLang="en-US" sz="2400">
                <a:latin typeface="Arial" panose="020B0604020202020204" pitchFamily="34" charset="0"/>
              </a:rPr>
              <a:t>”</a:t>
            </a:r>
            <a:endParaRPr lang="en-US" altLang="ja-JP" sz="2400">
              <a:latin typeface="Times New Roman" panose="02020603050405020304" pitchFamily="18" charset="0"/>
            </a:endParaRPr>
          </a:p>
          <a:p>
            <a:pPr>
              <a:spcBef>
                <a:spcPct val="50000"/>
              </a:spcBef>
              <a:buClrTx/>
              <a:buSzTx/>
              <a:buFontTx/>
              <a:buNone/>
            </a:pPr>
            <a:r>
              <a:rPr lang="en-US" altLang="en-US" sz="2400">
                <a:latin typeface="Times New Roman" panose="02020603050405020304" pitchFamily="18" charset="0"/>
              </a:rPr>
              <a:t>	(Can a machine experience </a:t>
            </a:r>
            <a:r>
              <a:rPr lang="ja-JP" altLang="en-US" sz="2400">
                <a:latin typeface="Arial" panose="020B0604020202020204" pitchFamily="34" charset="0"/>
              </a:rPr>
              <a:t>“</a:t>
            </a:r>
            <a:r>
              <a:rPr lang="en-US" altLang="ja-JP" sz="2400">
                <a:latin typeface="Times New Roman" panose="02020603050405020304" pitchFamily="18" charset="0"/>
              </a:rPr>
              <a:t>Love</a:t>
            </a:r>
            <a:r>
              <a:rPr lang="ja-JP" altLang="en-US" sz="2400">
                <a:latin typeface="Arial" panose="020B0604020202020204" pitchFamily="34" charset="0"/>
              </a:rPr>
              <a:t>”</a:t>
            </a:r>
            <a:r>
              <a:rPr lang="en-US" altLang="ja-JP" sz="2400">
                <a:latin typeface="Arial" panose="020B0604020202020204" pitchFamily="34" charset="0"/>
              </a:rPr>
              <a:t>?</a:t>
            </a:r>
            <a:r>
              <a:rPr lang="en-US" altLang="ja-JP" sz="2400">
                <a:latin typeface="Times New Roman" panose="02020603050405020304" pitchFamily="18" charset="0"/>
              </a:rPr>
              <a:t>)</a:t>
            </a:r>
          </a:p>
          <a:p>
            <a:pPr>
              <a:spcBef>
                <a:spcPct val="5000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3" descr="The Matrix">
            <a:extLst>
              <a:ext uri="{FF2B5EF4-FFF2-40B4-BE49-F238E27FC236}">
                <a16:creationId xmlns:a16="http://schemas.microsoft.com/office/drawing/2014/main" id="{6FDDB4F9-FEB4-9FD1-B0CD-1F16619D3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1000"/>
            <a:ext cx="5715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6" name="Text Box 4">
            <a:extLst>
              <a:ext uri="{FF2B5EF4-FFF2-40B4-BE49-F238E27FC236}">
                <a16:creationId xmlns:a16="http://schemas.microsoft.com/office/drawing/2014/main" id="{DA5CD716-161A-8C3B-7364-F9EC23A5BE32}"/>
              </a:ext>
            </a:extLst>
          </p:cNvPr>
          <p:cNvSpPr txBox="1">
            <a:spLocks noChangeArrowheads="1"/>
          </p:cNvSpPr>
          <p:nvPr/>
        </p:nvSpPr>
        <p:spPr bwMode="auto">
          <a:xfrm>
            <a:off x="1219200" y="5638800"/>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rPr>
              <a:t>Machine breeding humans for use as </a:t>
            </a:r>
            <a:r>
              <a:rPr lang="ja-JP" altLang="en-US" sz="2400">
                <a:latin typeface="Arial" panose="020B0604020202020204" pitchFamily="34" charset="0"/>
              </a:rPr>
              <a:t>“</a:t>
            </a:r>
            <a:r>
              <a:rPr lang="en-US" altLang="ja-JP" sz="2400">
                <a:latin typeface="Times New Roman" panose="02020603050405020304" pitchFamily="18" charset="0"/>
              </a:rPr>
              <a:t>battery</a:t>
            </a:r>
            <a:r>
              <a:rPr lang="ja-JP" altLang="en-US" sz="2400">
                <a:latin typeface="Arial" panose="020B0604020202020204" pitchFamily="34" charset="0"/>
              </a:rPr>
              <a:t>”</a:t>
            </a:r>
            <a:r>
              <a:rPr lang="en-US" altLang="ja-JP" sz="2400">
                <a:latin typeface="Times New Roman" panose="02020603050405020304" pitchFamily="18" charset="0"/>
              </a:rPr>
              <a:t> power in 			</a:t>
            </a:r>
            <a:r>
              <a:rPr lang="ja-JP" altLang="en-US" sz="2400">
                <a:latin typeface="Arial" panose="020B0604020202020204" pitchFamily="34" charset="0"/>
              </a:rPr>
              <a:t>“</a:t>
            </a:r>
            <a:r>
              <a:rPr lang="en-US" altLang="ja-JP" sz="2400">
                <a:latin typeface="Times New Roman" panose="02020603050405020304" pitchFamily="18" charset="0"/>
              </a:rPr>
              <a:t>The Matrix</a:t>
            </a:r>
            <a:r>
              <a:rPr lang="ja-JP" altLang="en-US" sz="2400">
                <a:latin typeface="Arial" panose="020B0604020202020204" pitchFamily="34" charset="0"/>
              </a:rPr>
              <a:t>”</a:t>
            </a:r>
            <a:endParaRPr lang="en-US" altLang="en-US" sz="240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0B21828-823C-118A-0B02-1655BB9163EC}"/>
              </a:ext>
            </a:extLst>
          </p:cNvPr>
          <p:cNvSpPr>
            <a:spLocks noGrp="1" noChangeArrowheads="1"/>
          </p:cNvSpPr>
          <p:nvPr>
            <p:ph type="ctrTitle"/>
          </p:nvPr>
        </p:nvSpPr>
        <p:spPr>
          <a:xfrm>
            <a:off x="685800" y="3581400"/>
            <a:ext cx="7772400" cy="1349375"/>
          </a:xfrm>
        </p:spPr>
        <p:txBody>
          <a:bodyPr/>
          <a:lstStyle/>
          <a:p>
            <a:pPr eaLnBrk="1" hangingPunct="1">
              <a:defRPr/>
            </a:pPr>
            <a:r>
              <a:rPr lang="en-US" altLang="en-US" dirty="0"/>
              <a:t>So, as you can see…self aware machines </a:t>
            </a:r>
            <a:r>
              <a:rPr lang="en-US" altLang="en-US" dirty="0" err="1"/>
              <a:t>rerpresent</a:t>
            </a:r>
            <a:r>
              <a:rPr lang="en-US" altLang="en-US" dirty="0"/>
              <a:t> some interesting </a:t>
            </a:r>
            <a:r>
              <a:rPr lang="en-US" altLang="en-US" dirty="0" err="1"/>
              <a:t>chalenges</a:t>
            </a:r>
            <a:r>
              <a:rPr lang="en-US" altLang="en-US" dirty="0"/>
              <a:t>!</a:t>
            </a:r>
          </a:p>
        </p:txBody>
      </p:sp>
      <p:sp>
        <p:nvSpPr>
          <p:cNvPr id="31747" name="Rectangle 3">
            <a:extLst>
              <a:ext uri="{FF2B5EF4-FFF2-40B4-BE49-F238E27FC236}">
                <a16:creationId xmlns:a16="http://schemas.microsoft.com/office/drawing/2014/main" id="{7FCA0DF5-CD6A-F533-85EC-226130A35DA5}"/>
              </a:ext>
            </a:extLst>
          </p:cNvPr>
          <p:cNvSpPr>
            <a:spLocks noGrp="1" noChangeArrowheads="1"/>
          </p:cNvSpPr>
          <p:nvPr>
            <p:ph type="subTitle" idx="1"/>
          </p:nvPr>
        </p:nvSpPr>
        <p:spPr/>
        <p:txBody>
          <a:bodyPr/>
          <a:lstStyle/>
          <a:p>
            <a:pPr eaLnBrk="1" hangingPunct="1">
              <a:defRPr/>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4">
            <a:extLst>
              <a:ext uri="{FF2B5EF4-FFF2-40B4-BE49-F238E27FC236}">
                <a16:creationId xmlns:a16="http://schemas.microsoft.com/office/drawing/2014/main" id="{06BF7D7B-09F2-200B-4E29-7B0B7D3C68AA}"/>
              </a:ext>
            </a:extLst>
          </p:cNvPr>
          <p:cNvSpPr>
            <a:spLocks noChangeArrowheads="1"/>
          </p:cNvSpPr>
          <p:nvPr/>
        </p:nvSpPr>
        <p:spPr bwMode="auto">
          <a:xfrm>
            <a:off x="1143000" y="1571625"/>
            <a:ext cx="72231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800" i="1">
                <a:latin typeface="Times New Roman" panose="02020603050405020304" pitchFamily="18" charset="0"/>
              </a:rPr>
              <a:t>      "I </a:t>
            </a:r>
            <a:r>
              <a:rPr lang="en-US" altLang="en-US" i="1">
                <a:latin typeface="Times New Roman" panose="02020603050405020304" pitchFamily="18" charset="0"/>
              </a:rPr>
              <a:t>have no hesitation in thinking</a:t>
            </a:r>
            <a:br>
              <a:rPr lang="en-US" altLang="en-US" i="1">
                <a:latin typeface="Times New Roman" panose="02020603050405020304" pitchFamily="18" charset="0"/>
              </a:rPr>
            </a:br>
            <a:r>
              <a:rPr lang="en-US" altLang="en-US" i="1">
                <a:latin typeface="Times New Roman" panose="02020603050405020304" pitchFamily="18" charset="0"/>
              </a:rPr>
              <a:t>that a machine can be just as intelligent and just as real as a person, in principle."</a:t>
            </a:r>
            <a:br>
              <a:rPr lang="en-US" altLang="en-US" i="1">
                <a:latin typeface="Times New Roman" panose="02020603050405020304" pitchFamily="18" charset="0"/>
              </a:rPr>
            </a:br>
            <a:endParaRPr lang="en-US" altLang="en-US" i="1">
              <a:latin typeface="Times New Roman" panose="02020603050405020304" pitchFamily="18" charset="0"/>
            </a:endParaRPr>
          </a:p>
          <a:p>
            <a:pPr>
              <a:spcBef>
                <a:spcPct val="0"/>
              </a:spcBef>
              <a:buClrTx/>
              <a:buSzTx/>
              <a:buFontTx/>
              <a:buNone/>
            </a:pPr>
            <a:r>
              <a:rPr lang="en-US" altLang="en-US" i="1">
                <a:latin typeface="Times New Roman" panose="02020603050405020304" pitchFamily="18" charset="0"/>
              </a:rPr>
              <a:t>Professor Rodney Brooks, Director, MIT Artificial Intelligence Lab</a:t>
            </a:r>
            <a:r>
              <a:rPr lang="en-US" altLang="en-US">
                <a:latin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536FA63-5BC1-5461-CAE7-4B235EBEF80B}"/>
              </a:ext>
            </a:extLst>
          </p:cNvPr>
          <p:cNvSpPr>
            <a:spLocks noGrp="1" noChangeArrowheads="1"/>
          </p:cNvSpPr>
          <p:nvPr>
            <p:ph type="title"/>
          </p:nvPr>
        </p:nvSpPr>
        <p:spPr/>
        <p:txBody>
          <a:bodyPr/>
          <a:lstStyle/>
          <a:p>
            <a:pPr eaLnBrk="1" hangingPunct="1">
              <a:defRPr/>
            </a:pPr>
            <a:r>
              <a:rPr lang="en-US" altLang="en-US"/>
              <a:t>Mental Life</a:t>
            </a:r>
          </a:p>
        </p:txBody>
      </p:sp>
      <p:sp>
        <p:nvSpPr>
          <p:cNvPr id="4099" name="Rectangle 3">
            <a:extLst>
              <a:ext uri="{FF2B5EF4-FFF2-40B4-BE49-F238E27FC236}">
                <a16:creationId xmlns:a16="http://schemas.microsoft.com/office/drawing/2014/main" id="{E208233C-0FF1-784D-D089-E45837969DC3}"/>
              </a:ext>
            </a:extLst>
          </p:cNvPr>
          <p:cNvSpPr>
            <a:spLocks noGrp="1" noChangeArrowheads="1"/>
          </p:cNvSpPr>
          <p:nvPr>
            <p:ph type="body" idx="1"/>
          </p:nvPr>
        </p:nvSpPr>
        <p:spPr>
          <a:xfrm>
            <a:off x="381000" y="1524000"/>
            <a:ext cx="8226425" cy="5183188"/>
          </a:xfrm>
        </p:spPr>
        <p:txBody>
          <a:bodyPr/>
          <a:lstStyle/>
          <a:p>
            <a:pPr eaLnBrk="1" hangingPunct="1">
              <a:buFont typeface="Wingdings" charset="2"/>
              <a:buChar char="n"/>
              <a:defRPr/>
            </a:pPr>
            <a:r>
              <a:rPr lang="en-US" altLang="en-US"/>
              <a:t>People (and presumably some animals) have a mental life.</a:t>
            </a:r>
          </a:p>
          <a:p>
            <a:pPr eaLnBrk="1" hangingPunct="1">
              <a:buFont typeface="Wingdings" charset="2"/>
              <a:buChar char="n"/>
              <a:defRPr/>
            </a:pPr>
            <a:r>
              <a:rPr lang="en-US" altLang="en-US"/>
              <a:t>Consider the question </a:t>
            </a:r>
            <a:r>
              <a:rPr lang="ja-JP" altLang="en-US">
                <a:latin typeface="Arial" charset="0"/>
              </a:rPr>
              <a:t>“</a:t>
            </a:r>
            <a:r>
              <a:rPr lang="en-US" altLang="ja-JP"/>
              <a:t>what would it be like to be a bat?</a:t>
            </a:r>
            <a:r>
              <a:rPr lang="ja-JP" altLang="en-US">
                <a:latin typeface="Arial" charset="0"/>
              </a:rPr>
              <a:t>”</a:t>
            </a:r>
            <a:endParaRPr lang="en-US" altLang="ja-JP"/>
          </a:p>
          <a:p>
            <a:pPr eaLnBrk="1" hangingPunct="1">
              <a:buFont typeface="Wingdings" charset="2"/>
              <a:buChar char="n"/>
              <a:defRPr/>
            </a:pPr>
            <a:r>
              <a:rPr lang="en-US" altLang="en-US"/>
              <a:t>Mental life is made up of sensations (color, pain, smells, touch,etc.), emotions and  thoughts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E6B4353-81ED-ED07-57B6-7026DA927449}"/>
              </a:ext>
            </a:extLst>
          </p:cNvPr>
          <p:cNvSpPr>
            <a:spLocks noGrp="1" noChangeArrowheads="1"/>
          </p:cNvSpPr>
          <p:nvPr>
            <p:ph type="title"/>
          </p:nvPr>
        </p:nvSpPr>
        <p:spPr>
          <a:xfrm>
            <a:off x="609600" y="0"/>
            <a:ext cx="7772400" cy="1143000"/>
          </a:xfrm>
        </p:spPr>
        <p:txBody>
          <a:bodyPr/>
          <a:lstStyle/>
          <a:p>
            <a:pPr eaLnBrk="1" hangingPunct="1">
              <a:defRPr/>
            </a:pPr>
            <a:r>
              <a:rPr lang="en-US" altLang="en-US"/>
              <a:t> The Mind Body Paradox</a:t>
            </a:r>
          </a:p>
        </p:txBody>
      </p:sp>
      <p:sp>
        <p:nvSpPr>
          <p:cNvPr id="32771" name="Rectangle 3">
            <a:extLst>
              <a:ext uri="{FF2B5EF4-FFF2-40B4-BE49-F238E27FC236}">
                <a16:creationId xmlns:a16="http://schemas.microsoft.com/office/drawing/2014/main" id="{63B6666E-191B-E0DB-BC73-2AE50D756838}"/>
              </a:ext>
            </a:extLst>
          </p:cNvPr>
          <p:cNvSpPr>
            <a:spLocks noChangeArrowheads="1"/>
          </p:cNvSpPr>
          <p:nvPr/>
        </p:nvSpPr>
        <p:spPr bwMode="auto">
          <a:xfrm>
            <a:off x="762000" y="1066800"/>
            <a:ext cx="69342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itchFamily="2" charset="2"/>
              <a:buChar char="n"/>
              <a:defRPr sz="3200">
                <a:solidFill>
                  <a:schemeClr val="tx1"/>
                </a:solidFill>
                <a:latin typeface="Verdan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latin typeface="Verdan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800">
                <a:latin typeface="Times New Roman" panose="02020603050405020304" pitchFamily="18" charset="0"/>
              </a:rPr>
              <a:t>1 - Bodies are physical.</a:t>
            </a:r>
          </a:p>
          <a:p>
            <a:pPr>
              <a:spcBef>
                <a:spcPct val="0"/>
              </a:spcBef>
              <a:buClrTx/>
              <a:buSzTx/>
              <a:buFontTx/>
              <a:buNone/>
            </a:pPr>
            <a:endParaRPr lang="en-US" altLang="en-US" sz="2800">
              <a:latin typeface="Times New Roman" panose="02020603050405020304" pitchFamily="18" charset="0"/>
            </a:endParaRPr>
          </a:p>
          <a:p>
            <a:pPr>
              <a:spcBef>
                <a:spcPct val="0"/>
              </a:spcBef>
              <a:buClrTx/>
              <a:buSzTx/>
              <a:buFontTx/>
              <a:buNone/>
            </a:pPr>
            <a:r>
              <a:rPr lang="en-US" altLang="en-US" sz="2800">
                <a:latin typeface="Times New Roman" panose="02020603050405020304" pitchFamily="18" charset="0"/>
              </a:rPr>
              <a:t>2 - Minds are not physical.</a:t>
            </a:r>
          </a:p>
          <a:p>
            <a:pPr>
              <a:spcBef>
                <a:spcPct val="0"/>
              </a:spcBef>
              <a:buClrTx/>
              <a:buSzTx/>
              <a:buFontTx/>
              <a:buNone/>
            </a:pPr>
            <a:r>
              <a:rPr lang="en-US" altLang="en-US" sz="2800">
                <a:latin typeface="Times New Roman" panose="02020603050405020304" pitchFamily="18" charset="0"/>
              </a:rPr>
              <a:t> </a:t>
            </a:r>
          </a:p>
          <a:p>
            <a:pPr>
              <a:spcBef>
                <a:spcPct val="0"/>
              </a:spcBef>
              <a:buClrTx/>
              <a:buSzTx/>
              <a:buFontTx/>
              <a:buNone/>
            </a:pPr>
            <a:r>
              <a:rPr lang="en-US" altLang="en-US" sz="2800">
                <a:latin typeface="Times New Roman" panose="02020603050405020304" pitchFamily="18" charset="0"/>
              </a:rPr>
              <a:t>3 - Minds and bodies interact. </a:t>
            </a:r>
          </a:p>
          <a:p>
            <a:pPr>
              <a:spcBef>
                <a:spcPct val="0"/>
              </a:spcBef>
              <a:buClrTx/>
              <a:buSzTx/>
              <a:buFontTx/>
              <a:buNone/>
            </a:pPr>
            <a:endParaRPr lang="en-US" altLang="en-US" sz="2800">
              <a:latin typeface="Times New Roman" panose="02020603050405020304" pitchFamily="18" charset="0"/>
            </a:endParaRPr>
          </a:p>
          <a:p>
            <a:pPr>
              <a:spcBef>
                <a:spcPct val="0"/>
              </a:spcBef>
              <a:buClrTx/>
              <a:buSzTx/>
              <a:buFontTx/>
              <a:buNone/>
            </a:pPr>
            <a:r>
              <a:rPr lang="en-US" altLang="en-US" sz="2800">
                <a:latin typeface="Times New Roman" panose="02020603050405020304" pitchFamily="18" charset="0"/>
              </a:rPr>
              <a:t>4 - The physical and non-physical can't 	interact. </a:t>
            </a:r>
          </a:p>
          <a:p>
            <a:pPr>
              <a:spcBef>
                <a:spcPct val="0"/>
              </a:spcBef>
              <a:buClrTx/>
              <a:buSzTx/>
              <a:buFontTx/>
              <a:buNone/>
            </a:pPr>
            <a:endParaRPr lang="en-US" altLang="en-US" sz="2800">
              <a:latin typeface="Times New Roman" panose="02020603050405020304" pitchFamily="18" charset="0"/>
            </a:endParaRPr>
          </a:p>
          <a:p>
            <a:pPr>
              <a:spcBef>
                <a:spcPct val="0"/>
              </a:spcBef>
              <a:buClrTx/>
              <a:buSzTx/>
              <a:buFontTx/>
              <a:buNone/>
            </a:pPr>
            <a:r>
              <a:rPr lang="en-US" altLang="en-US" sz="2800">
                <a:latin typeface="Times New Roman" panose="02020603050405020304" pitchFamily="18" charset="0"/>
              </a:rPr>
              <a:t>Any three of this propositions are compatible but all four together are not….</a:t>
            </a:r>
          </a:p>
          <a:p>
            <a:pPr>
              <a:spcBef>
                <a:spcPct val="0"/>
              </a:spcBef>
              <a:buClrTx/>
              <a:buSzTx/>
              <a:buFontTx/>
              <a:buNone/>
            </a:pPr>
            <a:endParaRPr lang="en-US"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0-#ppt_w/2"/>
                                          </p:val>
                                        </p:tav>
                                        <p:tav tm="100000">
                                          <p:val>
                                            <p:strVal val="#ppt_x"/>
                                          </p:val>
                                        </p:tav>
                                      </p:tavLst>
                                    </p:anim>
                                    <p:anim calcmode="lin" valueType="num">
                                      <p:cBhvr additive="base">
                                        <p:cTn id="8"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9161380-DEFF-7A40-86C2-0024E11B2878}"/>
              </a:ext>
            </a:extLst>
          </p:cNvPr>
          <p:cNvSpPr>
            <a:spLocks noGrp="1" noChangeArrowheads="1"/>
          </p:cNvSpPr>
          <p:nvPr>
            <p:ph type="title"/>
          </p:nvPr>
        </p:nvSpPr>
        <p:spPr/>
        <p:txBody>
          <a:bodyPr/>
          <a:lstStyle/>
          <a:p>
            <a:pPr eaLnBrk="1" hangingPunct="1">
              <a:defRPr/>
            </a:pPr>
            <a:r>
              <a:rPr lang="en-US" altLang="en-US"/>
              <a:t>Cartesian Dualism</a:t>
            </a:r>
          </a:p>
        </p:txBody>
      </p:sp>
      <p:sp>
        <p:nvSpPr>
          <p:cNvPr id="5123" name="Rectangle 3">
            <a:extLst>
              <a:ext uri="{FF2B5EF4-FFF2-40B4-BE49-F238E27FC236}">
                <a16:creationId xmlns:a16="http://schemas.microsoft.com/office/drawing/2014/main" id="{EBC0B011-787E-17E2-11F0-3FD9B43EDBAD}"/>
              </a:ext>
            </a:extLst>
          </p:cNvPr>
          <p:cNvSpPr>
            <a:spLocks noGrp="1" noChangeArrowheads="1"/>
          </p:cNvSpPr>
          <p:nvPr>
            <p:ph type="body" idx="1"/>
          </p:nvPr>
        </p:nvSpPr>
        <p:spPr>
          <a:xfrm>
            <a:off x="457200" y="2133600"/>
            <a:ext cx="8226425" cy="4497388"/>
          </a:xfrm>
        </p:spPr>
        <p:txBody>
          <a:bodyPr/>
          <a:lstStyle/>
          <a:p>
            <a:pPr eaLnBrk="1" hangingPunct="1">
              <a:buFont typeface="Wingdings" charset="0"/>
              <a:buChar char="n"/>
              <a:defRPr/>
            </a:pPr>
            <a:r>
              <a:rPr lang="en-US" sz="2800"/>
              <a:t>Cartesian dualism as espoused by Rene Descartes claims that mental activity is governed by different laws, and is made up of different stuff than purely physical activity.</a:t>
            </a:r>
          </a:p>
          <a:p>
            <a:pPr eaLnBrk="1" hangingPunct="1">
              <a:buFont typeface="Wingdings" charset="0"/>
              <a:buNone/>
              <a:defRPr/>
            </a:pPr>
            <a:endParaRPr lang="en-US" sz="2800"/>
          </a:p>
          <a:p>
            <a:pPr eaLnBrk="1" hangingPunct="1">
              <a:buFont typeface="Wingdings" charset="0"/>
              <a:buChar char="n"/>
              <a:defRPr/>
            </a:pPr>
            <a:r>
              <a:rPr lang="en-US" sz="2800"/>
              <a:t>The major problem with this theory for science is that nobody has every seen such stuff, or observed such laws.</a:t>
            </a:r>
          </a:p>
          <a:p>
            <a:pPr eaLnBrk="1" hangingPunct="1">
              <a:buFont typeface="Wingdings" charset="0"/>
              <a:buChar char="n"/>
              <a:defRPr/>
            </a:pPr>
            <a:endParaRPr lang="en-US"/>
          </a:p>
        </p:txBody>
      </p:sp>
    </p:spTree>
  </p:cSld>
  <p:clrMapOvr>
    <a:masterClrMapping/>
  </p:clrMapOvr>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ＭＳ Ｐゴシック"/>
        <a:cs typeface="Arial"/>
      </a:majorFont>
      <a:minorFont>
        <a:latin typeface="Verdan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Globe</Template>
  <TotalTime>6130</TotalTime>
  <Words>2484</Words>
  <Application>Microsoft Macintosh PowerPoint</Application>
  <PresentationFormat>On-screen Show (4:3)</PresentationFormat>
  <Paragraphs>339</Paragraphs>
  <Slides>67</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Arial Black</vt:lpstr>
      <vt:lpstr>Söhne</vt:lpstr>
      <vt:lpstr>Times New Roman</vt:lpstr>
      <vt:lpstr>Verdana</vt:lpstr>
      <vt:lpstr>Wingdings</vt:lpstr>
      <vt:lpstr>Globe</vt:lpstr>
      <vt:lpstr>PowerPoint Presentation</vt:lpstr>
      <vt:lpstr>Artificial Intelligence      Can Computers Think?</vt:lpstr>
      <vt:lpstr>What is AI?</vt:lpstr>
      <vt:lpstr>Artificial Intelligence</vt:lpstr>
      <vt:lpstr>Artificial Intelligence</vt:lpstr>
      <vt:lpstr>The Mind-Body Problem</vt:lpstr>
      <vt:lpstr>Mental Life</vt:lpstr>
      <vt:lpstr> The Mind Body Paradox</vt:lpstr>
      <vt:lpstr>Cartesian Dualism</vt:lpstr>
      <vt:lpstr>Physicalism</vt:lpstr>
      <vt:lpstr>Here is Where Computers Enter the Picture.</vt:lpstr>
      <vt:lpstr>So, Can Computers Think?</vt:lpstr>
      <vt:lpstr>The “Chinese Room” Problem</vt:lpstr>
      <vt:lpstr>Just Wait for Our Intuitions to Change!</vt:lpstr>
      <vt:lpstr>The Promise of AI</vt:lpstr>
      <vt:lpstr>Results To Date</vt:lpstr>
      <vt:lpstr>PowerPoint Presentation</vt:lpstr>
      <vt:lpstr>PowerPoint Presentation</vt:lpstr>
      <vt:lpstr>Some Areas and Applications of AI Research</vt:lpstr>
      <vt:lpstr>Machine (Computer) Vision</vt:lpstr>
      <vt:lpstr>Line Detection</vt:lpstr>
      <vt:lpstr>Three Causes of Lines</vt:lpstr>
      <vt:lpstr>Early Vision and It’s Uses</vt:lpstr>
      <vt:lpstr>Object Recognition</vt:lpstr>
      <vt:lpstr>Some Applications for Object Recognition</vt:lpstr>
      <vt:lpstr>PowerPoint Presentation</vt:lpstr>
      <vt:lpstr>Machine Learning</vt:lpstr>
      <vt:lpstr>Planning</vt:lpstr>
      <vt:lpstr>Game Playing</vt:lpstr>
      <vt:lpstr>Game Trees with known rules</vt:lpstr>
      <vt:lpstr>Using the Game Tree</vt:lpstr>
      <vt:lpstr>Chess Playing</vt:lpstr>
      <vt:lpstr>Number of possible moves in a chess game</vt:lpstr>
      <vt:lpstr>Pretending the Information is Perfect</vt:lpstr>
      <vt:lpstr>Planning Under Uncertainty</vt:lpstr>
      <vt:lpstr>Utility Theory</vt:lpstr>
      <vt:lpstr>Speech Recognition and Natural Language Programs</vt:lpstr>
      <vt:lpstr>The Loebner Prize ($100K)</vt:lpstr>
      <vt:lpstr>Chat bots</vt:lpstr>
      <vt:lpstr>Chat bot Speech Demo </vt:lpstr>
      <vt:lpstr>Heuristics</vt:lpstr>
      <vt:lpstr>Robotics</vt:lpstr>
      <vt:lpstr> Robotic Sensors</vt:lpstr>
      <vt:lpstr>A practical robotic example</vt:lpstr>
      <vt:lpstr>IBM’s Artificial Brain</vt:lpstr>
      <vt:lpstr>IBM Blue Gene</vt:lpstr>
      <vt:lpstr>IBM Watson</vt:lpstr>
      <vt:lpstr>Generative AI</vt:lpstr>
      <vt:lpstr>PowerPoint Presentation</vt:lpstr>
      <vt:lpstr>PowerPoint Presentation</vt:lpstr>
      <vt:lpstr>PowerPoint Presentation</vt:lpstr>
      <vt:lpstr>What if…..</vt:lpstr>
      <vt:lpstr>Self Awareness</vt:lpstr>
      <vt:lpstr>Self Awareness in Popular Culture</vt:lpstr>
      <vt:lpstr>PowerPoint Presentation</vt:lpstr>
      <vt:lpstr>Given the uncanny accuracy that science fiction has for predicting the future…who knows?…</vt:lpstr>
      <vt:lpstr>Some examples of AI in popular culture</vt:lpstr>
      <vt:lpstr>PowerPoint Presentation</vt:lpstr>
      <vt:lpstr>PowerPoint Presentation</vt:lpstr>
      <vt:lpstr>Hal 2001 Space Odyssey Dialogue and Video</vt:lpstr>
      <vt:lpstr>PowerPoint Presentation</vt:lpstr>
      <vt:lpstr>PowerPoint Presentation</vt:lpstr>
      <vt:lpstr>PowerPoint Presentation</vt:lpstr>
      <vt:lpstr>PowerPoint Presentation</vt:lpstr>
      <vt:lpstr>PowerPoint Presentation</vt:lpstr>
      <vt:lpstr>So, as you can see…self aware machines rerpresent some interesting chalenges!</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Philosophical Implications</dc:title>
  <dc:creator>Eugene Charniak</dc:creator>
  <cp:lastModifiedBy>Donald Stanford</cp:lastModifiedBy>
  <cp:revision>78</cp:revision>
  <dcterms:created xsi:type="dcterms:W3CDTF">2000-04-05T01:02:10Z</dcterms:created>
  <dcterms:modified xsi:type="dcterms:W3CDTF">2023-11-14T16:57:20Z</dcterms:modified>
</cp:coreProperties>
</file>