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56"/>
  </p:notesMasterIdLst>
  <p:handoutMasterIdLst>
    <p:handoutMasterId r:id="rId57"/>
  </p:handoutMasterIdLst>
  <p:sldIdLst>
    <p:sldId id="319" r:id="rId3"/>
    <p:sldId id="256" r:id="rId4"/>
    <p:sldId id="258" r:id="rId5"/>
    <p:sldId id="259" r:id="rId6"/>
    <p:sldId id="261" r:id="rId7"/>
    <p:sldId id="307" r:id="rId8"/>
    <p:sldId id="264" r:id="rId9"/>
    <p:sldId id="265" r:id="rId10"/>
    <p:sldId id="266" r:id="rId11"/>
    <p:sldId id="342" r:id="rId12"/>
    <p:sldId id="343" r:id="rId13"/>
    <p:sldId id="344" r:id="rId14"/>
    <p:sldId id="345" r:id="rId15"/>
    <p:sldId id="316" r:id="rId16"/>
    <p:sldId id="267" r:id="rId17"/>
    <p:sldId id="347" r:id="rId18"/>
    <p:sldId id="346" r:id="rId19"/>
    <p:sldId id="310" r:id="rId20"/>
    <p:sldId id="311" r:id="rId21"/>
    <p:sldId id="348" r:id="rId22"/>
    <p:sldId id="269" r:id="rId23"/>
    <p:sldId id="324" r:id="rId24"/>
    <p:sldId id="270" r:id="rId25"/>
    <p:sldId id="281" r:id="rId26"/>
    <p:sldId id="272" r:id="rId27"/>
    <p:sldId id="273" r:id="rId28"/>
    <p:sldId id="274" r:id="rId29"/>
    <p:sldId id="275" r:id="rId30"/>
    <p:sldId id="276" r:id="rId31"/>
    <p:sldId id="352" r:id="rId32"/>
    <p:sldId id="283" r:id="rId33"/>
    <p:sldId id="282" r:id="rId34"/>
    <p:sldId id="285" r:id="rId35"/>
    <p:sldId id="284" r:id="rId36"/>
    <p:sldId id="286" r:id="rId37"/>
    <p:sldId id="290" r:id="rId38"/>
    <p:sldId id="292" r:id="rId39"/>
    <p:sldId id="320" r:id="rId40"/>
    <p:sldId id="321" r:id="rId41"/>
    <p:sldId id="322" r:id="rId42"/>
    <p:sldId id="291" r:id="rId43"/>
    <p:sldId id="295" r:id="rId44"/>
    <p:sldId id="350" r:id="rId45"/>
    <p:sldId id="349" r:id="rId46"/>
    <p:sldId id="351" r:id="rId47"/>
    <p:sldId id="296" r:id="rId48"/>
    <p:sldId id="294" r:id="rId49"/>
    <p:sldId id="298" r:id="rId50"/>
    <p:sldId id="293" r:id="rId51"/>
    <p:sldId id="315" r:id="rId52"/>
    <p:sldId id="305" r:id="rId53"/>
    <p:sldId id="323" r:id="rId54"/>
    <p:sldId id="306" r:id="rId55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1"/>
    <p:restoredTop sz="94497"/>
  </p:normalViewPr>
  <p:slideViewPr>
    <p:cSldViewPr>
      <p:cViewPr varScale="1">
        <p:scale>
          <a:sx n="103" d="100"/>
          <a:sy n="103" d="100"/>
        </p:scale>
        <p:origin x="1776" y="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2416E1-F2FA-A461-77E1-23C3C84CB0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86000"/>
              </a:lnSpc>
              <a:buClr>
                <a:srgbClr val="FFFFFF"/>
              </a:buClr>
              <a:buSzPct val="100000"/>
              <a:buFont typeface="Times New Roman" charset="0"/>
              <a:buNone/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10C8A-06A9-063C-D2E5-1E380F5EC4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lnSpc>
                <a:spcPct val="86000"/>
              </a:lnSpc>
              <a:buClr>
                <a:srgbClr val="FFFFFF"/>
              </a:buClr>
              <a:buSzPct val="100000"/>
              <a:buFont typeface="Times New Roman" charset="0"/>
              <a:buNone/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BFD65844-AC55-5149-8020-6975E5FE0129}" type="datetimeFigureOut">
              <a:rPr lang="en-US"/>
              <a:pPr>
                <a:defRPr/>
              </a:pPr>
              <a:t>9/7/23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A82EA-AE85-5AAE-04CE-E1FCFF5351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86000"/>
              </a:lnSpc>
              <a:buClr>
                <a:srgbClr val="FFFFFF"/>
              </a:buClr>
              <a:buSzPct val="100000"/>
              <a:buFont typeface="Times New Roman" charset="0"/>
              <a:buNone/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62B95-56CC-4521-BD17-29F9A2BAA4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86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fld id="{CD97F3E0-E9D1-B44F-959D-D59CF882C0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1">
            <a:extLst>
              <a:ext uri="{FF2B5EF4-FFF2-40B4-BE49-F238E27FC236}">
                <a16:creationId xmlns:a16="http://schemas.microsoft.com/office/drawing/2014/main" id="{773BDE50-924B-9088-7463-314894B0D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6000"/>
              </a:lnSpc>
              <a:buClr>
                <a:srgbClr val="FFFFFF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buClr>
                <a:srgbClr val="FFFFFF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buClr>
                <a:srgbClr val="FFFFFF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buClr>
                <a:srgbClr val="FFFFFF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buClr>
                <a:srgbClr val="FFFFFF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7651" name="AutoShape 2">
            <a:extLst>
              <a:ext uri="{FF2B5EF4-FFF2-40B4-BE49-F238E27FC236}">
                <a16:creationId xmlns:a16="http://schemas.microsoft.com/office/drawing/2014/main" id="{105A8685-49F9-F733-C2C2-F40D5F32C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6000"/>
              </a:lnSpc>
              <a:buClr>
                <a:srgbClr val="FFFFFF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buClr>
                <a:srgbClr val="FFFFFF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buClr>
                <a:srgbClr val="FFFFFF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buClr>
                <a:srgbClr val="FFFFFF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buClr>
                <a:srgbClr val="FFFFFF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E38AC41-27C2-D4E0-4E0E-42E48793B71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-6470650"/>
            <a:ext cx="0" cy="143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6B39100-3B0C-E3AE-151C-45E0DCCCE97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3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id="{60400386-8143-6EF2-98FF-88ECD1A99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id="{0AF5AF64-B964-FB92-5D92-133C09B2D4C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spcBef>
                <a:spcPts val="525"/>
              </a:spcBef>
              <a:buClr>
                <a:srgbClr val="0F04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1400">
                <a:ea typeface="ＭＳ Ｐゴシック" panose="020B0600070205080204" pitchFamily="34" charset="-128"/>
              </a:rPr>
              <a:t>This lecture took about 45 minutes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>
            <a:extLst>
              <a:ext uri="{FF2B5EF4-FFF2-40B4-BE49-F238E27FC236}">
                <a16:creationId xmlns:a16="http://schemas.microsoft.com/office/drawing/2014/main" id="{F62FBAAE-F914-9CF9-78C2-B82457556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614E9F3B-559F-B867-6B27-719EF2DC408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extLst>
              <a:ext uri="{FF2B5EF4-FFF2-40B4-BE49-F238E27FC236}">
                <a16:creationId xmlns:a16="http://schemas.microsoft.com/office/drawing/2014/main" id="{CFD9E630-6241-98E6-837B-1AA651E0E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8A2D4F1-19E1-D698-0995-D42550AD79B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9F8B6D9F-BDED-DE1C-ADD4-1D5A81DB3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1F0B054-C4DD-6DD1-CEB4-C59C7DC7673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>
            <a:extLst>
              <a:ext uri="{FF2B5EF4-FFF2-40B4-BE49-F238E27FC236}">
                <a16:creationId xmlns:a16="http://schemas.microsoft.com/office/drawing/2014/main" id="{7DF8E2FA-707F-4B48-D629-08EB7B667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974D27E-BFCD-60C6-A3BE-8B91088022E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>
            <a:extLst>
              <a:ext uri="{FF2B5EF4-FFF2-40B4-BE49-F238E27FC236}">
                <a16:creationId xmlns:a16="http://schemas.microsoft.com/office/drawing/2014/main" id="{6CC69464-3C3D-0B4A-D48B-168D842E6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771D1F91-3254-9E74-929E-BDA9398E0C6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>
            <a:extLst>
              <a:ext uri="{FF2B5EF4-FFF2-40B4-BE49-F238E27FC236}">
                <a16:creationId xmlns:a16="http://schemas.microsoft.com/office/drawing/2014/main" id="{1730F22E-D849-9945-4C7B-EEDB47223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FD09625B-A39D-D57B-9F89-626234B4F77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>
            <a:extLst>
              <a:ext uri="{FF2B5EF4-FFF2-40B4-BE49-F238E27FC236}">
                <a16:creationId xmlns:a16="http://schemas.microsoft.com/office/drawing/2014/main" id="{64DFA72C-FC2D-C876-DC8B-EF1606985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17CDA683-6180-86F9-4C4D-1091AC8FC31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>
            <a:extLst>
              <a:ext uri="{FF2B5EF4-FFF2-40B4-BE49-F238E27FC236}">
                <a16:creationId xmlns:a16="http://schemas.microsoft.com/office/drawing/2014/main" id="{B192E5A2-9187-B4BB-54CF-610A14B9D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B01ED14E-9032-85B2-D146-9CAD3069DDF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>
            <a:extLst>
              <a:ext uri="{FF2B5EF4-FFF2-40B4-BE49-F238E27FC236}">
                <a16:creationId xmlns:a16="http://schemas.microsoft.com/office/drawing/2014/main" id="{199D2CC1-36D9-00D6-8788-76FBEA89B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ACD926E5-EDDD-BB06-693C-7578865CB8B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>
            <a:extLst>
              <a:ext uri="{FF2B5EF4-FFF2-40B4-BE49-F238E27FC236}">
                <a16:creationId xmlns:a16="http://schemas.microsoft.com/office/drawing/2014/main" id="{8144D7D6-BADF-299B-5A3F-A4AE30618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1DD63722-5132-4652-0DAB-464C4BBC375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>
            <a:extLst>
              <a:ext uri="{FF2B5EF4-FFF2-40B4-BE49-F238E27FC236}">
                <a16:creationId xmlns:a16="http://schemas.microsoft.com/office/drawing/2014/main" id="{684E4C49-E6FB-0A4F-3EC5-2260F9C0D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300B8F3-4E61-CBAE-32BE-86103B01FD6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>
            <a:extLst>
              <a:ext uri="{FF2B5EF4-FFF2-40B4-BE49-F238E27FC236}">
                <a16:creationId xmlns:a16="http://schemas.microsoft.com/office/drawing/2014/main" id="{31F9A4A8-9B36-9E67-3338-19F14427D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764D3BBA-8238-4D1C-C25B-73278439716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>
            <a:extLst>
              <a:ext uri="{FF2B5EF4-FFF2-40B4-BE49-F238E27FC236}">
                <a16:creationId xmlns:a16="http://schemas.microsoft.com/office/drawing/2014/main" id="{0FAAC0B4-6D92-68A9-A4B8-DE908FFC4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5FA3D313-960B-D26B-9F12-18DAE5B5CEC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9DC7D969-1DA8-CC12-4244-5787C5527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62959F39-ADF4-AA40-1242-2C176A6F3C8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>
            <a:extLst>
              <a:ext uri="{FF2B5EF4-FFF2-40B4-BE49-F238E27FC236}">
                <a16:creationId xmlns:a16="http://schemas.microsoft.com/office/drawing/2014/main" id="{A06B7CF3-5372-8EBB-2E53-10C1C8EF5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55DCF954-7B17-AEC7-991E-AF776166E46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24325"/>
          </a:xfr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1">
            <a:extLst>
              <a:ext uri="{FF2B5EF4-FFF2-40B4-BE49-F238E27FC236}">
                <a16:creationId xmlns:a16="http://schemas.microsoft.com/office/drawing/2014/main" id="{E26E0C75-3FCF-624B-5E47-11C000DB4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17FDFB81-B0DC-7281-1F3C-FFE046707C8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>
            <a:extLst>
              <a:ext uri="{FF2B5EF4-FFF2-40B4-BE49-F238E27FC236}">
                <a16:creationId xmlns:a16="http://schemas.microsoft.com/office/drawing/2014/main" id="{D4583FBD-9D24-9B7A-AB8D-A798B3CAA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6B391CAE-2453-ADEC-5969-82E1D819BAB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>
            <a:extLst>
              <a:ext uri="{FF2B5EF4-FFF2-40B4-BE49-F238E27FC236}">
                <a16:creationId xmlns:a16="http://schemas.microsoft.com/office/drawing/2014/main" id="{89794249-4C9E-2BD9-3DCA-F1BB253E4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AD5C0ABC-A518-841A-522C-A1104FFBA9E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">
            <a:extLst>
              <a:ext uri="{FF2B5EF4-FFF2-40B4-BE49-F238E27FC236}">
                <a16:creationId xmlns:a16="http://schemas.microsoft.com/office/drawing/2014/main" id="{EF529E58-731D-3A1E-DB72-603EA4C36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2411DCA6-F2D2-0EAD-C794-C698703A4C9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1">
            <a:extLst>
              <a:ext uri="{FF2B5EF4-FFF2-40B4-BE49-F238E27FC236}">
                <a16:creationId xmlns:a16="http://schemas.microsoft.com/office/drawing/2014/main" id="{F0FE1348-BE9F-4C0F-CEFA-EEB2C7359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4847E635-E968-A890-93A5-87B3E6B5209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1">
            <a:extLst>
              <a:ext uri="{FF2B5EF4-FFF2-40B4-BE49-F238E27FC236}">
                <a16:creationId xmlns:a16="http://schemas.microsoft.com/office/drawing/2014/main" id="{9DBE700C-651A-5A02-1077-9DD9385E7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FE154ECC-4208-6A1E-50F6-6C7DF8DF06F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>
            <a:extLst>
              <a:ext uri="{FF2B5EF4-FFF2-40B4-BE49-F238E27FC236}">
                <a16:creationId xmlns:a16="http://schemas.microsoft.com/office/drawing/2014/main" id="{DC888A01-286E-F054-D472-320DCBE90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D3D28C9D-6AAF-2345-71BD-A45E6253806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1">
            <a:extLst>
              <a:ext uri="{FF2B5EF4-FFF2-40B4-BE49-F238E27FC236}">
                <a16:creationId xmlns:a16="http://schemas.microsoft.com/office/drawing/2014/main" id="{92893F2F-EF96-3CDA-E1CD-C3BACB370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BC7497E8-FBFD-597C-CAAC-44239680997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1">
            <a:extLst>
              <a:ext uri="{FF2B5EF4-FFF2-40B4-BE49-F238E27FC236}">
                <a16:creationId xmlns:a16="http://schemas.microsoft.com/office/drawing/2014/main" id="{E9684659-99CE-E62F-B5E4-E676002BC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B6FDD002-7E14-EA0C-B497-BE423E39EE1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1">
            <a:extLst>
              <a:ext uri="{FF2B5EF4-FFF2-40B4-BE49-F238E27FC236}">
                <a16:creationId xmlns:a16="http://schemas.microsoft.com/office/drawing/2014/main" id="{E019054B-24BD-857B-93D7-47F246BC9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1DFAAB53-8C45-179F-C464-1739528DFE7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1">
            <a:extLst>
              <a:ext uri="{FF2B5EF4-FFF2-40B4-BE49-F238E27FC236}">
                <a16:creationId xmlns:a16="http://schemas.microsoft.com/office/drawing/2014/main" id="{55493455-0E12-56EF-E9DD-A29AC2D0F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6B4D63E0-298D-5AED-E45E-A621CC38894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1">
            <a:extLst>
              <a:ext uri="{FF2B5EF4-FFF2-40B4-BE49-F238E27FC236}">
                <a16:creationId xmlns:a16="http://schemas.microsoft.com/office/drawing/2014/main" id="{B6D0D975-F9E2-37E9-7734-6EBAAB3F0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10367C80-E9F2-2CC5-BCF4-F3BF3E671C7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1">
            <a:extLst>
              <a:ext uri="{FF2B5EF4-FFF2-40B4-BE49-F238E27FC236}">
                <a16:creationId xmlns:a16="http://schemas.microsoft.com/office/drawing/2014/main" id="{5C10F4F5-D912-05C0-C88F-445DBB23E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5CC253AF-2E37-ED03-6986-0E19045AFEE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1">
            <a:extLst>
              <a:ext uri="{FF2B5EF4-FFF2-40B4-BE49-F238E27FC236}">
                <a16:creationId xmlns:a16="http://schemas.microsoft.com/office/drawing/2014/main" id="{8F9B2545-55B4-D1BE-0342-B939BCAF1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2A69A45E-F06F-A371-4473-3DB53C75733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1">
            <a:extLst>
              <a:ext uri="{FF2B5EF4-FFF2-40B4-BE49-F238E27FC236}">
                <a16:creationId xmlns:a16="http://schemas.microsoft.com/office/drawing/2014/main" id="{C1ABE095-C69B-0A57-3784-98678BFF2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5B327198-26D8-BB27-58B2-096B34A900D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1">
            <a:extLst>
              <a:ext uri="{FF2B5EF4-FFF2-40B4-BE49-F238E27FC236}">
                <a16:creationId xmlns:a16="http://schemas.microsoft.com/office/drawing/2014/main" id="{8E720934-B18B-85BB-4A6A-DC5875C91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6A72C147-6900-D24F-A7A5-A33D30967D9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>
            <a:extLst>
              <a:ext uri="{FF2B5EF4-FFF2-40B4-BE49-F238E27FC236}">
                <a16:creationId xmlns:a16="http://schemas.microsoft.com/office/drawing/2014/main" id="{7C774295-388B-22DB-0DBB-0306D6F6A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D543AD42-4E69-5086-97E7-421597C9F6D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670E67CF-ED56-20F0-2E88-2379945217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9553575" y="-6470650"/>
            <a:ext cx="19107150" cy="14331950"/>
          </a:xfrm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1A03635-5A28-0FE9-016F-D4DABD53B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>
            <a:extLst>
              <a:ext uri="{FF2B5EF4-FFF2-40B4-BE49-F238E27FC236}">
                <a16:creationId xmlns:a16="http://schemas.microsoft.com/office/drawing/2014/main" id="{EBD9DA74-8953-DFB3-6911-42857016F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6B0D101-DC39-79E6-7371-D12B968A9C4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>
            <a:extLst>
              <a:ext uri="{FF2B5EF4-FFF2-40B4-BE49-F238E27FC236}">
                <a16:creationId xmlns:a16="http://schemas.microsoft.com/office/drawing/2014/main" id="{AD159377-49DA-2D48-5446-FBFD1F80B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D143AA7-6505-3AF4-4053-61332E130C7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>
            <a:extLst>
              <a:ext uri="{FF2B5EF4-FFF2-40B4-BE49-F238E27FC236}">
                <a16:creationId xmlns:a16="http://schemas.microsoft.com/office/drawing/2014/main" id="{022E235B-1DE1-E065-211B-D6259AA21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A3F1520-7FC1-52A3-FBD1-CD8C9EB2114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>
            <a:extLst>
              <a:ext uri="{FF2B5EF4-FFF2-40B4-BE49-F238E27FC236}">
                <a16:creationId xmlns:a16="http://schemas.microsoft.com/office/drawing/2014/main" id="{BA74F6E8-B5FC-FF6A-14B1-4066FC8D58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9553575" y="-6470650"/>
            <a:ext cx="19107150" cy="14331950"/>
          </a:xfrm>
        </p:spPr>
      </p:sp>
      <p:sp>
        <p:nvSpPr>
          <p:cNvPr id="120834" name="Notes Placeholder 2">
            <a:extLst>
              <a:ext uri="{FF2B5EF4-FFF2-40B4-BE49-F238E27FC236}">
                <a16:creationId xmlns:a16="http://schemas.microsoft.com/office/drawing/2014/main" id="{EE4E049E-A11C-DB1E-ABBA-28B20E6A2B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B4EDE59A-8B3A-33F5-1A88-A623C31876C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5538C061-9785-B173-20BE-700371AA0A7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45270D23-70AA-29BB-1174-3AC5BFB210F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876AB-A107-5D43-8166-F0BA07C6C2D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2098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79EB0869-D204-8504-002B-D25DDB15300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B51F9D3E-FE96-0B54-7C68-5F2221957F0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67BBF253-E2E0-5352-C0C1-625513CBB0C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2BECB-23C3-F242-A15D-ABFAF5669F8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391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7813"/>
            <a:ext cx="2055812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8213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40C3EE75-4104-862C-E6E3-0179CD06C23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5D4FC21E-A6BE-75BB-B0DD-8B282133073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4409DC7A-6718-7C24-FC76-54B11413F11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B76C2-083C-F144-96E7-7862B944C2A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2735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6425" cy="1136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7013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0175"/>
            <a:ext cx="4037013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3940175"/>
            <a:ext cx="4037012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9">
            <a:extLst>
              <a:ext uri="{FF2B5EF4-FFF2-40B4-BE49-F238E27FC236}">
                <a16:creationId xmlns:a16="http://schemas.microsoft.com/office/drawing/2014/main" id="{178A47A3-D5C1-BE77-030B-E2B2F93F870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5B835F43-BE7E-9269-3D1C-A3A98F4DF24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1">
            <a:extLst>
              <a:ext uri="{FF2B5EF4-FFF2-40B4-BE49-F238E27FC236}">
                <a16:creationId xmlns:a16="http://schemas.microsoft.com/office/drawing/2014/main" id="{2E4BC6D9-5E7A-A036-48A3-12D067EA4D8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5334D-6A21-5148-896B-7031C974A22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74624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85C2C412-16B9-082A-D49F-34C82C5FCAF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16AFC7C5-AB43-7E26-579D-E06494189EC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172F64E3-D218-9BDF-3B96-893BB3928B0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77FDF-F3F1-AB4B-BD88-02C76A45403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9332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EEBC0092-3624-F105-5B3F-C61502536AB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09310E35-1F7B-00EC-5B0C-2883CF62258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26DF165B-B6E0-DFC7-77DF-C489A27A8C3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FF4E2-195F-9F4E-8F70-F4F8775E909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15789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2DF26B02-978E-BCBF-8D95-E9DB9540A48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CEA40EF7-9006-C08A-2A26-DAD6B7D543B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D4B90BCA-8FED-A3AD-2A89-4FE7AB63D79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7E9B1-E0DC-AA46-A7FC-F2B6FEF2E04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58709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7012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B2E14092-BCB5-A8C8-5C9E-50AF1E470BF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892107B4-CC78-0515-ACD1-3B38314D1A4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B914865A-9F7F-F019-66CE-01EFA25F537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76EB1-2B67-BC40-B385-859EAFE2250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8393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9">
            <a:extLst>
              <a:ext uri="{FF2B5EF4-FFF2-40B4-BE49-F238E27FC236}">
                <a16:creationId xmlns:a16="http://schemas.microsoft.com/office/drawing/2014/main" id="{B638D0D9-B136-3374-FA05-E82E4714EDB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0AAFA82B-B8E4-59F1-4251-C1A6E23655E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1">
            <a:extLst>
              <a:ext uri="{FF2B5EF4-FFF2-40B4-BE49-F238E27FC236}">
                <a16:creationId xmlns:a16="http://schemas.microsoft.com/office/drawing/2014/main" id="{AE313F06-C523-2738-8DB5-2580FD2004A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54712-E802-B246-A186-A9AB4D9CF0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3661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9">
            <a:extLst>
              <a:ext uri="{FF2B5EF4-FFF2-40B4-BE49-F238E27FC236}">
                <a16:creationId xmlns:a16="http://schemas.microsoft.com/office/drawing/2014/main" id="{C5790027-723E-C614-3C69-5EFE93E3B3E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4BEA4330-7299-2881-16BE-F6728B6BE66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070533C3-5206-7AAB-1292-30498171E4E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86C2F-1367-B343-872D-BDDA7E59819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18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9">
            <a:extLst>
              <a:ext uri="{FF2B5EF4-FFF2-40B4-BE49-F238E27FC236}">
                <a16:creationId xmlns:a16="http://schemas.microsoft.com/office/drawing/2014/main" id="{FA203750-CB0F-8F45-C8CA-488E77C5CD3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0">
            <a:extLst>
              <a:ext uri="{FF2B5EF4-FFF2-40B4-BE49-F238E27FC236}">
                <a16:creationId xmlns:a16="http://schemas.microsoft.com/office/drawing/2014/main" id="{6D387924-EB39-F011-354C-9B22645FA20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1">
            <a:extLst>
              <a:ext uri="{FF2B5EF4-FFF2-40B4-BE49-F238E27FC236}">
                <a16:creationId xmlns:a16="http://schemas.microsoft.com/office/drawing/2014/main" id="{E65584F8-9DC4-9CDC-B718-432B6E01CA9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D7244-5267-BD42-A46C-5934BB5B1AC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6069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7416B890-BD8B-201F-AC09-C670BCA9D1E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B2D8304F-3577-2F67-4D1E-C0504C03CCF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62B37E6E-BE84-701E-29CC-9E379247813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9031A-F3EB-0A47-B8B8-9E1394CF221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06250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304910DA-7C7C-EFB7-DC35-382EBD560D0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3E2E8500-1819-BBB3-0DDE-E3C9998565E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060EB246-11E4-F50E-6D76-E29277B8F8C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1D823-9DDE-7E46-9F34-389BBCD62F0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26849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2648EBF7-55FE-8233-0B44-111122583E0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6C8797F8-44B8-A0EC-8D45-0D3BE6D9D3A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B8D90E96-DBA9-DDC7-A28C-0019DCA5241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2660C-85BC-BA43-BE36-B595AFD2B25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93171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3EA2B409-1A63-2645-C41E-31071FECF53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20D1B1C6-6971-2982-9D79-2A18C53EFD6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C8186B85-38AD-9D29-01A6-FA27B054791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116BD-E260-264D-A56E-D1E57615FE9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3316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604963"/>
            <a:ext cx="2055812" cy="4524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8213" cy="4524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10DF41DE-74F5-106C-3C57-3A96FC1EB3C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6A0281B2-70B9-11C9-7D31-E7A185D7F30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1826DC86-9C9B-6313-C939-98E933BAD0F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3C80D-4166-F447-9780-6D4C7699CB6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950333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92275"/>
            <a:ext cx="7769225" cy="17335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9">
            <a:extLst>
              <a:ext uri="{FF2B5EF4-FFF2-40B4-BE49-F238E27FC236}">
                <a16:creationId xmlns:a16="http://schemas.microsoft.com/office/drawing/2014/main" id="{0B426CAA-B6BE-443B-EE43-B0F177095BA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EBD3B21B-C57E-30BE-9145-2DC050B5B68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BB8EC53C-B632-AE7C-B1A2-2F30A8E53DC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1D21D-ACB5-3A42-AB54-B8722E3E716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9122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CBF55CF3-7BC0-6923-64D8-4250D1EEB3D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38BBBDF3-B7C1-0990-90FA-1E0F5A0E8DF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B82E3236-1133-39B8-3FC8-645E9DF0FAB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D871F-A9CC-0A42-835F-7276B04709F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1678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35063D01-D998-7AF9-790F-363CD022C76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18C2BF2D-4DCC-0BA0-C839-DAE84E04539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04D1E15D-61DE-4DCC-BBCB-EFA17FEE22F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77252-F3E2-0640-8D5F-9BC8789BA5F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258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9">
            <a:extLst>
              <a:ext uri="{FF2B5EF4-FFF2-40B4-BE49-F238E27FC236}">
                <a16:creationId xmlns:a16="http://schemas.microsoft.com/office/drawing/2014/main" id="{DD197AA6-11C0-25B1-57A1-69F3A9619AE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F182EDA7-B062-8E1E-2591-A10580896A9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1">
            <a:extLst>
              <a:ext uri="{FF2B5EF4-FFF2-40B4-BE49-F238E27FC236}">
                <a16:creationId xmlns:a16="http://schemas.microsoft.com/office/drawing/2014/main" id="{93F6596C-5233-6DF4-563E-983C038CF39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ACECA-C93B-4645-B72A-726B03A8EF4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149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9">
            <a:extLst>
              <a:ext uri="{FF2B5EF4-FFF2-40B4-BE49-F238E27FC236}">
                <a16:creationId xmlns:a16="http://schemas.microsoft.com/office/drawing/2014/main" id="{486D3E9B-30D2-088E-E2EA-2AABFB66C06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4410607E-8DB2-259C-113D-4A71BC5AFBE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C2D10AB0-3395-B443-DF32-93A11EC2923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BC078-6877-6241-AD3E-C18C83AE749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841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9">
            <a:extLst>
              <a:ext uri="{FF2B5EF4-FFF2-40B4-BE49-F238E27FC236}">
                <a16:creationId xmlns:a16="http://schemas.microsoft.com/office/drawing/2014/main" id="{037666DC-4A81-5FE7-1D17-63FABE8CD33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0">
            <a:extLst>
              <a:ext uri="{FF2B5EF4-FFF2-40B4-BE49-F238E27FC236}">
                <a16:creationId xmlns:a16="http://schemas.microsoft.com/office/drawing/2014/main" id="{C8EBF41C-3F86-F422-01EE-49F20DB6FC7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1">
            <a:extLst>
              <a:ext uri="{FF2B5EF4-FFF2-40B4-BE49-F238E27FC236}">
                <a16:creationId xmlns:a16="http://schemas.microsoft.com/office/drawing/2014/main" id="{C04EC509-8452-9625-DEA8-E463D6A489A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7137F-B062-A447-BBAA-1B293B01336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6125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72D629ED-D9CD-D9AA-CBFD-8F72B932465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DBC6C46D-093A-E5F5-C9CE-34A4232C3E0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AB114C1D-7353-DD0A-2306-FC3EF08290F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2A7CC-9F96-6D41-A560-6D2CE0091C3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9743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1A1E36FF-218E-9BDD-CEA1-F0D5C91F182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89DED6EB-30F1-101B-65E9-712E19FB29C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41507E9C-0685-1A75-7EB4-D35A8E9BC61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2BD20-4D3A-1E46-BF85-177CC0B94EA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252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66CC"/>
            </a:gs>
            <a:gs pos="100000">
              <a:srgbClr val="00274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>
            <a:extLst>
              <a:ext uri="{FF2B5EF4-FFF2-40B4-BE49-F238E27FC236}">
                <a16:creationId xmlns:a16="http://schemas.microsoft.com/office/drawing/2014/main" id="{95F5D95B-030E-B883-2320-A139D92377A0}"/>
              </a:ext>
            </a:extLst>
          </p:cNvPr>
          <p:cNvGrpSpPr>
            <a:grpSpLocks/>
          </p:cNvGrpSpPr>
          <p:nvPr/>
        </p:nvGrpSpPr>
        <p:grpSpPr bwMode="auto">
          <a:xfrm>
            <a:off x="1588" y="0"/>
            <a:ext cx="9147175" cy="6850063"/>
            <a:chOff x="1" y="0"/>
            <a:chExt cx="5762" cy="4315"/>
          </a:xfrm>
        </p:grpSpPr>
        <p:sp>
          <p:nvSpPr>
            <p:cNvPr id="1032" name="Freeform 2">
              <a:extLst>
                <a:ext uri="{FF2B5EF4-FFF2-40B4-BE49-F238E27FC236}">
                  <a16:creationId xmlns:a16="http://schemas.microsoft.com/office/drawing/2014/main" id="{9E292CF5-D7AA-3143-F824-6D330B7AF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5" y="2626"/>
              <a:ext cx="719" cy="1690"/>
            </a:xfrm>
            <a:custGeom>
              <a:avLst/>
              <a:gdLst>
                <a:gd name="T0" fmla="*/ 777 w 717"/>
                <a:gd name="T1" fmla="*/ 72 h 1690"/>
                <a:gd name="T2" fmla="*/ 777 w 717"/>
                <a:gd name="T3" fmla="*/ 0 h 1690"/>
                <a:gd name="T4" fmla="*/ 759 w 717"/>
                <a:gd name="T5" fmla="*/ 101 h 1690"/>
                <a:gd name="T6" fmla="*/ 735 w 717"/>
                <a:gd name="T7" fmla="*/ 209 h 1690"/>
                <a:gd name="T8" fmla="*/ 687 w 717"/>
                <a:gd name="T9" fmla="*/ 389 h 1690"/>
                <a:gd name="T10" fmla="*/ 634 w 717"/>
                <a:gd name="T11" fmla="*/ 569 h 1690"/>
                <a:gd name="T12" fmla="*/ 532 w 717"/>
                <a:gd name="T13" fmla="*/ 749 h 1690"/>
                <a:gd name="T14" fmla="*/ 454 w 717"/>
                <a:gd name="T15" fmla="*/ 935 h 1690"/>
                <a:gd name="T16" fmla="*/ 364 w 717"/>
                <a:gd name="T17" fmla="*/ 1121 h 1690"/>
                <a:gd name="T18" fmla="*/ 26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75 w 717"/>
                <a:gd name="T29" fmla="*/ 1312 h 1690"/>
                <a:gd name="T30" fmla="*/ 376 w 717"/>
                <a:gd name="T31" fmla="*/ 1121 h 1690"/>
                <a:gd name="T32" fmla="*/ 466 w 717"/>
                <a:gd name="T33" fmla="*/ 935 h 1690"/>
                <a:gd name="T34" fmla="*/ 550 w 717"/>
                <a:gd name="T35" fmla="*/ 749 h 1690"/>
                <a:gd name="T36" fmla="*/ 645 w 717"/>
                <a:gd name="T37" fmla="*/ 569 h 1690"/>
                <a:gd name="T38" fmla="*/ 699 w 717"/>
                <a:gd name="T39" fmla="*/ 389 h 1690"/>
                <a:gd name="T40" fmla="*/ 747 w 717"/>
                <a:gd name="T41" fmla="*/ 209 h 1690"/>
                <a:gd name="T42" fmla="*/ 765 w 717"/>
                <a:gd name="T43" fmla="*/ 143 h 1690"/>
                <a:gd name="T44" fmla="*/ 777 w 717"/>
                <a:gd name="T45" fmla="*/ 72 h 1690"/>
                <a:gd name="T46" fmla="*/ 777 w 717"/>
                <a:gd name="T47" fmla="*/ 72 h 169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3B76"/>
                </a:gs>
                <a:gs pos="100000">
                  <a:srgbClr val="002347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Freeform 3">
              <a:extLst>
                <a:ext uri="{FF2B5EF4-FFF2-40B4-BE49-F238E27FC236}">
                  <a16:creationId xmlns:a16="http://schemas.microsoft.com/office/drawing/2014/main" id="{0AE1C357-F928-44AC-4440-F5EEE7C43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6" y="3794"/>
              <a:ext cx="378" cy="522"/>
            </a:xfrm>
            <a:custGeom>
              <a:avLst/>
              <a:gdLst>
                <a:gd name="T0" fmla="*/ 407 w 377"/>
                <a:gd name="T1" fmla="*/ 0 h 522"/>
                <a:gd name="T2" fmla="*/ 323 w 377"/>
                <a:gd name="T3" fmla="*/ 132 h 522"/>
                <a:gd name="T4" fmla="*/ 23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34 w 377"/>
                <a:gd name="T15" fmla="*/ 282 h 522"/>
                <a:gd name="T16" fmla="*/ 407 w 377"/>
                <a:gd name="T17" fmla="*/ 24 h 522"/>
                <a:gd name="T18" fmla="*/ 407 w 377"/>
                <a:gd name="T19" fmla="*/ 0 h 522"/>
                <a:gd name="T20" fmla="*/ 407 w 377"/>
                <a:gd name="T21" fmla="*/ 0 h 5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rgbClr val="003B76"/>
                </a:gs>
                <a:gs pos="100000">
                  <a:srgbClr val="002347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Freeform 4">
              <a:extLst>
                <a:ext uri="{FF2B5EF4-FFF2-40B4-BE49-F238E27FC236}">
                  <a16:creationId xmlns:a16="http://schemas.microsoft.com/office/drawing/2014/main" id="{EC5B5AE6-CDD7-2B3A-9EE7-FB2C47B4C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rgbClr val="003B76"/>
                </a:gs>
                <a:gs pos="100000">
                  <a:srgbClr val="002347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">
              <a:extLst>
                <a:ext uri="{FF2B5EF4-FFF2-40B4-BE49-F238E27FC236}">
                  <a16:creationId xmlns:a16="http://schemas.microsoft.com/office/drawing/2014/main" id="{4E88A3E2-88F4-1187-C7D3-B72877FC6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0"/>
              <a:ext cx="5097" cy="4315"/>
              <a:chOff x="288" y="0"/>
              <a:chExt cx="5097" cy="4315"/>
            </a:xfrm>
          </p:grpSpPr>
          <p:sp>
            <p:nvSpPr>
              <p:cNvPr id="1055" name="Freeform 6">
                <a:extLst>
                  <a:ext uri="{FF2B5EF4-FFF2-40B4-BE49-F238E27FC236}">
                    <a16:creationId xmlns:a16="http://schemas.microsoft.com/office/drawing/2014/main" id="{B0A62949-9AAE-9C63-8F39-A6AFF4F51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CC"/>
                  </a:gs>
                  <a:gs pos="100000">
                    <a:srgbClr val="00438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6" name="Freeform 7">
                <a:extLst>
                  <a:ext uri="{FF2B5EF4-FFF2-40B4-BE49-F238E27FC236}">
                    <a16:creationId xmlns:a16="http://schemas.microsoft.com/office/drawing/2014/main" id="{A300E6F9-5C15-A9C0-70AA-61F4C42C6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CC"/>
                  </a:gs>
                  <a:gs pos="100000">
                    <a:srgbClr val="00438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7" name="Freeform 8">
                <a:extLst>
                  <a:ext uri="{FF2B5EF4-FFF2-40B4-BE49-F238E27FC236}">
                    <a16:creationId xmlns:a16="http://schemas.microsoft.com/office/drawing/2014/main" id="{39BCC025-DFFC-F339-AF4B-475CFB7B1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0"/>
                <a:ext cx="337" cy="4316"/>
              </a:xfrm>
              <a:custGeom>
                <a:avLst/>
                <a:gdLst>
                  <a:gd name="T0" fmla="*/ 389 w 335"/>
                  <a:gd name="T1" fmla="*/ 2014 h 4316"/>
                  <a:gd name="T2" fmla="*/ 377 w 335"/>
                  <a:gd name="T3" fmla="*/ 1726 h 4316"/>
                  <a:gd name="T4" fmla="*/ 353 w 335"/>
                  <a:gd name="T5" fmla="*/ 1445 h 4316"/>
                  <a:gd name="T6" fmla="*/ 323 w 335"/>
                  <a:gd name="T7" fmla="*/ 1175 h 4316"/>
                  <a:gd name="T8" fmla="*/ 264 w 335"/>
                  <a:gd name="T9" fmla="*/ 917 h 4316"/>
                  <a:gd name="T10" fmla="*/ 216 w 335"/>
                  <a:gd name="T11" fmla="*/ 665 h 4316"/>
                  <a:gd name="T12" fmla="*/ 16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50 w 335"/>
                  <a:gd name="T23" fmla="*/ 432 h 4316"/>
                  <a:gd name="T24" fmla="*/ 204 w 335"/>
                  <a:gd name="T25" fmla="*/ 665 h 4316"/>
                  <a:gd name="T26" fmla="*/ 246 w 335"/>
                  <a:gd name="T27" fmla="*/ 917 h 4316"/>
                  <a:gd name="T28" fmla="*/ 310 w 335"/>
                  <a:gd name="T29" fmla="*/ 1175 h 4316"/>
                  <a:gd name="T30" fmla="*/ 341 w 335"/>
                  <a:gd name="T31" fmla="*/ 1445 h 4316"/>
                  <a:gd name="T32" fmla="*/ 365 w 335"/>
                  <a:gd name="T33" fmla="*/ 1726 h 4316"/>
                  <a:gd name="T34" fmla="*/ 377 w 335"/>
                  <a:gd name="T35" fmla="*/ 2014 h 4316"/>
                  <a:gd name="T36" fmla="*/ 383 w 335"/>
                  <a:gd name="T37" fmla="*/ 2314 h 4316"/>
                  <a:gd name="T38" fmla="*/ 377 w 335"/>
                  <a:gd name="T39" fmla="*/ 2608 h 4316"/>
                  <a:gd name="T40" fmla="*/ 365 w 335"/>
                  <a:gd name="T41" fmla="*/ 2907 h 4316"/>
                  <a:gd name="T42" fmla="*/ 341 w 335"/>
                  <a:gd name="T43" fmla="*/ 3201 h 4316"/>
                  <a:gd name="T44" fmla="*/ 317 w 335"/>
                  <a:gd name="T45" fmla="*/ 3489 h 4316"/>
                  <a:gd name="T46" fmla="*/ 246 w 335"/>
                  <a:gd name="T47" fmla="*/ 3777 h 4316"/>
                  <a:gd name="T48" fmla="*/ 204 w 335"/>
                  <a:gd name="T49" fmla="*/ 4052 h 4316"/>
                  <a:gd name="T50" fmla="*/ 150 w 335"/>
                  <a:gd name="T51" fmla="*/ 4316 h 4316"/>
                  <a:gd name="T52" fmla="*/ 162 w 335"/>
                  <a:gd name="T53" fmla="*/ 4316 h 4316"/>
                  <a:gd name="T54" fmla="*/ 216 w 335"/>
                  <a:gd name="T55" fmla="*/ 4052 h 4316"/>
                  <a:gd name="T56" fmla="*/ 264 w 335"/>
                  <a:gd name="T57" fmla="*/ 3777 h 4316"/>
                  <a:gd name="T58" fmla="*/ 329 w 335"/>
                  <a:gd name="T59" fmla="*/ 3489 h 4316"/>
                  <a:gd name="T60" fmla="*/ 353 w 335"/>
                  <a:gd name="T61" fmla="*/ 3201 h 4316"/>
                  <a:gd name="T62" fmla="*/ 377 w 335"/>
                  <a:gd name="T63" fmla="*/ 2907 h 4316"/>
                  <a:gd name="T64" fmla="*/ 389 w 335"/>
                  <a:gd name="T65" fmla="*/ 2608 h 4316"/>
                  <a:gd name="T66" fmla="*/ 395 w 335"/>
                  <a:gd name="T67" fmla="*/ 2314 h 4316"/>
                  <a:gd name="T68" fmla="*/ 389 w 335"/>
                  <a:gd name="T69" fmla="*/ 2014 h 4316"/>
                  <a:gd name="T70" fmla="*/ 389 w 335"/>
                  <a:gd name="T71" fmla="*/ 2014 h 431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CC"/>
                  </a:gs>
                  <a:gs pos="100000">
                    <a:srgbClr val="00438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8" name="Freeform 9">
                <a:extLst>
                  <a:ext uri="{FF2B5EF4-FFF2-40B4-BE49-F238E27FC236}">
                    <a16:creationId xmlns:a16="http://schemas.microsoft.com/office/drawing/2014/main" id="{8C9C0FB2-DB04-D9FF-3D30-D95094394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" y="0"/>
                <a:ext cx="427" cy="4316"/>
              </a:xfrm>
              <a:custGeom>
                <a:avLst/>
                <a:gdLst>
                  <a:gd name="T0" fmla="*/ 473 w 425"/>
                  <a:gd name="T1" fmla="*/ 1924 h 4316"/>
                  <a:gd name="T2" fmla="*/ 455 w 425"/>
                  <a:gd name="T3" fmla="*/ 1690 h 4316"/>
                  <a:gd name="T4" fmla="*/ 425 w 425"/>
                  <a:gd name="T5" fmla="*/ 1457 h 4316"/>
                  <a:gd name="T6" fmla="*/ 389 w 425"/>
                  <a:gd name="T7" fmla="*/ 1229 h 4316"/>
                  <a:gd name="T8" fmla="*/ 311 w 425"/>
                  <a:gd name="T9" fmla="*/ 1001 h 4316"/>
                  <a:gd name="T10" fmla="*/ 257 w 425"/>
                  <a:gd name="T11" fmla="*/ 761 h 4316"/>
                  <a:gd name="T12" fmla="*/ 19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86 w 425"/>
                  <a:gd name="T23" fmla="*/ 522 h 4316"/>
                  <a:gd name="T24" fmla="*/ 246 w 425"/>
                  <a:gd name="T25" fmla="*/ 767 h 4316"/>
                  <a:gd name="T26" fmla="*/ 305 w 425"/>
                  <a:gd name="T27" fmla="*/ 1001 h 4316"/>
                  <a:gd name="T28" fmla="*/ 375 w 425"/>
                  <a:gd name="T29" fmla="*/ 1235 h 4316"/>
                  <a:gd name="T30" fmla="*/ 413 w 425"/>
                  <a:gd name="T31" fmla="*/ 1463 h 4316"/>
                  <a:gd name="T32" fmla="*/ 443 w 425"/>
                  <a:gd name="T33" fmla="*/ 1690 h 4316"/>
                  <a:gd name="T34" fmla="*/ 461 w 425"/>
                  <a:gd name="T35" fmla="*/ 1924 h 4316"/>
                  <a:gd name="T36" fmla="*/ 473 w 425"/>
                  <a:gd name="T37" fmla="*/ 2188 h 4316"/>
                  <a:gd name="T38" fmla="*/ 467 w 425"/>
                  <a:gd name="T39" fmla="*/ 2458 h 4316"/>
                  <a:gd name="T40" fmla="*/ 455 w 425"/>
                  <a:gd name="T41" fmla="*/ 2733 h 4316"/>
                  <a:gd name="T42" fmla="*/ 425 w 425"/>
                  <a:gd name="T43" fmla="*/ 3021 h 4316"/>
                  <a:gd name="T44" fmla="*/ 389 w 425"/>
                  <a:gd name="T45" fmla="*/ 3321 h 4316"/>
                  <a:gd name="T46" fmla="*/ 305 w 425"/>
                  <a:gd name="T47" fmla="*/ 3639 h 4316"/>
                  <a:gd name="T48" fmla="*/ 234 w 425"/>
                  <a:gd name="T49" fmla="*/ 3968 h 4316"/>
                  <a:gd name="T50" fmla="*/ 156 w 425"/>
                  <a:gd name="T51" fmla="*/ 4316 h 4316"/>
                  <a:gd name="T52" fmla="*/ 168 w 425"/>
                  <a:gd name="T53" fmla="*/ 4316 h 4316"/>
                  <a:gd name="T54" fmla="*/ 246 w 425"/>
                  <a:gd name="T55" fmla="*/ 3968 h 4316"/>
                  <a:gd name="T56" fmla="*/ 317 w 425"/>
                  <a:gd name="T57" fmla="*/ 3639 h 4316"/>
                  <a:gd name="T58" fmla="*/ 401 w 425"/>
                  <a:gd name="T59" fmla="*/ 3321 h 4316"/>
                  <a:gd name="T60" fmla="*/ 437 w 425"/>
                  <a:gd name="T61" fmla="*/ 3021 h 4316"/>
                  <a:gd name="T62" fmla="*/ 467 w 425"/>
                  <a:gd name="T63" fmla="*/ 2733 h 4316"/>
                  <a:gd name="T64" fmla="*/ 479 w 425"/>
                  <a:gd name="T65" fmla="*/ 2458 h 4316"/>
                  <a:gd name="T66" fmla="*/ 485 w 425"/>
                  <a:gd name="T67" fmla="*/ 2188 h 4316"/>
                  <a:gd name="T68" fmla="*/ 473 w 425"/>
                  <a:gd name="T69" fmla="*/ 1924 h 4316"/>
                  <a:gd name="T70" fmla="*/ 473 w 425"/>
                  <a:gd name="T71" fmla="*/ 1924 h 431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CC"/>
                  </a:gs>
                  <a:gs pos="100000">
                    <a:srgbClr val="00438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9" name="Freeform 10">
                <a:extLst>
                  <a:ext uri="{FF2B5EF4-FFF2-40B4-BE49-F238E27FC236}">
                    <a16:creationId xmlns:a16="http://schemas.microsoft.com/office/drawing/2014/main" id="{DDB37146-CC9D-4834-B343-3E5DC02BC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6" y="0"/>
                <a:ext cx="558" cy="4316"/>
              </a:xfrm>
              <a:custGeom>
                <a:avLst/>
                <a:gdLst>
                  <a:gd name="T0" fmla="*/ 616 w 556"/>
                  <a:gd name="T1" fmla="*/ 2020 h 4316"/>
                  <a:gd name="T2" fmla="*/ 598 w 556"/>
                  <a:gd name="T3" fmla="*/ 1732 h 4316"/>
                  <a:gd name="T4" fmla="*/ 563 w 556"/>
                  <a:gd name="T5" fmla="*/ 1445 h 4316"/>
                  <a:gd name="T6" fmla="*/ 515 w 556"/>
                  <a:gd name="T7" fmla="*/ 1175 h 4316"/>
                  <a:gd name="T8" fmla="*/ 433 w 556"/>
                  <a:gd name="T9" fmla="*/ 911 h 4316"/>
                  <a:gd name="T10" fmla="*/ 347 w 556"/>
                  <a:gd name="T11" fmla="*/ 659 h 4316"/>
                  <a:gd name="T12" fmla="*/ 25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46 w 556"/>
                  <a:gd name="T23" fmla="*/ 426 h 4316"/>
                  <a:gd name="T24" fmla="*/ 335 w 556"/>
                  <a:gd name="T25" fmla="*/ 659 h 4316"/>
                  <a:gd name="T26" fmla="*/ 413 w 556"/>
                  <a:gd name="T27" fmla="*/ 911 h 4316"/>
                  <a:gd name="T28" fmla="*/ 503 w 556"/>
                  <a:gd name="T29" fmla="*/ 1175 h 4316"/>
                  <a:gd name="T30" fmla="*/ 551 w 556"/>
                  <a:gd name="T31" fmla="*/ 1445 h 4316"/>
                  <a:gd name="T32" fmla="*/ 586 w 556"/>
                  <a:gd name="T33" fmla="*/ 1732 h 4316"/>
                  <a:gd name="T34" fmla="*/ 604 w 556"/>
                  <a:gd name="T35" fmla="*/ 2020 h 4316"/>
                  <a:gd name="T36" fmla="*/ 604 w 556"/>
                  <a:gd name="T37" fmla="*/ 2326 h 4316"/>
                  <a:gd name="T38" fmla="*/ 592 w 556"/>
                  <a:gd name="T39" fmla="*/ 2632 h 4316"/>
                  <a:gd name="T40" fmla="*/ 563 w 556"/>
                  <a:gd name="T41" fmla="*/ 2931 h 4316"/>
                  <a:gd name="T42" fmla="*/ 515 w 556"/>
                  <a:gd name="T43" fmla="*/ 3225 h 4316"/>
                  <a:gd name="T44" fmla="*/ 421 w 556"/>
                  <a:gd name="T45" fmla="*/ 3513 h 4316"/>
                  <a:gd name="T46" fmla="*/ 341 w 556"/>
                  <a:gd name="T47" fmla="*/ 3788 h 4316"/>
                  <a:gd name="T48" fmla="*/ 24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58 w 556"/>
                  <a:gd name="T55" fmla="*/ 4058 h 4316"/>
                  <a:gd name="T56" fmla="*/ 353 w 556"/>
                  <a:gd name="T57" fmla="*/ 3788 h 4316"/>
                  <a:gd name="T58" fmla="*/ 445 w 556"/>
                  <a:gd name="T59" fmla="*/ 3513 h 4316"/>
                  <a:gd name="T60" fmla="*/ 527 w 556"/>
                  <a:gd name="T61" fmla="*/ 3225 h 4316"/>
                  <a:gd name="T62" fmla="*/ 575 w 556"/>
                  <a:gd name="T63" fmla="*/ 2931 h 4316"/>
                  <a:gd name="T64" fmla="*/ 604 w 556"/>
                  <a:gd name="T65" fmla="*/ 2632 h 4316"/>
                  <a:gd name="T66" fmla="*/ 616 w 556"/>
                  <a:gd name="T67" fmla="*/ 2326 h 4316"/>
                  <a:gd name="T68" fmla="*/ 616 w 556"/>
                  <a:gd name="T69" fmla="*/ 2020 h 4316"/>
                  <a:gd name="T70" fmla="*/ 616 w 556"/>
                  <a:gd name="T71" fmla="*/ 2020 h 431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CC"/>
                  </a:gs>
                  <a:gs pos="100000">
                    <a:srgbClr val="00438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0" name="Freeform 11">
                <a:extLst>
                  <a:ext uri="{FF2B5EF4-FFF2-40B4-BE49-F238E27FC236}">
                    <a16:creationId xmlns:a16="http://schemas.microsoft.com/office/drawing/2014/main" id="{15812F86-6B56-37AE-E1C5-001C68758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6" y="0"/>
                <a:ext cx="690" cy="4316"/>
              </a:xfrm>
              <a:custGeom>
                <a:avLst/>
                <a:gdLst>
                  <a:gd name="T0" fmla="*/ 748 w 688"/>
                  <a:gd name="T1" fmla="*/ 2086 h 4316"/>
                  <a:gd name="T2" fmla="*/ 730 w 688"/>
                  <a:gd name="T3" fmla="*/ 1810 h 4316"/>
                  <a:gd name="T4" fmla="*/ 694 w 688"/>
                  <a:gd name="T5" fmla="*/ 1541 h 4316"/>
                  <a:gd name="T6" fmla="*/ 634 w 688"/>
                  <a:gd name="T7" fmla="*/ 1271 h 4316"/>
                  <a:gd name="T8" fmla="*/ 538 w 688"/>
                  <a:gd name="T9" fmla="*/ 1007 h 4316"/>
                  <a:gd name="T10" fmla="*/ 431 w 688"/>
                  <a:gd name="T11" fmla="*/ 749 h 4316"/>
                  <a:gd name="T12" fmla="*/ 32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311 w 688"/>
                  <a:gd name="T23" fmla="*/ 492 h 4316"/>
                  <a:gd name="T24" fmla="*/ 419 w 688"/>
                  <a:gd name="T25" fmla="*/ 749 h 4316"/>
                  <a:gd name="T26" fmla="*/ 515 w 688"/>
                  <a:gd name="T27" fmla="*/ 1007 h 4316"/>
                  <a:gd name="T28" fmla="*/ 622 w 688"/>
                  <a:gd name="T29" fmla="*/ 1271 h 4316"/>
                  <a:gd name="T30" fmla="*/ 682 w 688"/>
                  <a:gd name="T31" fmla="*/ 1541 h 4316"/>
                  <a:gd name="T32" fmla="*/ 718 w 688"/>
                  <a:gd name="T33" fmla="*/ 1810 h 4316"/>
                  <a:gd name="T34" fmla="*/ 736 w 688"/>
                  <a:gd name="T35" fmla="*/ 2086 h 4316"/>
                  <a:gd name="T36" fmla="*/ 736 w 688"/>
                  <a:gd name="T37" fmla="*/ 2368 h 4316"/>
                  <a:gd name="T38" fmla="*/ 718 w 688"/>
                  <a:gd name="T39" fmla="*/ 2650 h 4316"/>
                  <a:gd name="T40" fmla="*/ 676 w 688"/>
                  <a:gd name="T41" fmla="*/ 2931 h 4316"/>
                  <a:gd name="T42" fmla="*/ 616 w 688"/>
                  <a:gd name="T43" fmla="*/ 3213 h 4316"/>
                  <a:gd name="T44" fmla="*/ 503 w 688"/>
                  <a:gd name="T45" fmla="*/ 3495 h 4316"/>
                  <a:gd name="T46" fmla="*/ 401 w 688"/>
                  <a:gd name="T47" fmla="*/ 3777 h 4316"/>
                  <a:gd name="T48" fmla="*/ 28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93 w 688"/>
                  <a:gd name="T55" fmla="*/ 4046 h 4316"/>
                  <a:gd name="T56" fmla="*/ 413 w 688"/>
                  <a:gd name="T57" fmla="*/ 3777 h 4316"/>
                  <a:gd name="T58" fmla="*/ 515 w 688"/>
                  <a:gd name="T59" fmla="*/ 3495 h 4316"/>
                  <a:gd name="T60" fmla="*/ 628 w 688"/>
                  <a:gd name="T61" fmla="*/ 3219 h 4316"/>
                  <a:gd name="T62" fmla="*/ 688 w 688"/>
                  <a:gd name="T63" fmla="*/ 2937 h 4316"/>
                  <a:gd name="T64" fmla="*/ 730 w 688"/>
                  <a:gd name="T65" fmla="*/ 2656 h 4316"/>
                  <a:gd name="T66" fmla="*/ 748 w 688"/>
                  <a:gd name="T67" fmla="*/ 2368 h 4316"/>
                  <a:gd name="T68" fmla="*/ 748 w 688"/>
                  <a:gd name="T69" fmla="*/ 2086 h 4316"/>
                  <a:gd name="T70" fmla="*/ 748 w 688"/>
                  <a:gd name="T71" fmla="*/ 2086 h 431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CC"/>
                  </a:gs>
                  <a:gs pos="100000">
                    <a:srgbClr val="00438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1" name="Freeform 12">
                <a:extLst>
                  <a:ext uri="{FF2B5EF4-FFF2-40B4-BE49-F238E27FC236}">
                    <a16:creationId xmlns:a16="http://schemas.microsoft.com/office/drawing/2014/main" id="{4998364B-B9E7-6339-044F-CA86A395C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2" y="0"/>
                <a:ext cx="864" cy="4316"/>
              </a:xfrm>
              <a:custGeom>
                <a:avLst/>
                <a:gdLst>
                  <a:gd name="T0" fmla="*/ 945 w 861"/>
                  <a:gd name="T1" fmla="*/ 2128 h 4316"/>
                  <a:gd name="T2" fmla="*/ 921 w 861"/>
                  <a:gd name="T3" fmla="*/ 1834 h 4316"/>
                  <a:gd name="T4" fmla="*/ 898 w 861"/>
                  <a:gd name="T5" fmla="*/ 1684 h 4316"/>
                  <a:gd name="T6" fmla="*/ 874 w 861"/>
                  <a:gd name="T7" fmla="*/ 1541 h 4316"/>
                  <a:gd name="T8" fmla="*/ 838 w 861"/>
                  <a:gd name="T9" fmla="*/ 1397 h 4316"/>
                  <a:gd name="T10" fmla="*/ 799 w 861"/>
                  <a:gd name="T11" fmla="*/ 1253 h 4316"/>
                  <a:gd name="T12" fmla="*/ 727 w 861"/>
                  <a:gd name="T13" fmla="*/ 1115 h 4316"/>
                  <a:gd name="T14" fmla="*/ 670 w 861"/>
                  <a:gd name="T15" fmla="*/ 977 h 4316"/>
                  <a:gd name="T16" fmla="*/ 551 w 861"/>
                  <a:gd name="T17" fmla="*/ 719 h 4316"/>
                  <a:gd name="T18" fmla="*/ 383 w 861"/>
                  <a:gd name="T19" fmla="*/ 468 h 4316"/>
                  <a:gd name="T20" fmla="*/ 22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210 w 861"/>
                  <a:gd name="T27" fmla="*/ 228 h 4316"/>
                  <a:gd name="T28" fmla="*/ 371 w 861"/>
                  <a:gd name="T29" fmla="*/ 468 h 4316"/>
                  <a:gd name="T30" fmla="*/ 539 w 861"/>
                  <a:gd name="T31" fmla="*/ 719 h 4316"/>
                  <a:gd name="T32" fmla="*/ 658 w 861"/>
                  <a:gd name="T33" fmla="*/ 983 h 4316"/>
                  <a:gd name="T34" fmla="*/ 712 w 861"/>
                  <a:gd name="T35" fmla="*/ 1121 h 4316"/>
                  <a:gd name="T36" fmla="*/ 781 w 861"/>
                  <a:gd name="T37" fmla="*/ 1259 h 4316"/>
                  <a:gd name="T38" fmla="*/ 826 w 861"/>
                  <a:gd name="T39" fmla="*/ 1403 h 4316"/>
                  <a:gd name="T40" fmla="*/ 862 w 861"/>
                  <a:gd name="T41" fmla="*/ 1547 h 4316"/>
                  <a:gd name="T42" fmla="*/ 892 w 861"/>
                  <a:gd name="T43" fmla="*/ 1690 h 4316"/>
                  <a:gd name="T44" fmla="*/ 909 w 861"/>
                  <a:gd name="T45" fmla="*/ 1834 h 4316"/>
                  <a:gd name="T46" fmla="*/ 927 w 861"/>
                  <a:gd name="T47" fmla="*/ 1984 h 4316"/>
                  <a:gd name="T48" fmla="*/ 933 w 861"/>
                  <a:gd name="T49" fmla="*/ 2128 h 4316"/>
                  <a:gd name="T50" fmla="*/ 939 w 861"/>
                  <a:gd name="T51" fmla="*/ 2278 h 4316"/>
                  <a:gd name="T52" fmla="*/ 933 w 861"/>
                  <a:gd name="T53" fmla="*/ 2428 h 4316"/>
                  <a:gd name="T54" fmla="*/ 921 w 861"/>
                  <a:gd name="T55" fmla="*/ 2572 h 4316"/>
                  <a:gd name="T56" fmla="*/ 909 w 861"/>
                  <a:gd name="T57" fmla="*/ 2721 h 4316"/>
                  <a:gd name="T58" fmla="*/ 886 w 861"/>
                  <a:gd name="T59" fmla="*/ 2865 h 4316"/>
                  <a:gd name="T60" fmla="*/ 856 w 861"/>
                  <a:gd name="T61" fmla="*/ 3015 h 4316"/>
                  <a:gd name="T62" fmla="*/ 814 w 861"/>
                  <a:gd name="T63" fmla="*/ 3159 h 4316"/>
                  <a:gd name="T64" fmla="*/ 754 w 861"/>
                  <a:gd name="T65" fmla="*/ 3303 h 4316"/>
                  <a:gd name="T66" fmla="*/ 646 w 861"/>
                  <a:gd name="T67" fmla="*/ 3567 h 4316"/>
                  <a:gd name="T68" fmla="*/ 533 w 861"/>
                  <a:gd name="T69" fmla="*/ 3824 h 4316"/>
                  <a:gd name="T70" fmla="*/ 365 w 861"/>
                  <a:gd name="T71" fmla="*/ 4076 h 4316"/>
                  <a:gd name="T72" fmla="*/ 210 w 861"/>
                  <a:gd name="T73" fmla="*/ 4316 h 4316"/>
                  <a:gd name="T74" fmla="*/ 222 w 861"/>
                  <a:gd name="T75" fmla="*/ 4316 h 4316"/>
                  <a:gd name="T76" fmla="*/ 377 w 861"/>
                  <a:gd name="T77" fmla="*/ 4076 h 4316"/>
                  <a:gd name="T78" fmla="*/ 545 w 861"/>
                  <a:gd name="T79" fmla="*/ 3824 h 4316"/>
                  <a:gd name="T80" fmla="*/ 658 w 861"/>
                  <a:gd name="T81" fmla="*/ 3573 h 4316"/>
                  <a:gd name="T82" fmla="*/ 772 w 861"/>
                  <a:gd name="T83" fmla="*/ 3309 h 4316"/>
                  <a:gd name="T84" fmla="*/ 826 w 861"/>
                  <a:gd name="T85" fmla="*/ 3165 h 4316"/>
                  <a:gd name="T86" fmla="*/ 868 w 861"/>
                  <a:gd name="T87" fmla="*/ 3021 h 4316"/>
                  <a:gd name="T88" fmla="*/ 898 w 861"/>
                  <a:gd name="T89" fmla="*/ 2871 h 4316"/>
                  <a:gd name="T90" fmla="*/ 921 w 861"/>
                  <a:gd name="T91" fmla="*/ 2727 h 4316"/>
                  <a:gd name="T92" fmla="*/ 933 w 861"/>
                  <a:gd name="T93" fmla="*/ 2578 h 4316"/>
                  <a:gd name="T94" fmla="*/ 945 w 861"/>
                  <a:gd name="T95" fmla="*/ 2428 h 4316"/>
                  <a:gd name="T96" fmla="*/ 951 w 861"/>
                  <a:gd name="T97" fmla="*/ 2278 h 4316"/>
                  <a:gd name="T98" fmla="*/ 945 w 861"/>
                  <a:gd name="T99" fmla="*/ 2128 h 4316"/>
                  <a:gd name="T100" fmla="*/ 945 w 861"/>
                  <a:gd name="T101" fmla="*/ 2128 h 431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CC"/>
                  </a:gs>
                  <a:gs pos="100000">
                    <a:srgbClr val="00438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" name="Freeform 13">
                <a:extLst>
                  <a:ext uri="{FF2B5EF4-FFF2-40B4-BE49-F238E27FC236}">
                    <a16:creationId xmlns:a16="http://schemas.microsoft.com/office/drawing/2014/main" id="{81DCEF83-AEC0-D52B-E971-290B814AE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107 w 149"/>
                  <a:gd name="T9" fmla="*/ 791 h 4316"/>
                  <a:gd name="T10" fmla="*/ 113 w 149"/>
                  <a:gd name="T11" fmla="*/ 671 h 4316"/>
                  <a:gd name="T12" fmla="*/ 125 w 149"/>
                  <a:gd name="T13" fmla="*/ 557 h 4316"/>
                  <a:gd name="T14" fmla="*/ 137 w 149"/>
                  <a:gd name="T15" fmla="*/ 444 h 4316"/>
                  <a:gd name="T16" fmla="*/ 143 w 149"/>
                  <a:gd name="T17" fmla="*/ 342 h 4316"/>
                  <a:gd name="T18" fmla="*/ 155 w 149"/>
                  <a:gd name="T19" fmla="*/ 246 h 4316"/>
                  <a:gd name="T20" fmla="*/ 161 w 149"/>
                  <a:gd name="T21" fmla="*/ 156 h 4316"/>
                  <a:gd name="T22" fmla="*/ 173 w 149"/>
                  <a:gd name="T23" fmla="*/ 72 h 4316"/>
                  <a:gd name="T24" fmla="*/ 179 w 149"/>
                  <a:gd name="T25" fmla="*/ 0 h 4316"/>
                  <a:gd name="T26" fmla="*/ 167 w 149"/>
                  <a:gd name="T27" fmla="*/ 0 h 4316"/>
                  <a:gd name="T28" fmla="*/ 161 w 149"/>
                  <a:gd name="T29" fmla="*/ 72 h 4316"/>
                  <a:gd name="T30" fmla="*/ 149 w 149"/>
                  <a:gd name="T31" fmla="*/ 156 h 4316"/>
                  <a:gd name="T32" fmla="*/ 143 w 149"/>
                  <a:gd name="T33" fmla="*/ 246 h 4316"/>
                  <a:gd name="T34" fmla="*/ 131 w 149"/>
                  <a:gd name="T35" fmla="*/ 342 h 4316"/>
                  <a:gd name="T36" fmla="*/ 125 w 149"/>
                  <a:gd name="T37" fmla="*/ 444 h 4316"/>
                  <a:gd name="T38" fmla="*/ 11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119 w 149"/>
                  <a:gd name="T65" fmla="*/ 4058 h 4316"/>
                  <a:gd name="T66" fmla="*/ 155 w 149"/>
                  <a:gd name="T67" fmla="*/ 4316 h 4316"/>
                  <a:gd name="T68" fmla="*/ 167 w 149"/>
                  <a:gd name="T69" fmla="*/ 4316 h 4316"/>
                  <a:gd name="T70" fmla="*/ 13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CC"/>
                  </a:gs>
                  <a:gs pos="100000">
                    <a:srgbClr val="00438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" name="Freeform 14">
                <a:extLst>
                  <a:ext uri="{FF2B5EF4-FFF2-40B4-BE49-F238E27FC236}">
                    <a16:creationId xmlns:a16="http://schemas.microsoft.com/office/drawing/2014/main" id="{ACEECDB2-168E-FB00-D980-B259E2135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92 w 299"/>
                  <a:gd name="T11" fmla="*/ 641 h 4316"/>
                  <a:gd name="T12" fmla="*/ 239 w 299"/>
                  <a:gd name="T13" fmla="*/ 408 h 4316"/>
                  <a:gd name="T14" fmla="*/ 281 w 299"/>
                  <a:gd name="T15" fmla="*/ 192 h 4316"/>
                  <a:gd name="T16" fmla="*/ 329 w 299"/>
                  <a:gd name="T17" fmla="*/ 0 h 4316"/>
                  <a:gd name="T18" fmla="*/ 317 w 299"/>
                  <a:gd name="T19" fmla="*/ 0 h 4316"/>
                  <a:gd name="T20" fmla="*/ 269 w 299"/>
                  <a:gd name="T21" fmla="*/ 192 h 4316"/>
                  <a:gd name="T22" fmla="*/ 228 w 299"/>
                  <a:gd name="T23" fmla="*/ 408 h 4316"/>
                  <a:gd name="T24" fmla="*/ 18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33 w 299"/>
                  <a:gd name="T49" fmla="*/ 4064 h 4316"/>
                  <a:gd name="T50" fmla="*/ 305 w 299"/>
                  <a:gd name="T51" fmla="*/ 4316 h 4316"/>
                  <a:gd name="T52" fmla="*/ 317 w 299"/>
                  <a:gd name="T53" fmla="*/ 4316 h 4316"/>
                  <a:gd name="T54" fmla="*/ 245 w 299"/>
                  <a:gd name="T55" fmla="*/ 4064 h 4316"/>
                  <a:gd name="T56" fmla="*/ 18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CC"/>
                  </a:gs>
                  <a:gs pos="100000">
                    <a:srgbClr val="00438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" name="Freeform 15">
                <a:extLst>
                  <a:ext uri="{FF2B5EF4-FFF2-40B4-BE49-F238E27FC236}">
                    <a16:creationId xmlns:a16="http://schemas.microsoft.com/office/drawing/2014/main" id="{FCADE428-241E-E22D-5651-C353159D3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0"/>
                <a:ext cx="425" cy="4316"/>
              </a:xfrm>
              <a:custGeom>
                <a:avLst/>
                <a:gdLst>
                  <a:gd name="T0" fmla="*/ 454 w 424"/>
                  <a:gd name="T1" fmla="*/ 0 h 4316"/>
                  <a:gd name="T2" fmla="*/ 442 w 424"/>
                  <a:gd name="T3" fmla="*/ 0 h 4316"/>
                  <a:gd name="T4" fmla="*/ 346 w 424"/>
                  <a:gd name="T5" fmla="*/ 222 h 4316"/>
                  <a:gd name="T6" fmla="*/ 26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99 w 424"/>
                  <a:gd name="T33" fmla="*/ 4058 h 4316"/>
                  <a:gd name="T34" fmla="*/ 376 w 424"/>
                  <a:gd name="T35" fmla="*/ 4316 h 4316"/>
                  <a:gd name="T36" fmla="*/ 388 w 424"/>
                  <a:gd name="T37" fmla="*/ 4316 h 4316"/>
                  <a:gd name="T38" fmla="*/ 31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75 w 424"/>
                  <a:gd name="T65" fmla="*/ 462 h 4316"/>
                  <a:gd name="T66" fmla="*/ 358 w 424"/>
                  <a:gd name="T67" fmla="*/ 222 h 4316"/>
                  <a:gd name="T68" fmla="*/ 454 w 424"/>
                  <a:gd name="T69" fmla="*/ 0 h 4316"/>
                  <a:gd name="T70" fmla="*/ 454 w 424"/>
                  <a:gd name="T71" fmla="*/ 0 h 431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CC"/>
                  </a:gs>
                  <a:gs pos="100000">
                    <a:srgbClr val="00438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" name="Freeform 16">
                <a:extLst>
                  <a:ext uri="{FF2B5EF4-FFF2-40B4-BE49-F238E27FC236}">
                    <a16:creationId xmlns:a16="http://schemas.microsoft.com/office/drawing/2014/main" id="{EE939CBE-7576-1986-8A83-A1D827A15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65 w 574"/>
                  <a:gd name="T13" fmla="*/ 480 h 4316"/>
                  <a:gd name="T14" fmla="*/ 479 w 574"/>
                  <a:gd name="T15" fmla="*/ 234 h 4316"/>
                  <a:gd name="T16" fmla="*/ 604 w 574"/>
                  <a:gd name="T17" fmla="*/ 0 h 4316"/>
                  <a:gd name="T18" fmla="*/ 592 w 574"/>
                  <a:gd name="T19" fmla="*/ 0 h 4316"/>
                  <a:gd name="T20" fmla="*/ 467 w 574"/>
                  <a:gd name="T21" fmla="*/ 234 h 4316"/>
                  <a:gd name="T22" fmla="*/ 35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401 w 574"/>
                  <a:gd name="T49" fmla="*/ 4070 h 4316"/>
                  <a:gd name="T50" fmla="*/ 514 w 574"/>
                  <a:gd name="T51" fmla="*/ 4316 h 4316"/>
                  <a:gd name="T52" fmla="*/ 526 w 574"/>
                  <a:gd name="T53" fmla="*/ 4316 h 4316"/>
                  <a:gd name="T54" fmla="*/ 413 w 574"/>
                  <a:gd name="T55" fmla="*/ 4070 h 4316"/>
                  <a:gd name="T56" fmla="*/ 31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CC"/>
                  </a:gs>
                  <a:gs pos="100000">
                    <a:srgbClr val="00438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Freeform 17">
                <a:extLst>
                  <a:ext uri="{FF2B5EF4-FFF2-40B4-BE49-F238E27FC236}">
                    <a16:creationId xmlns:a16="http://schemas.microsoft.com/office/drawing/2014/main" id="{E8846C31-28BC-EBB6-29D3-F7F832EC4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45 w 735"/>
                  <a:gd name="T9" fmla="*/ 941 h 4316"/>
                  <a:gd name="T10" fmla="*/ 346 w 735"/>
                  <a:gd name="T11" fmla="*/ 689 h 4316"/>
                  <a:gd name="T12" fmla="*/ 472 w 735"/>
                  <a:gd name="T13" fmla="*/ 444 h 4316"/>
                  <a:gd name="T14" fmla="*/ 640 w 735"/>
                  <a:gd name="T15" fmla="*/ 216 h 4316"/>
                  <a:gd name="T16" fmla="*/ 795 w 735"/>
                  <a:gd name="T17" fmla="*/ 0 h 4316"/>
                  <a:gd name="T18" fmla="*/ 783 w 735"/>
                  <a:gd name="T19" fmla="*/ 0 h 4316"/>
                  <a:gd name="T20" fmla="*/ 628 w 735"/>
                  <a:gd name="T21" fmla="*/ 210 h 4316"/>
                  <a:gd name="T22" fmla="*/ 460 w 735"/>
                  <a:gd name="T23" fmla="*/ 438 h 4316"/>
                  <a:gd name="T24" fmla="*/ 341 w 735"/>
                  <a:gd name="T25" fmla="*/ 683 h 4316"/>
                  <a:gd name="T26" fmla="*/ 23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57 w 735"/>
                  <a:gd name="T45" fmla="*/ 3573 h 4316"/>
                  <a:gd name="T46" fmla="*/ 346 w 735"/>
                  <a:gd name="T47" fmla="*/ 3824 h 4316"/>
                  <a:gd name="T48" fmla="*/ 454 w 735"/>
                  <a:gd name="T49" fmla="*/ 4076 h 4316"/>
                  <a:gd name="T50" fmla="*/ 596 w 735"/>
                  <a:gd name="T51" fmla="*/ 4316 h 4316"/>
                  <a:gd name="T52" fmla="*/ 616 w 735"/>
                  <a:gd name="T53" fmla="*/ 4316 h 4316"/>
                  <a:gd name="T54" fmla="*/ 466 w 735"/>
                  <a:gd name="T55" fmla="*/ 4076 h 4316"/>
                  <a:gd name="T56" fmla="*/ 358 w 735"/>
                  <a:gd name="T57" fmla="*/ 3824 h 4316"/>
                  <a:gd name="T58" fmla="*/ 26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CC"/>
                  </a:gs>
                  <a:gs pos="100000">
                    <a:srgbClr val="00438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7" name="Freeform 18">
                <a:extLst>
                  <a:ext uri="{FF2B5EF4-FFF2-40B4-BE49-F238E27FC236}">
                    <a16:creationId xmlns:a16="http://schemas.microsoft.com/office/drawing/2014/main" id="{5B2944B2-DCDB-3C89-4221-45B9FA8BF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91 w 837"/>
                  <a:gd name="T7" fmla="*/ 1235 h 4316"/>
                  <a:gd name="T8" fmla="*/ 281 w 837"/>
                  <a:gd name="T9" fmla="*/ 995 h 4316"/>
                  <a:gd name="T10" fmla="*/ 395 w 837"/>
                  <a:gd name="T11" fmla="*/ 755 h 4316"/>
                  <a:gd name="T12" fmla="*/ 556 w 837"/>
                  <a:gd name="T13" fmla="*/ 510 h 4316"/>
                  <a:gd name="T14" fmla="*/ 728 w 837"/>
                  <a:gd name="T15" fmla="*/ 258 h 4316"/>
                  <a:gd name="T16" fmla="*/ 831 w 837"/>
                  <a:gd name="T17" fmla="*/ 132 h 4316"/>
                  <a:gd name="T18" fmla="*/ 927 w 837"/>
                  <a:gd name="T19" fmla="*/ 0 h 4316"/>
                  <a:gd name="T20" fmla="*/ 915 w 837"/>
                  <a:gd name="T21" fmla="*/ 0 h 4316"/>
                  <a:gd name="T22" fmla="*/ 819 w 837"/>
                  <a:gd name="T23" fmla="*/ 132 h 4316"/>
                  <a:gd name="T24" fmla="*/ 701 w 837"/>
                  <a:gd name="T25" fmla="*/ 258 h 4316"/>
                  <a:gd name="T26" fmla="*/ 622 w 837"/>
                  <a:gd name="T27" fmla="*/ 384 h 4316"/>
                  <a:gd name="T28" fmla="*/ 544 w 837"/>
                  <a:gd name="T29" fmla="*/ 510 h 4316"/>
                  <a:gd name="T30" fmla="*/ 383 w 837"/>
                  <a:gd name="T31" fmla="*/ 755 h 4316"/>
                  <a:gd name="T32" fmla="*/ 269 w 837"/>
                  <a:gd name="T33" fmla="*/ 995 h 4316"/>
                  <a:gd name="T34" fmla="*/ 18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80 w 837"/>
                  <a:gd name="T51" fmla="*/ 3171 h 4316"/>
                  <a:gd name="T52" fmla="*/ 227 w 837"/>
                  <a:gd name="T53" fmla="*/ 3321 h 4316"/>
                  <a:gd name="T54" fmla="*/ 275 w 837"/>
                  <a:gd name="T55" fmla="*/ 3477 h 4316"/>
                  <a:gd name="T56" fmla="*/ 335 w 837"/>
                  <a:gd name="T57" fmla="*/ 3639 h 4316"/>
                  <a:gd name="T58" fmla="*/ 395 w 837"/>
                  <a:gd name="T59" fmla="*/ 3800 h 4316"/>
                  <a:gd name="T60" fmla="*/ 497 w 837"/>
                  <a:gd name="T61" fmla="*/ 3968 h 4316"/>
                  <a:gd name="T62" fmla="*/ 568 w 837"/>
                  <a:gd name="T63" fmla="*/ 4136 h 4316"/>
                  <a:gd name="T64" fmla="*/ 652 w 837"/>
                  <a:gd name="T65" fmla="*/ 4316 h 4316"/>
                  <a:gd name="T66" fmla="*/ 664 w 837"/>
                  <a:gd name="T67" fmla="*/ 4316 h 4316"/>
                  <a:gd name="T68" fmla="*/ 580 w 837"/>
                  <a:gd name="T69" fmla="*/ 4136 h 4316"/>
                  <a:gd name="T70" fmla="*/ 508 w 837"/>
                  <a:gd name="T71" fmla="*/ 3968 h 4316"/>
                  <a:gd name="T72" fmla="*/ 407 w 837"/>
                  <a:gd name="T73" fmla="*/ 3800 h 4316"/>
                  <a:gd name="T74" fmla="*/ 347 w 837"/>
                  <a:gd name="T75" fmla="*/ 3639 h 4316"/>
                  <a:gd name="T76" fmla="*/ 287 w 837"/>
                  <a:gd name="T77" fmla="*/ 3477 h 4316"/>
                  <a:gd name="T78" fmla="*/ 239 w 837"/>
                  <a:gd name="T79" fmla="*/ 3327 h 4316"/>
                  <a:gd name="T80" fmla="*/ 19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CC"/>
                  </a:gs>
                  <a:gs pos="100000">
                    <a:srgbClr val="00438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6" name="Freeform 19">
              <a:extLst>
                <a:ext uri="{FF2B5EF4-FFF2-40B4-BE49-F238E27FC236}">
                  <a16:creationId xmlns:a16="http://schemas.microsoft.com/office/drawing/2014/main" id="{31447156-F752-4E93-128E-7CAF946DD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91 w 604"/>
                <a:gd name="T7" fmla="*/ 576 h 1415"/>
                <a:gd name="T8" fmla="*/ 257 w 604"/>
                <a:gd name="T9" fmla="*/ 744 h 1415"/>
                <a:gd name="T10" fmla="*/ 335 w 604"/>
                <a:gd name="T11" fmla="*/ 917 h 1415"/>
                <a:gd name="T12" fmla="*/ 419 w 604"/>
                <a:gd name="T13" fmla="*/ 1085 h 1415"/>
                <a:gd name="T14" fmla="*/ 544 w 604"/>
                <a:gd name="T15" fmla="*/ 1253 h 1415"/>
                <a:gd name="T16" fmla="*/ 646 w 604"/>
                <a:gd name="T17" fmla="*/ 1415 h 1415"/>
                <a:gd name="T18" fmla="*/ 664 w 604"/>
                <a:gd name="T19" fmla="*/ 1415 h 1415"/>
                <a:gd name="T20" fmla="*/ 556 w 604"/>
                <a:gd name="T21" fmla="*/ 1247 h 1415"/>
                <a:gd name="T22" fmla="*/ 431 w 604"/>
                <a:gd name="T23" fmla="*/ 1073 h 1415"/>
                <a:gd name="T24" fmla="*/ 341 w 604"/>
                <a:gd name="T25" fmla="*/ 899 h 1415"/>
                <a:gd name="T26" fmla="*/ 263 w 604"/>
                <a:gd name="T27" fmla="*/ 720 h 1415"/>
                <a:gd name="T28" fmla="*/ 19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rgbClr val="003B76"/>
                </a:gs>
                <a:gs pos="100000">
                  <a:srgbClr val="002347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Freeform 20">
              <a:extLst>
                <a:ext uri="{FF2B5EF4-FFF2-40B4-BE49-F238E27FC236}">
                  <a16:creationId xmlns:a16="http://schemas.microsoft.com/office/drawing/2014/main" id="{4F572D5B-749D-6B6C-787C-AB5C1680F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45 w 227"/>
                <a:gd name="T5" fmla="*/ 426 h 426"/>
                <a:gd name="T6" fmla="*/ 257 w 227"/>
                <a:gd name="T7" fmla="*/ 426 h 426"/>
                <a:gd name="T8" fmla="*/ 197 w 227"/>
                <a:gd name="T9" fmla="*/ 330 h 426"/>
                <a:gd name="T10" fmla="*/ 14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rgbClr val="003B76"/>
                </a:gs>
                <a:gs pos="100000">
                  <a:srgbClr val="002347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Freeform 21">
              <a:extLst>
                <a:ext uri="{FF2B5EF4-FFF2-40B4-BE49-F238E27FC236}">
                  <a16:creationId xmlns:a16="http://schemas.microsoft.com/office/drawing/2014/main" id="{7B6F9163-6694-B4E4-4E11-2260252EB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" y="0"/>
              <a:ext cx="984" cy="1786"/>
            </a:xfrm>
            <a:custGeom>
              <a:avLst/>
              <a:gdLst>
                <a:gd name="T0" fmla="*/ 1071 w 981"/>
                <a:gd name="T1" fmla="*/ 1786 h 1786"/>
                <a:gd name="T2" fmla="*/ 1071 w 981"/>
                <a:gd name="T3" fmla="*/ 1720 h 1786"/>
                <a:gd name="T4" fmla="*/ 1059 w 981"/>
                <a:gd name="T5" fmla="*/ 1666 h 1786"/>
                <a:gd name="T6" fmla="*/ 1047 w 981"/>
                <a:gd name="T7" fmla="*/ 1613 h 1786"/>
                <a:gd name="T8" fmla="*/ 1011 w 981"/>
                <a:gd name="T9" fmla="*/ 1487 h 1786"/>
                <a:gd name="T10" fmla="*/ 975 w 981"/>
                <a:gd name="T11" fmla="*/ 1361 h 1786"/>
                <a:gd name="T12" fmla="*/ 875 w 981"/>
                <a:gd name="T13" fmla="*/ 1121 h 1786"/>
                <a:gd name="T14" fmla="*/ 742 w 981"/>
                <a:gd name="T15" fmla="*/ 899 h 1786"/>
                <a:gd name="T16" fmla="*/ 622 w 981"/>
                <a:gd name="T17" fmla="*/ 689 h 1786"/>
                <a:gd name="T18" fmla="*/ 461 w 981"/>
                <a:gd name="T19" fmla="*/ 498 h 1786"/>
                <a:gd name="T20" fmla="*/ 32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305 w 981"/>
                <a:gd name="T31" fmla="*/ 318 h 1786"/>
                <a:gd name="T32" fmla="*/ 443 w 981"/>
                <a:gd name="T33" fmla="*/ 498 h 1786"/>
                <a:gd name="T34" fmla="*/ 605 w 981"/>
                <a:gd name="T35" fmla="*/ 689 h 1786"/>
                <a:gd name="T36" fmla="*/ 730 w 981"/>
                <a:gd name="T37" fmla="*/ 899 h 1786"/>
                <a:gd name="T38" fmla="*/ 848 w 981"/>
                <a:gd name="T39" fmla="*/ 1121 h 1786"/>
                <a:gd name="T40" fmla="*/ 963 w 981"/>
                <a:gd name="T41" fmla="*/ 1361 h 1786"/>
                <a:gd name="T42" fmla="*/ 999 w 981"/>
                <a:gd name="T43" fmla="*/ 1487 h 1786"/>
                <a:gd name="T44" fmla="*/ 1035 w 981"/>
                <a:gd name="T45" fmla="*/ 1619 h 1786"/>
                <a:gd name="T46" fmla="*/ 1053 w 981"/>
                <a:gd name="T47" fmla="*/ 1702 h 1786"/>
                <a:gd name="T48" fmla="*/ 1071 w 981"/>
                <a:gd name="T49" fmla="*/ 1786 h 1786"/>
                <a:gd name="T50" fmla="*/ 1071 w 981"/>
                <a:gd name="T51" fmla="*/ 1786 h 178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rgbClr val="0066CC"/>
                </a:gs>
                <a:gs pos="100000">
                  <a:srgbClr val="005FB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Freeform 22">
              <a:extLst>
                <a:ext uri="{FF2B5EF4-FFF2-40B4-BE49-F238E27FC236}">
                  <a16:creationId xmlns:a16="http://schemas.microsoft.com/office/drawing/2014/main" id="{2E88C922-C94C-6FFC-2BCF-E84BB4ACE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" y="0"/>
              <a:ext cx="719" cy="845"/>
            </a:xfrm>
            <a:custGeom>
              <a:avLst/>
              <a:gdLst>
                <a:gd name="T0" fmla="*/ 777 w 717"/>
                <a:gd name="T1" fmla="*/ 845 h 845"/>
                <a:gd name="T2" fmla="*/ 777 w 717"/>
                <a:gd name="T3" fmla="*/ 821 h 845"/>
                <a:gd name="T4" fmla="*/ 634 w 717"/>
                <a:gd name="T5" fmla="*/ 605 h 845"/>
                <a:gd name="T6" fmla="*/ 436 w 717"/>
                <a:gd name="T7" fmla="*/ 396 h 845"/>
                <a:gd name="T8" fmla="*/ 251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39 w 717"/>
                <a:gd name="T15" fmla="*/ 198 h 845"/>
                <a:gd name="T16" fmla="*/ 430 w 717"/>
                <a:gd name="T17" fmla="*/ 408 h 845"/>
                <a:gd name="T18" fmla="*/ 628 w 717"/>
                <a:gd name="T19" fmla="*/ 623 h 845"/>
                <a:gd name="T20" fmla="*/ 777 w 717"/>
                <a:gd name="T21" fmla="*/ 845 h 845"/>
                <a:gd name="T22" fmla="*/ 777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Freeform 23">
              <a:extLst>
                <a:ext uri="{FF2B5EF4-FFF2-40B4-BE49-F238E27FC236}">
                  <a16:creationId xmlns:a16="http://schemas.microsoft.com/office/drawing/2014/main" id="{7667568A-9BF3-23A1-DAA7-3059867CE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" y="0"/>
              <a:ext cx="408" cy="414"/>
            </a:xfrm>
            <a:custGeom>
              <a:avLst/>
              <a:gdLst>
                <a:gd name="T0" fmla="*/ 437 w 407"/>
                <a:gd name="T1" fmla="*/ 414 h 414"/>
                <a:gd name="T2" fmla="*/ 437 w 407"/>
                <a:gd name="T3" fmla="*/ 396 h 414"/>
                <a:gd name="T4" fmla="*/ 252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46 w 407"/>
                <a:gd name="T13" fmla="*/ 204 h 414"/>
                <a:gd name="T14" fmla="*/ 437 w 407"/>
                <a:gd name="T15" fmla="*/ 414 h 414"/>
                <a:gd name="T16" fmla="*/ 437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Freeform 24">
              <a:extLst>
                <a:ext uri="{FF2B5EF4-FFF2-40B4-BE49-F238E27FC236}">
                  <a16:creationId xmlns:a16="http://schemas.microsoft.com/office/drawing/2014/main" id="{296A0ED9-4DA6-BE47-871E-74308C233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45 w 855"/>
                <a:gd name="T9" fmla="*/ 827 h 1409"/>
                <a:gd name="T10" fmla="*/ 341 w 855"/>
                <a:gd name="T11" fmla="*/ 647 h 1409"/>
                <a:gd name="T12" fmla="*/ 491 w 855"/>
                <a:gd name="T13" fmla="*/ 474 h 1409"/>
                <a:gd name="T14" fmla="*/ 616 w 855"/>
                <a:gd name="T15" fmla="*/ 312 h 1409"/>
                <a:gd name="T16" fmla="*/ 783 w 855"/>
                <a:gd name="T17" fmla="*/ 150 h 1409"/>
                <a:gd name="T18" fmla="*/ 945 w 855"/>
                <a:gd name="T19" fmla="*/ 0 h 1409"/>
                <a:gd name="T20" fmla="*/ 927 w 855"/>
                <a:gd name="T21" fmla="*/ 0 h 1409"/>
                <a:gd name="T22" fmla="*/ 765 w 855"/>
                <a:gd name="T23" fmla="*/ 144 h 1409"/>
                <a:gd name="T24" fmla="*/ 610 w 855"/>
                <a:gd name="T25" fmla="*/ 300 h 1409"/>
                <a:gd name="T26" fmla="*/ 482 w 855"/>
                <a:gd name="T27" fmla="*/ 462 h 1409"/>
                <a:gd name="T28" fmla="*/ 341 w 855"/>
                <a:gd name="T29" fmla="*/ 629 h 1409"/>
                <a:gd name="T30" fmla="*/ 24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rgbClr val="0066CC"/>
                </a:gs>
                <a:gs pos="100000">
                  <a:srgbClr val="005FB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Freeform 25">
              <a:extLst>
                <a:ext uri="{FF2B5EF4-FFF2-40B4-BE49-F238E27FC236}">
                  <a16:creationId xmlns:a16="http://schemas.microsoft.com/office/drawing/2014/main" id="{B74505DE-5DAD-D941-C6B4-E21EFCCD3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" y="0"/>
              <a:ext cx="588" cy="599"/>
            </a:xfrm>
            <a:custGeom>
              <a:avLst/>
              <a:gdLst>
                <a:gd name="T0" fmla="*/ 646 w 586"/>
                <a:gd name="T1" fmla="*/ 0 h 599"/>
                <a:gd name="T2" fmla="*/ 628 w 586"/>
                <a:gd name="T3" fmla="*/ 0 h 599"/>
                <a:gd name="T4" fmla="*/ 437 w 586"/>
                <a:gd name="T5" fmla="*/ 132 h 599"/>
                <a:gd name="T6" fmla="*/ 287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87 w 586"/>
                <a:gd name="T17" fmla="*/ 282 h 599"/>
                <a:gd name="T18" fmla="*/ 446 w 586"/>
                <a:gd name="T19" fmla="*/ 138 h 599"/>
                <a:gd name="T20" fmla="*/ 646 w 586"/>
                <a:gd name="T21" fmla="*/ 0 h 599"/>
                <a:gd name="T22" fmla="*/ 646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Freeform 26">
              <a:extLst>
                <a:ext uri="{FF2B5EF4-FFF2-40B4-BE49-F238E27FC236}">
                  <a16:creationId xmlns:a16="http://schemas.microsoft.com/office/drawing/2014/main" id="{B112E02C-09A1-5ABA-BE1F-098ED43D9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" y="0"/>
              <a:ext cx="270" cy="252"/>
            </a:xfrm>
            <a:custGeom>
              <a:avLst/>
              <a:gdLst>
                <a:gd name="T0" fmla="*/ 299 w 269"/>
                <a:gd name="T1" fmla="*/ 0 h 252"/>
                <a:gd name="T2" fmla="*/ 281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99 w 269"/>
                <a:gd name="T15" fmla="*/ 0 h 252"/>
                <a:gd name="T16" fmla="*/ 299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Line 27">
              <a:extLst>
                <a:ext uri="{FF2B5EF4-FFF2-40B4-BE49-F238E27FC236}">
                  <a16:creationId xmlns:a16="http://schemas.microsoft.com/office/drawing/2014/main" id="{797E8805-3C46-B8B9-FE28-80B7097B2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" y="2749"/>
              <a:ext cx="5758" cy="1"/>
            </a:xfrm>
            <a:prstGeom prst="line">
              <a:avLst/>
            </a:prstGeom>
            <a:noFill/>
            <a:ln w="15840">
              <a:solidFill>
                <a:srgbClr val="00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Line 28">
              <a:extLst>
                <a:ext uri="{FF2B5EF4-FFF2-40B4-BE49-F238E27FC236}">
                  <a16:creationId xmlns:a16="http://schemas.microsoft.com/office/drawing/2014/main" id="{4A593065-28CB-8975-ED47-791186409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" y="2356"/>
              <a:ext cx="5758" cy="1"/>
            </a:xfrm>
            <a:prstGeom prst="line">
              <a:avLst/>
            </a:prstGeom>
            <a:noFill/>
            <a:ln w="15840">
              <a:solidFill>
                <a:srgbClr val="00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29">
              <a:extLst>
                <a:ext uri="{FF2B5EF4-FFF2-40B4-BE49-F238E27FC236}">
                  <a16:creationId xmlns:a16="http://schemas.microsoft.com/office/drawing/2014/main" id="{971AD4C8-EEFA-34BD-3CCF-BE17472AE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" y="3142"/>
              <a:ext cx="5758" cy="1"/>
            </a:xfrm>
            <a:prstGeom prst="line">
              <a:avLst/>
            </a:prstGeom>
            <a:noFill/>
            <a:ln w="15840">
              <a:solidFill>
                <a:srgbClr val="003B7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47" name="Group 30">
              <a:extLst>
                <a:ext uri="{FF2B5EF4-FFF2-40B4-BE49-F238E27FC236}">
                  <a16:creationId xmlns:a16="http://schemas.microsoft.com/office/drawing/2014/main" id="{D7E0058A-F7ED-6957-E1C0-A0686E122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" y="392"/>
              <a:ext cx="5757" cy="1571"/>
              <a:chOff x="1" y="392"/>
              <a:chExt cx="5757" cy="1571"/>
            </a:xfrm>
          </p:grpSpPr>
          <p:sp>
            <p:nvSpPr>
              <p:cNvPr id="1050" name="Line 31">
                <a:extLst>
                  <a:ext uri="{FF2B5EF4-FFF2-40B4-BE49-F238E27FC236}">
                    <a16:creationId xmlns:a16="http://schemas.microsoft.com/office/drawing/2014/main" id="{43D02FCC-9DA9-9932-B58A-6B50FB2C4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" y="784"/>
                <a:ext cx="5758" cy="1"/>
              </a:xfrm>
              <a:prstGeom prst="line">
                <a:avLst/>
              </a:prstGeom>
              <a:noFill/>
              <a:ln w="15840">
                <a:solidFill>
                  <a:srgbClr val="0066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" name="Line 32">
                <a:extLst>
                  <a:ext uri="{FF2B5EF4-FFF2-40B4-BE49-F238E27FC236}">
                    <a16:creationId xmlns:a16="http://schemas.microsoft.com/office/drawing/2014/main" id="{CA4C220D-ECF9-5165-E31C-CF7383AC1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" y="1963"/>
                <a:ext cx="5758" cy="1"/>
              </a:xfrm>
              <a:prstGeom prst="line">
                <a:avLst/>
              </a:prstGeom>
              <a:noFill/>
              <a:ln w="15840">
                <a:solidFill>
                  <a:srgbClr val="0066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" name="Line 33">
                <a:extLst>
                  <a:ext uri="{FF2B5EF4-FFF2-40B4-BE49-F238E27FC236}">
                    <a16:creationId xmlns:a16="http://schemas.microsoft.com/office/drawing/2014/main" id="{DEF23D6C-09D5-AD49-29ED-5D3918EF8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" y="1570"/>
                <a:ext cx="5758" cy="1"/>
              </a:xfrm>
              <a:prstGeom prst="line">
                <a:avLst/>
              </a:prstGeom>
              <a:noFill/>
              <a:ln w="15840">
                <a:solidFill>
                  <a:srgbClr val="0066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" name="Line 34">
                <a:extLst>
                  <a:ext uri="{FF2B5EF4-FFF2-40B4-BE49-F238E27FC236}">
                    <a16:creationId xmlns:a16="http://schemas.microsoft.com/office/drawing/2014/main" id="{F77348E3-81C8-891F-5355-4FE76BFEC5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" y="1177"/>
                <a:ext cx="5758" cy="1"/>
              </a:xfrm>
              <a:prstGeom prst="line">
                <a:avLst/>
              </a:prstGeom>
              <a:noFill/>
              <a:ln w="15840">
                <a:solidFill>
                  <a:srgbClr val="0066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" name="Line 35">
                <a:extLst>
                  <a:ext uri="{FF2B5EF4-FFF2-40B4-BE49-F238E27FC236}">
                    <a16:creationId xmlns:a16="http://schemas.microsoft.com/office/drawing/2014/main" id="{B760F6D5-CDAF-1216-8628-C7132094A4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" y="392"/>
                <a:ext cx="5758" cy="1"/>
              </a:xfrm>
              <a:prstGeom prst="line">
                <a:avLst/>
              </a:prstGeom>
              <a:noFill/>
              <a:ln w="15840">
                <a:solidFill>
                  <a:srgbClr val="0066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8" name="Line 36">
              <a:extLst>
                <a:ext uri="{FF2B5EF4-FFF2-40B4-BE49-F238E27FC236}">
                  <a16:creationId xmlns:a16="http://schemas.microsoft.com/office/drawing/2014/main" id="{EA2951DA-8C03-6C8E-428E-EA65834E9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" y="3928"/>
              <a:ext cx="5758" cy="1"/>
            </a:xfrm>
            <a:prstGeom prst="line">
              <a:avLst/>
            </a:prstGeom>
            <a:noFill/>
            <a:ln w="15840">
              <a:solidFill>
                <a:srgbClr val="003B7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37">
              <a:extLst>
                <a:ext uri="{FF2B5EF4-FFF2-40B4-BE49-F238E27FC236}">
                  <a16:creationId xmlns:a16="http://schemas.microsoft.com/office/drawing/2014/main" id="{37BEB297-1D79-5AE7-BAD4-51FCE572E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" y="3535"/>
              <a:ext cx="5758" cy="1"/>
            </a:xfrm>
            <a:prstGeom prst="line">
              <a:avLst/>
            </a:prstGeom>
            <a:noFill/>
            <a:ln w="15840">
              <a:solidFill>
                <a:srgbClr val="003B7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2" name="Rectangle 38">
            <a:extLst>
              <a:ext uri="{FF2B5EF4-FFF2-40B4-BE49-F238E27FC236}">
                <a16:creationId xmlns:a16="http://schemas.microsoft.com/office/drawing/2014/main" id="{95F6E88D-A714-D8C7-FA8C-64E710245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6425" cy="1136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63" name="Rectangle 39">
            <a:extLst>
              <a:ext uri="{FF2B5EF4-FFF2-40B4-BE49-F238E27FC236}">
                <a16:creationId xmlns:a16="http://schemas.microsoft.com/office/drawing/2014/main" id="{EFB8C846-0853-B13C-C728-7633BF7D70E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3638"/>
            <a:ext cx="2130425" cy="4556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FFFFFF"/>
              </a:buClr>
              <a:buSzPct val="100000"/>
              <a:buFont typeface="Verdana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8292F391-2405-64F8-6F77-72CC1B346FD9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2425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buClr>
                <a:srgbClr val="FFFFFF"/>
              </a:buClr>
              <a:buSzPct val="100000"/>
              <a:buFont typeface="Verdana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F689A976-C689-EC5A-80DC-A80512D8070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0425" cy="4556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FFFFFF"/>
              </a:buClr>
              <a:buSzPct val="100000"/>
              <a:buFont typeface="Verdana" panose="020B0604030504040204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5A7997FE-F6E1-8A4C-BB01-798F4E58CF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057218DB-6DAC-459F-A0BD-8987E1A36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7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CCECFF"/>
        </a:buClr>
        <a:buSzPct val="100000"/>
        <a:buFont typeface="Arial" panose="020B0604020202020204" pitchFamily="34" charset="0"/>
        <a:defRPr sz="4400">
          <a:solidFill>
            <a:srgbClr val="CCEC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CCECFF"/>
        </a:buClr>
        <a:buSzPct val="100000"/>
        <a:buFont typeface="Arial" panose="020B0604020202020204" pitchFamily="34" charset="0"/>
        <a:defRPr sz="4400">
          <a:solidFill>
            <a:srgbClr val="CCEC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CCECFF"/>
        </a:buClr>
        <a:buSzPct val="100000"/>
        <a:buFont typeface="Arial" panose="020B0604020202020204" pitchFamily="34" charset="0"/>
        <a:defRPr sz="4400">
          <a:solidFill>
            <a:srgbClr val="CCEC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CCECFF"/>
        </a:buClr>
        <a:buSzPct val="100000"/>
        <a:buFont typeface="Arial" panose="020B0604020202020204" pitchFamily="34" charset="0"/>
        <a:defRPr sz="4400">
          <a:solidFill>
            <a:srgbClr val="CCEC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CCECFF"/>
        </a:buClr>
        <a:buSzPct val="100000"/>
        <a:buFont typeface="Arial" panose="020B0604020202020204" pitchFamily="34" charset="0"/>
        <a:defRPr sz="4400">
          <a:solidFill>
            <a:srgbClr val="CCEC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CCECFF"/>
        </a:buClr>
        <a:buSzPct val="100000"/>
        <a:buFont typeface="Arial" charset="0"/>
        <a:defRPr sz="4400">
          <a:solidFill>
            <a:srgbClr val="CCEC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defTabSz="457200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CCECFF"/>
        </a:buClr>
        <a:buSzPct val="100000"/>
        <a:buFont typeface="Arial" charset="0"/>
        <a:defRPr sz="4400">
          <a:solidFill>
            <a:srgbClr val="CCEC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defTabSz="457200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CCECFF"/>
        </a:buClr>
        <a:buSzPct val="100000"/>
        <a:buFont typeface="Arial" charset="0"/>
        <a:defRPr sz="4400">
          <a:solidFill>
            <a:srgbClr val="CCEC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defTabSz="457200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CCECFF"/>
        </a:buClr>
        <a:buSzPct val="100000"/>
        <a:buFont typeface="Arial" charset="0"/>
        <a:defRPr sz="4400">
          <a:solidFill>
            <a:srgbClr val="CCEC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39725" indent="-339725" algn="l" defTabSz="457200" rtl="0" eaLnBrk="0" fontAlgn="base" hangingPunct="0">
        <a:lnSpc>
          <a:spcPct val="104000"/>
        </a:lnSpc>
        <a:spcBef>
          <a:spcPts val="800"/>
        </a:spcBef>
        <a:spcAft>
          <a:spcPct val="0"/>
        </a:spcAft>
        <a:buClr>
          <a:srgbClr val="FFFFCC"/>
        </a:buClr>
        <a:buSzPct val="60000"/>
        <a:buFont typeface="Wingdings" pitchFamily="2" charset="2"/>
        <a:buChar char=""/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39775" indent="-282575" algn="l" defTabSz="457200" rtl="0" eaLnBrk="0" fontAlgn="base" hangingPunct="0">
        <a:lnSpc>
          <a:spcPct val="104000"/>
        </a:lnSpc>
        <a:spcBef>
          <a:spcPts val="700"/>
        </a:spcBef>
        <a:spcAft>
          <a:spcPct val="0"/>
        </a:spcAft>
        <a:buClr>
          <a:srgbClr val="FFFFFF"/>
        </a:buClr>
        <a:buSzPct val="100000"/>
        <a:buFont typeface="Verdana" panose="020B0604030504040204" pitchFamily="34" charset="0"/>
        <a:buChar char="•"/>
        <a:defRPr sz="28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2pPr>
      <a:lvl3pPr marL="1143000" indent="-228600" algn="l" defTabSz="457200" rtl="0" eaLnBrk="0" fontAlgn="base" hangingPunct="0">
        <a:lnSpc>
          <a:spcPct val="104000"/>
        </a:lnSpc>
        <a:spcBef>
          <a:spcPts val="600"/>
        </a:spcBef>
        <a:spcAft>
          <a:spcPct val="0"/>
        </a:spcAft>
        <a:buClr>
          <a:srgbClr val="66CCFF"/>
        </a:buClr>
        <a:buSzPct val="60000"/>
        <a:buFont typeface="Wingdings" pitchFamily="2" charset="2"/>
        <a:buChar char=""/>
        <a:defRPr sz="2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3pPr>
      <a:lvl4pPr marL="1600200" indent="-228600" algn="l" defTabSz="457200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CCECFF"/>
        </a:buClr>
        <a:buSzPct val="100000"/>
        <a:buFont typeface="Verdana" panose="020B0604030504040204" pitchFamily="34" charset="0"/>
        <a:buChar char="•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4pPr>
      <a:lvl5pPr marL="2057400" indent="-228600" algn="l" defTabSz="457200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CCECFF"/>
        </a:buClr>
        <a:buSzPct val="60000"/>
        <a:buFont typeface="Wingdings" pitchFamily="2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5pPr>
      <a:lvl6pPr marL="2514600" indent="-228600" algn="l" defTabSz="457200" rtl="0" fontAlgn="base">
        <a:lnSpc>
          <a:spcPct val="104000"/>
        </a:lnSpc>
        <a:spcBef>
          <a:spcPts val="500"/>
        </a:spcBef>
        <a:spcAft>
          <a:spcPct val="0"/>
        </a:spcAft>
        <a:buClr>
          <a:srgbClr val="CCECFF"/>
        </a:buClr>
        <a:buSzPct val="60000"/>
        <a:buFont typeface="Wingdings" pitchFamily="2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defTabSz="457200" rtl="0" fontAlgn="base">
        <a:lnSpc>
          <a:spcPct val="104000"/>
        </a:lnSpc>
        <a:spcBef>
          <a:spcPts val="500"/>
        </a:spcBef>
        <a:spcAft>
          <a:spcPct val="0"/>
        </a:spcAft>
        <a:buClr>
          <a:srgbClr val="CCECFF"/>
        </a:buClr>
        <a:buSzPct val="60000"/>
        <a:buFont typeface="Wingdings" pitchFamily="2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defTabSz="457200" rtl="0" fontAlgn="base">
        <a:lnSpc>
          <a:spcPct val="104000"/>
        </a:lnSpc>
        <a:spcBef>
          <a:spcPts val="500"/>
        </a:spcBef>
        <a:spcAft>
          <a:spcPct val="0"/>
        </a:spcAft>
        <a:buClr>
          <a:srgbClr val="CCECFF"/>
        </a:buClr>
        <a:buSzPct val="60000"/>
        <a:buFont typeface="Wingdings" pitchFamily="2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defTabSz="457200" rtl="0" fontAlgn="base">
        <a:lnSpc>
          <a:spcPct val="104000"/>
        </a:lnSpc>
        <a:spcBef>
          <a:spcPts val="500"/>
        </a:spcBef>
        <a:spcAft>
          <a:spcPct val="0"/>
        </a:spcAft>
        <a:buClr>
          <a:srgbClr val="CCECFF"/>
        </a:buClr>
        <a:buSzPct val="60000"/>
        <a:buFont typeface="Wingdings" pitchFamily="2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66CC"/>
            </a:gs>
            <a:gs pos="100000">
              <a:srgbClr val="00274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1">
            <a:extLst>
              <a:ext uri="{FF2B5EF4-FFF2-40B4-BE49-F238E27FC236}">
                <a16:creationId xmlns:a16="http://schemas.microsoft.com/office/drawing/2014/main" id="{36A3ABB7-3C2D-A9B9-7A65-44FD56B06B1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7175" cy="6850063"/>
            <a:chOff x="0" y="0"/>
            <a:chExt cx="5762" cy="4315"/>
          </a:xfrm>
        </p:grpSpPr>
        <p:sp>
          <p:nvSpPr>
            <p:cNvPr id="14344" name="Freeform 2">
              <a:extLst>
                <a:ext uri="{FF2B5EF4-FFF2-40B4-BE49-F238E27FC236}">
                  <a16:creationId xmlns:a16="http://schemas.microsoft.com/office/drawing/2014/main" id="{903EEEAF-5BF3-AF7A-1034-01C6895CF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2626"/>
              <a:ext cx="719" cy="1690"/>
            </a:xfrm>
            <a:custGeom>
              <a:avLst/>
              <a:gdLst>
                <a:gd name="T0" fmla="*/ 777 w 717"/>
                <a:gd name="T1" fmla="*/ 72 h 1690"/>
                <a:gd name="T2" fmla="*/ 777 w 717"/>
                <a:gd name="T3" fmla="*/ 0 h 1690"/>
                <a:gd name="T4" fmla="*/ 759 w 717"/>
                <a:gd name="T5" fmla="*/ 101 h 1690"/>
                <a:gd name="T6" fmla="*/ 735 w 717"/>
                <a:gd name="T7" fmla="*/ 209 h 1690"/>
                <a:gd name="T8" fmla="*/ 687 w 717"/>
                <a:gd name="T9" fmla="*/ 389 h 1690"/>
                <a:gd name="T10" fmla="*/ 634 w 717"/>
                <a:gd name="T11" fmla="*/ 569 h 1690"/>
                <a:gd name="T12" fmla="*/ 532 w 717"/>
                <a:gd name="T13" fmla="*/ 749 h 1690"/>
                <a:gd name="T14" fmla="*/ 454 w 717"/>
                <a:gd name="T15" fmla="*/ 935 h 1690"/>
                <a:gd name="T16" fmla="*/ 364 w 717"/>
                <a:gd name="T17" fmla="*/ 1121 h 1690"/>
                <a:gd name="T18" fmla="*/ 26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75 w 717"/>
                <a:gd name="T29" fmla="*/ 1312 h 1690"/>
                <a:gd name="T30" fmla="*/ 376 w 717"/>
                <a:gd name="T31" fmla="*/ 1121 h 1690"/>
                <a:gd name="T32" fmla="*/ 466 w 717"/>
                <a:gd name="T33" fmla="*/ 935 h 1690"/>
                <a:gd name="T34" fmla="*/ 550 w 717"/>
                <a:gd name="T35" fmla="*/ 749 h 1690"/>
                <a:gd name="T36" fmla="*/ 645 w 717"/>
                <a:gd name="T37" fmla="*/ 569 h 1690"/>
                <a:gd name="T38" fmla="*/ 699 w 717"/>
                <a:gd name="T39" fmla="*/ 389 h 1690"/>
                <a:gd name="T40" fmla="*/ 747 w 717"/>
                <a:gd name="T41" fmla="*/ 209 h 1690"/>
                <a:gd name="T42" fmla="*/ 765 w 717"/>
                <a:gd name="T43" fmla="*/ 143 h 1690"/>
                <a:gd name="T44" fmla="*/ 777 w 717"/>
                <a:gd name="T45" fmla="*/ 72 h 1690"/>
                <a:gd name="T46" fmla="*/ 777 w 717"/>
                <a:gd name="T47" fmla="*/ 72 h 169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3B76"/>
                </a:gs>
                <a:gs pos="100000">
                  <a:srgbClr val="002347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Freeform 3">
              <a:extLst>
                <a:ext uri="{FF2B5EF4-FFF2-40B4-BE49-F238E27FC236}">
                  <a16:creationId xmlns:a16="http://schemas.microsoft.com/office/drawing/2014/main" id="{1C1EE239-84FF-D896-DC33-34542833C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" y="3794"/>
              <a:ext cx="378" cy="522"/>
            </a:xfrm>
            <a:custGeom>
              <a:avLst/>
              <a:gdLst>
                <a:gd name="T0" fmla="*/ 407 w 377"/>
                <a:gd name="T1" fmla="*/ 0 h 522"/>
                <a:gd name="T2" fmla="*/ 323 w 377"/>
                <a:gd name="T3" fmla="*/ 132 h 522"/>
                <a:gd name="T4" fmla="*/ 23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34 w 377"/>
                <a:gd name="T15" fmla="*/ 282 h 522"/>
                <a:gd name="T16" fmla="*/ 407 w 377"/>
                <a:gd name="T17" fmla="*/ 24 h 522"/>
                <a:gd name="T18" fmla="*/ 407 w 377"/>
                <a:gd name="T19" fmla="*/ 0 h 522"/>
                <a:gd name="T20" fmla="*/ 407 w 377"/>
                <a:gd name="T21" fmla="*/ 0 h 5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rgbClr val="003B76"/>
                </a:gs>
                <a:gs pos="100000">
                  <a:srgbClr val="002347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Freeform 4">
              <a:extLst>
                <a:ext uri="{FF2B5EF4-FFF2-40B4-BE49-F238E27FC236}">
                  <a16:creationId xmlns:a16="http://schemas.microsoft.com/office/drawing/2014/main" id="{ABDB2D8C-99DF-14C7-3E70-762ED8264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rgbClr val="003B76"/>
                </a:gs>
                <a:gs pos="100000">
                  <a:srgbClr val="002347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47" name="Group 5">
              <a:extLst>
                <a:ext uri="{FF2B5EF4-FFF2-40B4-BE49-F238E27FC236}">
                  <a16:creationId xmlns:a16="http://schemas.microsoft.com/office/drawing/2014/main" id="{C69B913A-F14E-342A-6E12-FBBA1EAB0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" y="0"/>
              <a:ext cx="5097" cy="4315"/>
              <a:chOff x="287" y="0"/>
              <a:chExt cx="5097" cy="4315"/>
            </a:xfrm>
          </p:grpSpPr>
          <p:sp>
            <p:nvSpPr>
              <p:cNvPr id="14367" name="Freeform 6">
                <a:extLst>
                  <a:ext uri="{FF2B5EF4-FFF2-40B4-BE49-F238E27FC236}">
                    <a16:creationId xmlns:a16="http://schemas.microsoft.com/office/drawing/2014/main" id="{7E7E2CDC-657E-F983-A7F8-DA2527D58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CC"/>
                  </a:gs>
                  <a:gs pos="100000">
                    <a:srgbClr val="00438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8" name="Freeform 7">
                <a:extLst>
                  <a:ext uri="{FF2B5EF4-FFF2-40B4-BE49-F238E27FC236}">
                    <a16:creationId xmlns:a16="http://schemas.microsoft.com/office/drawing/2014/main" id="{F3D39F80-A140-3D3A-99AB-1FCCA91A0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8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CC"/>
                  </a:gs>
                  <a:gs pos="100000">
                    <a:srgbClr val="00438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9" name="Freeform 8">
                <a:extLst>
                  <a:ext uri="{FF2B5EF4-FFF2-40B4-BE49-F238E27FC236}">
                    <a16:creationId xmlns:a16="http://schemas.microsoft.com/office/drawing/2014/main" id="{153F61B9-54D6-D9F8-C933-429444FC0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" y="0"/>
                <a:ext cx="337" cy="4316"/>
              </a:xfrm>
              <a:custGeom>
                <a:avLst/>
                <a:gdLst>
                  <a:gd name="T0" fmla="*/ 389 w 335"/>
                  <a:gd name="T1" fmla="*/ 2014 h 4316"/>
                  <a:gd name="T2" fmla="*/ 377 w 335"/>
                  <a:gd name="T3" fmla="*/ 1726 h 4316"/>
                  <a:gd name="T4" fmla="*/ 353 w 335"/>
                  <a:gd name="T5" fmla="*/ 1445 h 4316"/>
                  <a:gd name="T6" fmla="*/ 323 w 335"/>
                  <a:gd name="T7" fmla="*/ 1175 h 4316"/>
                  <a:gd name="T8" fmla="*/ 264 w 335"/>
                  <a:gd name="T9" fmla="*/ 917 h 4316"/>
                  <a:gd name="T10" fmla="*/ 216 w 335"/>
                  <a:gd name="T11" fmla="*/ 665 h 4316"/>
                  <a:gd name="T12" fmla="*/ 16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50 w 335"/>
                  <a:gd name="T23" fmla="*/ 432 h 4316"/>
                  <a:gd name="T24" fmla="*/ 204 w 335"/>
                  <a:gd name="T25" fmla="*/ 665 h 4316"/>
                  <a:gd name="T26" fmla="*/ 246 w 335"/>
                  <a:gd name="T27" fmla="*/ 917 h 4316"/>
                  <a:gd name="T28" fmla="*/ 310 w 335"/>
                  <a:gd name="T29" fmla="*/ 1175 h 4316"/>
                  <a:gd name="T30" fmla="*/ 341 w 335"/>
                  <a:gd name="T31" fmla="*/ 1445 h 4316"/>
                  <a:gd name="T32" fmla="*/ 365 w 335"/>
                  <a:gd name="T33" fmla="*/ 1726 h 4316"/>
                  <a:gd name="T34" fmla="*/ 377 w 335"/>
                  <a:gd name="T35" fmla="*/ 2014 h 4316"/>
                  <a:gd name="T36" fmla="*/ 383 w 335"/>
                  <a:gd name="T37" fmla="*/ 2314 h 4316"/>
                  <a:gd name="T38" fmla="*/ 377 w 335"/>
                  <a:gd name="T39" fmla="*/ 2608 h 4316"/>
                  <a:gd name="T40" fmla="*/ 365 w 335"/>
                  <a:gd name="T41" fmla="*/ 2907 h 4316"/>
                  <a:gd name="T42" fmla="*/ 341 w 335"/>
                  <a:gd name="T43" fmla="*/ 3201 h 4316"/>
                  <a:gd name="T44" fmla="*/ 317 w 335"/>
                  <a:gd name="T45" fmla="*/ 3489 h 4316"/>
                  <a:gd name="T46" fmla="*/ 246 w 335"/>
                  <a:gd name="T47" fmla="*/ 3777 h 4316"/>
                  <a:gd name="T48" fmla="*/ 204 w 335"/>
                  <a:gd name="T49" fmla="*/ 4052 h 4316"/>
                  <a:gd name="T50" fmla="*/ 150 w 335"/>
                  <a:gd name="T51" fmla="*/ 4316 h 4316"/>
                  <a:gd name="T52" fmla="*/ 162 w 335"/>
                  <a:gd name="T53" fmla="*/ 4316 h 4316"/>
                  <a:gd name="T54" fmla="*/ 216 w 335"/>
                  <a:gd name="T55" fmla="*/ 4052 h 4316"/>
                  <a:gd name="T56" fmla="*/ 264 w 335"/>
                  <a:gd name="T57" fmla="*/ 3777 h 4316"/>
                  <a:gd name="T58" fmla="*/ 329 w 335"/>
                  <a:gd name="T59" fmla="*/ 3489 h 4316"/>
                  <a:gd name="T60" fmla="*/ 353 w 335"/>
                  <a:gd name="T61" fmla="*/ 3201 h 4316"/>
                  <a:gd name="T62" fmla="*/ 377 w 335"/>
                  <a:gd name="T63" fmla="*/ 2907 h 4316"/>
                  <a:gd name="T64" fmla="*/ 389 w 335"/>
                  <a:gd name="T65" fmla="*/ 2608 h 4316"/>
                  <a:gd name="T66" fmla="*/ 395 w 335"/>
                  <a:gd name="T67" fmla="*/ 2314 h 4316"/>
                  <a:gd name="T68" fmla="*/ 389 w 335"/>
                  <a:gd name="T69" fmla="*/ 2014 h 4316"/>
                  <a:gd name="T70" fmla="*/ 389 w 335"/>
                  <a:gd name="T71" fmla="*/ 2014 h 431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CC"/>
                  </a:gs>
                  <a:gs pos="100000">
                    <a:srgbClr val="00438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0" name="Freeform 9">
                <a:extLst>
                  <a:ext uri="{FF2B5EF4-FFF2-40B4-BE49-F238E27FC236}">
                    <a16:creationId xmlns:a16="http://schemas.microsoft.com/office/drawing/2014/main" id="{9B95530F-A5E9-4893-8A88-8FE376B64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5" y="0"/>
                <a:ext cx="427" cy="4316"/>
              </a:xfrm>
              <a:custGeom>
                <a:avLst/>
                <a:gdLst>
                  <a:gd name="T0" fmla="*/ 473 w 425"/>
                  <a:gd name="T1" fmla="*/ 1924 h 4316"/>
                  <a:gd name="T2" fmla="*/ 455 w 425"/>
                  <a:gd name="T3" fmla="*/ 1690 h 4316"/>
                  <a:gd name="T4" fmla="*/ 425 w 425"/>
                  <a:gd name="T5" fmla="*/ 1457 h 4316"/>
                  <a:gd name="T6" fmla="*/ 389 w 425"/>
                  <a:gd name="T7" fmla="*/ 1229 h 4316"/>
                  <a:gd name="T8" fmla="*/ 311 w 425"/>
                  <a:gd name="T9" fmla="*/ 1001 h 4316"/>
                  <a:gd name="T10" fmla="*/ 257 w 425"/>
                  <a:gd name="T11" fmla="*/ 761 h 4316"/>
                  <a:gd name="T12" fmla="*/ 19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86 w 425"/>
                  <a:gd name="T23" fmla="*/ 522 h 4316"/>
                  <a:gd name="T24" fmla="*/ 246 w 425"/>
                  <a:gd name="T25" fmla="*/ 767 h 4316"/>
                  <a:gd name="T26" fmla="*/ 305 w 425"/>
                  <a:gd name="T27" fmla="*/ 1001 h 4316"/>
                  <a:gd name="T28" fmla="*/ 375 w 425"/>
                  <a:gd name="T29" fmla="*/ 1235 h 4316"/>
                  <a:gd name="T30" fmla="*/ 413 w 425"/>
                  <a:gd name="T31" fmla="*/ 1463 h 4316"/>
                  <a:gd name="T32" fmla="*/ 443 w 425"/>
                  <a:gd name="T33" fmla="*/ 1690 h 4316"/>
                  <a:gd name="T34" fmla="*/ 461 w 425"/>
                  <a:gd name="T35" fmla="*/ 1924 h 4316"/>
                  <a:gd name="T36" fmla="*/ 473 w 425"/>
                  <a:gd name="T37" fmla="*/ 2188 h 4316"/>
                  <a:gd name="T38" fmla="*/ 467 w 425"/>
                  <a:gd name="T39" fmla="*/ 2458 h 4316"/>
                  <a:gd name="T40" fmla="*/ 455 w 425"/>
                  <a:gd name="T41" fmla="*/ 2733 h 4316"/>
                  <a:gd name="T42" fmla="*/ 425 w 425"/>
                  <a:gd name="T43" fmla="*/ 3021 h 4316"/>
                  <a:gd name="T44" fmla="*/ 389 w 425"/>
                  <a:gd name="T45" fmla="*/ 3321 h 4316"/>
                  <a:gd name="T46" fmla="*/ 305 w 425"/>
                  <a:gd name="T47" fmla="*/ 3639 h 4316"/>
                  <a:gd name="T48" fmla="*/ 234 w 425"/>
                  <a:gd name="T49" fmla="*/ 3968 h 4316"/>
                  <a:gd name="T50" fmla="*/ 156 w 425"/>
                  <a:gd name="T51" fmla="*/ 4316 h 4316"/>
                  <a:gd name="T52" fmla="*/ 168 w 425"/>
                  <a:gd name="T53" fmla="*/ 4316 h 4316"/>
                  <a:gd name="T54" fmla="*/ 246 w 425"/>
                  <a:gd name="T55" fmla="*/ 3968 h 4316"/>
                  <a:gd name="T56" fmla="*/ 317 w 425"/>
                  <a:gd name="T57" fmla="*/ 3639 h 4316"/>
                  <a:gd name="T58" fmla="*/ 401 w 425"/>
                  <a:gd name="T59" fmla="*/ 3321 h 4316"/>
                  <a:gd name="T60" fmla="*/ 437 w 425"/>
                  <a:gd name="T61" fmla="*/ 3021 h 4316"/>
                  <a:gd name="T62" fmla="*/ 467 w 425"/>
                  <a:gd name="T63" fmla="*/ 2733 h 4316"/>
                  <a:gd name="T64" fmla="*/ 479 w 425"/>
                  <a:gd name="T65" fmla="*/ 2458 h 4316"/>
                  <a:gd name="T66" fmla="*/ 485 w 425"/>
                  <a:gd name="T67" fmla="*/ 2188 h 4316"/>
                  <a:gd name="T68" fmla="*/ 473 w 425"/>
                  <a:gd name="T69" fmla="*/ 1924 h 4316"/>
                  <a:gd name="T70" fmla="*/ 473 w 425"/>
                  <a:gd name="T71" fmla="*/ 1924 h 431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CC"/>
                  </a:gs>
                  <a:gs pos="100000">
                    <a:srgbClr val="00438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1" name="Freeform 10">
                <a:extLst>
                  <a:ext uri="{FF2B5EF4-FFF2-40B4-BE49-F238E27FC236}">
                    <a16:creationId xmlns:a16="http://schemas.microsoft.com/office/drawing/2014/main" id="{DB3DA96E-3B55-5598-0A00-5B5AC3784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5" y="0"/>
                <a:ext cx="558" cy="4316"/>
              </a:xfrm>
              <a:custGeom>
                <a:avLst/>
                <a:gdLst>
                  <a:gd name="T0" fmla="*/ 616 w 556"/>
                  <a:gd name="T1" fmla="*/ 2020 h 4316"/>
                  <a:gd name="T2" fmla="*/ 598 w 556"/>
                  <a:gd name="T3" fmla="*/ 1732 h 4316"/>
                  <a:gd name="T4" fmla="*/ 563 w 556"/>
                  <a:gd name="T5" fmla="*/ 1445 h 4316"/>
                  <a:gd name="T6" fmla="*/ 515 w 556"/>
                  <a:gd name="T7" fmla="*/ 1175 h 4316"/>
                  <a:gd name="T8" fmla="*/ 433 w 556"/>
                  <a:gd name="T9" fmla="*/ 911 h 4316"/>
                  <a:gd name="T10" fmla="*/ 347 w 556"/>
                  <a:gd name="T11" fmla="*/ 659 h 4316"/>
                  <a:gd name="T12" fmla="*/ 25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46 w 556"/>
                  <a:gd name="T23" fmla="*/ 426 h 4316"/>
                  <a:gd name="T24" fmla="*/ 335 w 556"/>
                  <a:gd name="T25" fmla="*/ 659 h 4316"/>
                  <a:gd name="T26" fmla="*/ 413 w 556"/>
                  <a:gd name="T27" fmla="*/ 911 h 4316"/>
                  <a:gd name="T28" fmla="*/ 503 w 556"/>
                  <a:gd name="T29" fmla="*/ 1175 h 4316"/>
                  <a:gd name="T30" fmla="*/ 551 w 556"/>
                  <a:gd name="T31" fmla="*/ 1445 h 4316"/>
                  <a:gd name="T32" fmla="*/ 586 w 556"/>
                  <a:gd name="T33" fmla="*/ 1732 h 4316"/>
                  <a:gd name="T34" fmla="*/ 604 w 556"/>
                  <a:gd name="T35" fmla="*/ 2020 h 4316"/>
                  <a:gd name="T36" fmla="*/ 604 w 556"/>
                  <a:gd name="T37" fmla="*/ 2326 h 4316"/>
                  <a:gd name="T38" fmla="*/ 592 w 556"/>
                  <a:gd name="T39" fmla="*/ 2632 h 4316"/>
                  <a:gd name="T40" fmla="*/ 563 w 556"/>
                  <a:gd name="T41" fmla="*/ 2931 h 4316"/>
                  <a:gd name="T42" fmla="*/ 515 w 556"/>
                  <a:gd name="T43" fmla="*/ 3225 h 4316"/>
                  <a:gd name="T44" fmla="*/ 421 w 556"/>
                  <a:gd name="T45" fmla="*/ 3513 h 4316"/>
                  <a:gd name="T46" fmla="*/ 341 w 556"/>
                  <a:gd name="T47" fmla="*/ 3788 h 4316"/>
                  <a:gd name="T48" fmla="*/ 24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58 w 556"/>
                  <a:gd name="T55" fmla="*/ 4058 h 4316"/>
                  <a:gd name="T56" fmla="*/ 353 w 556"/>
                  <a:gd name="T57" fmla="*/ 3788 h 4316"/>
                  <a:gd name="T58" fmla="*/ 445 w 556"/>
                  <a:gd name="T59" fmla="*/ 3513 h 4316"/>
                  <a:gd name="T60" fmla="*/ 527 w 556"/>
                  <a:gd name="T61" fmla="*/ 3225 h 4316"/>
                  <a:gd name="T62" fmla="*/ 575 w 556"/>
                  <a:gd name="T63" fmla="*/ 2931 h 4316"/>
                  <a:gd name="T64" fmla="*/ 604 w 556"/>
                  <a:gd name="T65" fmla="*/ 2632 h 4316"/>
                  <a:gd name="T66" fmla="*/ 616 w 556"/>
                  <a:gd name="T67" fmla="*/ 2326 h 4316"/>
                  <a:gd name="T68" fmla="*/ 616 w 556"/>
                  <a:gd name="T69" fmla="*/ 2020 h 4316"/>
                  <a:gd name="T70" fmla="*/ 616 w 556"/>
                  <a:gd name="T71" fmla="*/ 2020 h 431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CC"/>
                  </a:gs>
                  <a:gs pos="100000">
                    <a:srgbClr val="00438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2" name="Freeform 11">
                <a:extLst>
                  <a:ext uri="{FF2B5EF4-FFF2-40B4-BE49-F238E27FC236}">
                    <a16:creationId xmlns:a16="http://schemas.microsoft.com/office/drawing/2014/main" id="{23DC1C70-2A05-B7BE-CFD0-F377932B0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5" y="0"/>
                <a:ext cx="690" cy="4316"/>
              </a:xfrm>
              <a:custGeom>
                <a:avLst/>
                <a:gdLst>
                  <a:gd name="T0" fmla="*/ 748 w 688"/>
                  <a:gd name="T1" fmla="*/ 2086 h 4316"/>
                  <a:gd name="T2" fmla="*/ 730 w 688"/>
                  <a:gd name="T3" fmla="*/ 1810 h 4316"/>
                  <a:gd name="T4" fmla="*/ 694 w 688"/>
                  <a:gd name="T5" fmla="*/ 1541 h 4316"/>
                  <a:gd name="T6" fmla="*/ 634 w 688"/>
                  <a:gd name="T7" fmla="*/ 1271 h 4316"/>
                  <a:gd name="T8" fmla="*/ 538 w 688"/>
                  <a:gd name="T9" fmla="*/ 1007 h 4316"/>
                  <a:gd name="T10" fmla="*/ 431 w 688"/>
                  <a:gd name="T11" fmla="*/ 749 h 4316"/>
                  <a:gd name="T12" fmla="*/ 32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311 w 688"/>
                  <a:gd name="T23" fmla="*/ 492 h 4316"/>
                  <a:gd name="T24" fmla="*/ 419 w 688"/>
                  <a:gd name="T25" fmla="*/ 749 h 4316"/>
                  <a:gd name="T26" fmla="*/ 515 w 688"/>
                  <a:gd name="T27" fmla="*/ 1007 h 4316"/>
                  <a:gd name="T28" fmla="*/ 622 w 688"/>
                  <a:gd name="T29" fmla="*/ 1271 h 4316"/>
                  <a:gd name="T30" fmla="*/ 682 w 688"/>
                  <a:gd name="T31" fmla="*/ 1541 h 4316"/>
                  <a:gd name="T32" fmla="*/ 718 w 688"/>
                  <a:gd name="T33" fmla="*/ 1810 h 4316"/>
                  <a:gd name="T34" fmla="*/ 736 w 688"/>
                  <a:gd name="T35" fmla="*/ 2086 h 4316"/>
                  <a:gd name="T36" fmla="*/ 736 w 688"/>
                  <a:gd name="T37" fmla="*/ 2368 h 4316"/>
                  <a:gd name="T38" fmla="*/ 718 w 688"/>
                  <a:gd name="T39" fmla="*/ 2650 h 4316"/>
                  <a:gd name="T40" fmla="*/ 676 w 688"/>
                  <a:gd name="T41" fmla="*/ 2931 h 4316"/>
                  <a:gd name="T42" fmla="*/ 616 w 688"/>
                  <a:gd name="T43" fmla="*/ 3213 h 4316"/>
                  <a:gd name="T44" fmla="*/ 503 w 688"/>
                  <a:gd name="T45" fmla="*/ 3495 h 4316"/>
                  <a:gd name="T46" fmla="*/ 401 w 688"/>
                  <a:gd name="T47" fmla="*/ 3777 h 4316"/>
                  <a:gd name="T48" fmla="*/ 28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93 w 688"/>
                  <a:gd name="T55" fmla="*/ 4046 h 4316"/>
                  <a:gd name="T56" fmla="*/ 413 w 688"/>
                  <a:gd name="T57" fmla="*/ 3777 h 4316"/>
                  <a:gd name="T58" fmla="*/ 515 w 688"/>
                  <a:gd name="T59" fmla="*/ 3495 h 4316"/>
                  <a:gd name="T60" fmla="*/ 628 w 688"/>
                  <a:gd name="T61" fmla="*/ 3219 h 4316"/>
                  <a:gd name="T62" fmla="*/ 688 w 688"/>
                  <a:gd name="T63" fmla="*/ 2937 h 4316"/>
                  <a:gd name="T64" fmla="*/ 730 w 688"/>
                  <a:gd name="T65" fmla="*/ 2656 h 4316"/>
                  <a:gd name="T66" fmla="*/ 748 w 688"/>
                  <a:gd name="T67" fmla="*/ 2368 h 4316"/>
                  <a:gd name="T68" fmla="*/ 748 w 688"/>
                  <a:gd name="T69" fmla="*/ 2086 h 4316"/>
                  <a:gd name="T70" fmla="*/ 748 w 688"/>
                  <a:gd name="T71" fmla="*/ 2086 h 431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CC"/>
                  </a:gs>
                  <a:gs pos="100000">
                    <a:srgbClr val="00438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3" name="Freeform 12">
                <a:extLst>
                  <a:ext uri="{FF2B5EF4-FFF2-40B4-BE49-F238E27FC236}">
                    <a16:creationId xmlns:a16="http://schemas.microsoft.com/office/drawing/2014/main" id="{5CA15D6B-0390-36FC-77E9-5682F6F28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1" y="0"/>
                <a:ext cx="864" cy="4316"/>
              </a:xfrm>
              <a:custGeom>
                <a:avLst/>
                <a:gdLst>
                  <a:gd name="T0" fmla="*/ 945 w 861"/>
                  <a:gd name="T1" fmla="*/ 2128 h 4316"/>
                  <a:gd name="T2" fmla="*/ 921 w 861"/>
                  <a:gd name="T3" fmla="*/ 1834 h 4316"/>
                  <a:gd name="T4" fmla="*/ 898 w 861"/>
                  <a:gd name="T5" fmla="*/ 1684 h 4316"/>
                  <a:gd name="T6" fmla="*/ 874 w 861"/>
                  <a:gd name="T7" fmla="*/ 1541 h 4316"/>
                  <a:gd name="T8" fmla="*/ 838 w 861"/>
                  <a:gd name="T9" fmla="*/ 1397 h 4316"/>
                  <a:gd name="T10" fmla="*/ 799 w 861"/>
                  <a:gd name="T11" fmla="*/ 1253 h 4316"/>
                  <a:gd name="T12" fmla="*/ 727 w 861"/>
                  <a:gd name="T13" fmla="*/ 1115 h 4316"/>
                  <a:gd name="T14" fmla="*/ 670 w 861"/>
                  <a:gd name="T15" fmla="*/ 977 h 4316"/>
                  <a:gd name="T16" fmla="*/ 551 w 861"/>
                  <a:gd name="T17" fmla="*/ 719 h 4316"/>
                  <a:gd name="T18" fmla="*/ 383 w 861"/>
                  <a:gd name="T19" fmla="*/ 468 h 4316"/>
                  <a:gd name="T20" fmla="*/ 22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210 w 861"/>
                  <a:gd name="T27" fmla="*/ 228 h 4316"/>
                  <a:gd name="T28" fmla="*/ 371 w 861"/>
                  <a:gd name="T29" fmla="*/ 468 h 4316"/>
                  <a:gd name="T30" fmla="*/ 539 w 861"/>
                  <a:gd name="T31" fmla="*/ 719 h 4316"/>
                  <a:gd name="T32" fmla="*/ 658 w 861"/>
                  <a:gd name="T33" fmla="*/ 983 h 4316"/>
                  <a:gd name="T34" fmla="*/ 712 w 861"/>
                  <a:gd name="T35" fmla="*/ 1121 h 4316"/>
                  <a:gd name="T36" fmla="*/ 781 w 861"/>
                  <a:gd name="T37" fmla="*/ 1259 h 4316"/>
                  <a:gd name="T38" fmla="*/ 826 w 861"/>
                  <a:gd name="T39" fmla="*/ 1403 h 4316"/>
                  <a:gd name="T40" fmla="*/ 862 w 861"/>
                  <a:gd name="T41" fmla="*/ 1547 h 4316"/>
                  <a:gd name="T42" fmla="*/ 892 w 861"/>
                  <a:gd name="T43" fmla="*/ 1690 h 4316"/>
                  <a:gd name="T44" fmla="*/ 909 w 861"/>
                  <a:gd name="T45" fmla="*/ 1834 h 4316"/>
                  <a:gd name="T46" fmla="*/ 927 w 861"/>
                  <a:gd name="T47" fmla="*/ 1984 h 4316"/>
                  <a:gd name="T48" fmla="*/ 933 w 861"/>
                  <a:gd name="T49" fmla="*/ 2128 h 4316"/>
                  <a:gd name="T50" fmla="*/ 939 w 861"/>
                  <a:gd name="T51" fmla="*/ 2278 h 4316"/>
                  <a:gd name="T52" fmla="*/ 933 w 861"/>
                  <a:gd name="T53" fmla="*/ 2428 h 4316"/>
                  <a:gd name="T54" fmla="*/ 921 w 861"/>
                  <a:gd name="T55" fmla="*/ 2572 h 4316"/>
                  <a:gd name="T56" fmla="*/ 909 w 861"/>
                  <a:gd name="T57" fmla="*/ 2721 h 4316"/>
                  <a:gd name="T58" fmla="*/ 886 w 861"/>
                  <a:gd name="T59" fmla="*/ 2865 h 4316"/>
                  <a:gd name="T60" fmla="*/ 856 w 861"/>
                  <a:gd name="T61" fmla="*/ 3015 h 4316"/>
                  <a:gd name="T62" fmla="*/ 814 w 861"/>
                  <a:gd name="T63" fmla="*/ 3159 h 4316"/>
                  <a:gd name="T64" fmla="*/ 754 w 861"/>
                  <a:gd name="T65" fmla="*/ 3303 h 4316"/>
                  <a:gd name="T66" fmla="*/ 646 w 861"/>
                  <a:gd name="T67" fmla="*/ 3567 h 4316"/>
                  <a:gd name="T68" fmla="*/ 533 w 861"/>
                  <a:gd name="T69" fmla="*/ 3824 h 4316"/>
                  <a:gd name="T70" fmla="*/ 365 w 861"/>
                  <a:gd name="T71" fmla="*/ 4076 h 4316"/>
                  <a:gd name="T72" fmla="*/ 210 w 861"/>
                  <a:gd name="T73" fmla="*/ 4316 h 4316"/>
                  <a:gd name="T74" fmla="*/ 222 w 861"/>
                  <a:gd name="T75" fmla="*/ 4316 h 4316"/>
                  <a:gd name="T76" fmla="*/ 377 w 861"/>
                  <a:gd name="T77" fmla="*/ 4076 h 4316"/>
                  <a:gd name="T78" fmla="*/ 545 w 861"/>
                  <a:gd name="T79" fmla="*/ 3824 h 4316"/>
                  <a:gd name="T80" fmla="*/ 658 w 861"/>
                  <a:gd name="T81" fmla="*/ 3573 h 4316"/>
                  <a:gd name="T82" fmla="*/ 772 w 861"/>
                  <a:gd name="T83" fmla="*/ 3309 h 4316"/>
                  <a:gd name="T84" fmla="*/ 826 w 861"/>
                  <a:gd name="T85" fmla="*/ 3165 h 4316"/>
                  <a:gd name="T86" fmla="*/ 868 w 861"/>
                  <a:gd name="T87" fmla="*/ 3021 h 4316"/>
                  <a:gd name="T88" fmla="*/ 898 w 861"/>
                  <a:gd name="T89" fmla="*/ 2871 h 4316"/>
                  <a:gd name="T90" fmla="*/ 921 w 861"/>
                  <a:gd name="T91" fmla="*/ 2727 h 4316"/>
                  <a:gd name="T92" fmla="*/ 933 w 861"/>
                  <a:gd name="T93" fmla="*/ 2578 h 4316"/>
                  <a:gd name="T94" fmla="*/ 945 w 861"/>
                  <a:gd name="T95" fmla="*/ 2428 h 4316"/>
                  <a:gd name="T96" fmla="*/ 951 w 861"/>
                  <a:gd name="T97" fmla="*/ 2278 h 4316"/>
                  <a:gd name="T98" fmla="*/ 945 w 861"/>
                  <a:gd name="T99" fmla="*/ 2128 h 4316"/>
                  <a:gd name="T100" fmla="*/ 945 w 861"/>
                  <a:gd name="T101" fmla="*/ 2128 h 431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CC"/>
                  </a:gs>
                  <a:gs pos="100000">
                    <a:srgbClr val="00438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4" name="Freeform 13">
                <a:extLst>
                  <a:ext uri="{FF2B5EF4-FFF2-40B4-BE49-F238E27FC236}">
                    <a16:creationId xmlns:a16="http://schemas.microsoft.com/office/drawing/2014/main" id="{EF93706A-A782-A132-70F1-581FD1C55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107 w 149"/>
                  <a:gd name="T9" fmla="*/ 791 h 4316"/>
                  <a:gd name="T10" fmla="*/ 113 w 149"/>
                  <a:gd name="T11" fmla="*/ 671 h 4316"/>
                  <a:gd name="T12" fmla="*/ 125 w 149"/>
                  <a:gd name="T13" fmla="*/ 557 h 4316"/>
                  <a:gd name="T14" fmla="*/ 137 w 149"/>
                  <a:gd name="T15" fmla="*/ 444 h 4316"/>
                  <a:gd name="T16" fmla="*/ 143 w 149"/>
                  <a:gd name="T17" fmla="*/ 342 h 4316"/>
                  <a:gd name="T18" fmla="*/ 155 w 149"/>
                  <a:gd name="T19" fmla="*/ 246 h 4316"/>
                  <a:gd name="T20" fmla="*/ 161 w 149"/>
                  <a:gd name="T21" fmla="*/ 156 h 4316"/>
                  <a:gd name="T22" fmla="*/ 173 w 149"/>
                  <a:gd name="T23" fmla="*/ 72 h 4316"/>
                  <a:gd name="T24" fmla="*/ 179 w 149"/>
                  <a:gd name="T25" fmla="*/ 0 h 4316"/>
                  <a:gd name="T26" fmla="*/ 167 w 149"/>
                  <a:gd name="T27" fmla="*/ 0 h 4316"/>
                  <a:gd name="T28" fmla="*/ 161 w 149"/>
                  <a:gd name="T29" fmla="*/ 72 h 4316"/>
                  <a:gd name="T30" fmla="*/ 149 w 149"/>
                  <a:gd name="T31" fmla="*/ 156 h 4316"/>
                  <a:gd name="T32" fmla="*/ 143 w 149"/>
                  <a:gd name="T33" fmla="*/ 246 h 4316"/>
                  <a:gd name="T34" fmla="*/ 131 w 149"/>
                  <a:gd name="T35" fmla="*/ 342 h 4316"/>
                  <a:gd name="T36" fmla="*/ 125 w 149"/>
                  <a:gd name="T37" fmla="*/ 444 h 4316"/>
                  <a:gd name="T38" fmla="*/ 11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119 w 149"/>
                  <a:gd name="T65" fmla="*/ 4058 h 4316"/>
                  <a:gd name="T66" fmla="*/ 155 w 149"/>
                  <a:gd name="T67" fmla="*/ 4316 h 4316"/>
                  <a:gd name="T68" fmla="*/ 167 w 149"/>
                  <a:gd name="T69" fmla="*/ 4316 h 4316"/>
                  <a:gd name="T70" fmla="*/ 13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CC"/>
                  </a:gs>
                  <a:gs pos="100000">
                    <a:srgbClr val="00438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5" name="Freeform 14">
                <a:extLst>
                  <a:ext uri="{FF2B5EF4-FFF2-40B4-BE49-F238E27FC236}">
                    <a16:creationId xmlns:a16="http://schemas.microsoft.com/office/drawing/2014/main" id="{3844F540-1986-0A8D-09B8-0FA6115EE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6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92 w 299"/>
                  <a:gd name="T11" fmla="*/ 641 h 4316"/>
                  <a:gd name="T12" fmla="*/ 239 w 299"/>
                  <a:gd name="T13" fmla="*/ 408 h 4316"/>
                  <a:gd name="T14" fmla="*/ 281 w 299"/>
                  <a:gd name="T15" fmla="*/ 192 h 4316"/>
                  <a:gd name="T16" fmla="*/ 329 w 299"/>
                  <a:gd name="T17" fmla="*/ 0 h 4316"/>
                  <a:gd name="T18" fmla="*/ 317 w 299"/>
                  <a:gd name="T19" fmla="*/ 0 h 4316"/>
                  <a:gd name="T20" fmla="*/ 269 w 299"/>
                  <a:gd name="T21" fmla="*/ 192 h 4316"/>
                  <a:gd name="T22" fmla="*/ 228 w 299"/>
                  <a:gd name="T23" fmla="*/ 408 h 4316"/>
                  <a:gd name="T24" fmla="*/ 18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33 w 299"/>
                  <a:gd name="T49" fmla="*/ 4064 h 4316"/>
                  <a:gd name="T50" fmla="*/ 305 w 299"/>
                  <a:gd name="T51" fmla="*/ 4316 h 4316"/>
                  <a:gd name="T52" fmla="*/ 317 w 299"/>
                  <a:gd name="T53" fmla="*/ 4316 h 4316"/>
                  <a:gd name="T54" fmla="*/ 245 w 299"/>
                  <a:gd name="T55" fmla="*/ 4064 h 4316"/>
                  <a:gd name="T56" fmla="*/ 18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CC"/>
                  </a:gs>
                  <a:gs pos="100000">
                    <a:srgbClr val="00438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6" name="Freeform 15">
                <a:extLst>
                  <a:ext uri="{FF2B5EF4-FFF2-40B4-BE49-F238E27FC236}">
                    <a16:creationId xmlns:a16="http://schemas.microsoft.com/office/drawing/2014/main" id="{C1E5AFEB-EC85-3B5A-CC06-6E6CEC741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5" y="0"/>
                <a:ext cx="425" cy="4316"/>
              </a:xfrm>
              <a:custGeom>
                <a:avLst/>
                <a:gdLst>
                  <a:gd name="T0" fmla="*/ 454 w 424"/>
                  <a:gd name="T1" fmla="*/ 0 h 4316"/>
                  <a:gd name="T2" fmla="*/ 442 w 424"/>
                  <a:gd name="T3" fmla="*/ 0 h 4316"/>
                  <a:gd name="T4" fmla="*/ 346 w 424"/>
                  <a:gd name="T5" fmla="*/ 222 h 4316"/>
                  <a:gd name="T6" fmla="*/ 26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99 w 424"/>
                  <a:gd name="T33" fmla="*/ 4058 h 4316"/>
                  <a:gd name="T34" fmla="*/ 376 w 424"/>
                  <a:gd name="T35" fmla="*/ 4316 h 4316"/>
                  <a:gd name="T36" fmla="*/ 388 w 424"/>
                  <a:gd name="T37" fmla="*/ 4316 h 4316"/>
                  <a:gd name="T38" fmla="*/ 31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75 w 424"/>
                  <a:gd name="T65" fmla="*/ 462 h 4316"/>
                  <a:gd name="T66" fmla="*/ 358 w 424"/>
                  <a:gd name="T67" fmla="*/ 222 h 4316"/>
                  <a:gd name="T68" fmla="*/ 454 w 424"/>
                  <a:gd name="T69" fmla="*/ 0 h 4316"/>
                  <a:gd name="T70" fmla="*/ 454 w 424"/>
                  <a:gd name="T71" fmla="*/ 0 h 431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CC"/>
                  </a:gs>
                  <a:gs pos="100000">
                    <a:srgbClr val="00438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7" name="Freeform 16">
                <a:extLst>
                  <a:ext uri="{FF2B5EF4-FFF2-40B4-BE49-F238E27FC236}">
                    <a16:creationId xmlns:a16="http://schemas.microsoft.com/office/drawing/2014/main" id="{D52EFC8B-5139-5CF5-D445-516A0CBB8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65 w 574"/>
                  <a:gd name="T13" fmla="*/ 480 h 4316"/>
                  <a:gd name="T14" fmla="*/ 479 w 574"/>
                  <a:gd name="T15" fmla="*/ 234 h 4316"/>
                  <a:gd name="T16" fmla="*/ 604 w 574"/>
                  <a:gd name="T17" fmla="*/ 0 h 4316"/>
                  <a:gd name="T18" fmla="*/ 592 w 574"/>
                  <a:gd name="T19" fmla="*/ 0 h 4316"/>
                  <a:gd name="T20" fmla="*/ 467 w 574"/>
                  <a:gd name="T21" fmla="*/ 234 h 4316"/>
                  <a:gd name="T22" fmla="*/ 35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401 w 574"/>
                  <a:gd name="T49" fmla="*/ 4070 h 4316"/>
                  <a:gd name="T50" fmla="*/ 514 w 574"/>
                  <a:gd name="T51" fmla="*/ 4316 h 4316"/>
                  <a:gd name="T52" fmla="*/ 526 w 574"/>
                  <a:gd name="T53" fmla="*/ 4316 h 4316"/>
                  <a:gd name="T54" fmla="*/ 413 w 574"/>
                  <a:gd name="T55" fmla="*/ 4070 h 4316"/>
                  <a:gd name="T56" fmla="*/ 31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CC"/>
                  </a:gs>
                  <a:gs pos="100000">
                    <a:srgbClr val="00438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8" name="Freeform 17">
                <a:extLst>
                  <a:ext uri="{FF2B5EF4-FFF2-40B4-BE49-F238E27FC236}">
                    <a16:creationId xmlns:a16="http://schemas.microsoft.com/office/drawing/2014/main" id="{844E585A-52CC-0BBB-7700-5DD736F55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45 w 735"/>
                  <a:gd name="T9" fmla="*/ 941 h 4316"/>
                  <a:gd name="T10" fmla="*/ 346 w 735"/>
                  <a:gd name="T11" fmla="*/ 689 h 4316"/>
                  <a:gd name="T12" fmla="*/ 472 w 735"/>
                  <a:gd name="T13" fmla="*/ 444 h 4316"/>
                  <a:gd name="T14" fmla="*/ 640 w 735"/>
                  <a:gd name="T15" fmla="*/ 216 h 4316"/>
                  <a:gd name="T16" fmla="*/ 795 w 735"/>
                  <a:gd name="T17" fmla="*/ 0 h 4316"/>
                  <a:gd name="T18" fmla="*/ 783 w 735"/>
                  <a:gd name="T19" fmla="*/ 0 h 4316"/>
                  <a:gd name="T20" fmla="*/ 628 w 735"/>
                  <a:gd name="T21" fmla="*/ 210 h 4316"/>
                  <a:gd name="T22" fmla="*/ 460 w 735"/>
                  <a:gd name="T23" fmla="*/ 438 h 4316"/>
                  <a:gd name="T24" fmla="*/ 341 w 735"/>
                  <a:gd name="T25" fmla="*/ 683 h 4316"/>
                  <a:gd name="T26" fmla="*/ 23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57 w 735"/>
                  <a:gd name="T45" fmla="*/ 3573 h 4316"/>
                  <a:gd name="T46" fmla="*/ 346 w 735"/>
                  <a:gd name="T47" fmla="*/ 3824 h 4316"/>
                  <a:gd name="T48" fmla="*/ 454 w 735"/>
                  <a:gd name="T49" fmla="*/ 4076 h 4316"/>
                  <a:gd name="T50" fmla="*/ 596 w 735"/>
                  <a:gd name="T51" fmla="*/ 4316 h 4316"/>
                  <a:gd name="T52" fmla="*/ 616 w 735"/>
                  <a:gd name="T53" fmla="*/ 4316 h 4316"/>
                  <a:gd name="T54" fmla="*/ 466 w 735"/>
                  <a:gd name="T55" fmla="*/ 4076 h 4316"/>
                  <a:gd name="T56" fmla="*/ 358 w 735"/>
                  <a:gd name="T57" fmla="*/ 3824 h 4316"/>
                  <a:gd name="T58" fmla="*/ 26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CC"/>
                  </a:gs>
                  <a:gs pos="100000">
                    <a:srgbClr val="00438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9" name="Freeform 18">
                <a:extLst>
                  <a:ext uri="{FF2B5EF4-FFF2-40B4-BE49-F238E27FC236}">
                    <a16:creationId xmlns:a16="http://schemas.microsoft.com/office/drawing/2014/main" id="{5821DC87-F727-E2AF-FCD2-ECD3F6630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91 w 837"/>
                  <a:gd name="T7" fmla="*/ 1235 h 4316"/>
                  <a:gd name="T8" fmla="*/ 281 w 837"/>
                  <a:gd name="T9" fmla="*/ 995 h 4316"/>
                  <a:gd name="T10" fmla="*/ 395 w 837"/>
                  <a:gd name="T11" fmla="*/ 755 h 4316"/>
                  <a:gd name="T12" fmla="*/ 556 w 837"/>
                  <a:gd name="T13" fmla="*/ 510 h 4316"/>
                  <a:gd name="T14" fmla="*/ 728 w 837"/>
                  <a:gd name="T15" fmla="*/ 258 h 4316"/>
                  <a:gd name="T16" fmla="*/ 831 w 837"/>
                  <a:gd name="T17" fmla="*/ 132 h 4316"/>
                  <a:gd name="T18" fmla="*/ 927 w 837"/>
                  <a:gd name="T19" fmla="*/ 0 h 4316"/>
                  <a:gd name="T20" fmla="*/ 915 w 837"/>
                  <a:gd name="T21" fmla="*/ 0 h 4316"/>
                  <a:gd name="T22" fmla="*/ 819 w 837"/>
                  <a:gd name="T23" fmla="*/ 132 h 4316"/>
                  <a:gd name="T24" fmla="*/ 701 w 837"/>
                  <a:gd name="T25" fmla="*/ 258 h 4316"/>
                  <a:gd name="T26" fmla="*/ 622 w 837"/>
                  <a:gd name="T27" fmla="*/ 384 h 4316"/>
                  <a:gd name="T28" fmla="*/ 544 w 837"/>
                  <a:gd name="T29" fmla="*/ 510 h 4316"/>
                  <a:gd name="T30" fmla="*/ 383 w 837"/>
                  <a:gd name="T31" fmla="*/ 755 h 4316"/>
                  <a:gd name="T32" fmla="*/ 269 w 837"/>
                  <a:gd name="T33" fmla="*/ 995 h 4316"/>
                  <a:gd name="T34" fmla="*/ 18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80 w 837"/>
                  <a:gd name="T51" fmla="*/ 3171 h 4316"/>
                  <a:gd name="T52" fmla="*/ 227 w 837"/>
                  <a:gd name="T53" fmla="*/ 3321 h 4316"/>
                  <a:gd name="T54" fmla="*/ 275 w 837"/>
                  <a:gd name="T55" fmla="*/ 3477 h 4316"/>
                  <a:gd name="T56" fmla="*/ 335 w 837"/>
                  <a:gd name="T57" fmla="*/ 3639 h 4316"/>
                  <a:gd name="T58" fmla="*/ 395 w 837"/>
                  <a:gd name="T59" fmla="*/ 3800 h 4316"/>
                  <a:gd name="T60" fmla="*/ 497 w 837"/>
                  <a:gd name="T61" fmla="*/ 3968 h 4316"/>
                  <a:gd name="T62" fmla="*/ 568 w 837"/>
                  <a:gd name="T63" fmla="*/ 4136 h 4316"/>
                  <a:gd name="T64" fmla="*/ 652 w 837"/>
                  <a:gd name="T65" fmla="*/ 4316 h 4316"/>
                  <a:gd name="T66" fmla="*/ 664 w 837"/>
                  <a:gd name="T67" fmla="*/ 4316 h 4316"/>
                  <a:gd name="T68" fmla="*/ 580 w 837"/>
                  <a:gd name="T69" fmla="*/ 4136 h 4316"/>
                  <a:gd name="T70" fmla="*/ 508 w 837"/>
                  <a:gd name="T71" fmla="*/ 3968 h 4316"/>
                  <a:gd name="T72" fmla="*/ 407 w 837"/>
                  <a:gd name="T73" fmla="*/ 3800 h 4316"/>
                  <a:gd name="T74" fmla="*/ 347 w 837"/>
                  <a:gd name="T75" fmla="*/ 3639 h 4316"/>
                  <a:gd name="T76" fmla="*/ 287 w 837"/>
                  <a:gd name="T77" fmla="*/ 3477 h 4316"/>
                  <a:gd name="T78" fmla="*/ 239 w 837"/>
                  <a:gd name="T79" fmla="*/ 3327 h 4316"/>
                  <a:gd name="T80" fmla="*/ 19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CC"/>
                  </a:gs>
                  <a:gs pos="100000">
                    <a:srgbClr val="00438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48" name="Freeform 19">
              <a:extLst>
                <a:ext uri="{FF2B5EF4-FFF2-40B4-BE49-F238E27FC236}">
                  <a16:creationId xmlns:a16="http://schemas.microsoft.com/office/drawing/2014/main" id="{5BC49E3B-102A-2961-B91B-C7F0AAD3F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91 w 604"/>
                <a:gd name="T7" fmla="*/ 576 h 1415"/>
                <a:gd name="T8" fmla="*/ 257 w 604"/>
                <a:gd name="T9" fmla="*/ 744 h 1415"/>
                <a:gd name="T10" fmla="*/ 335 w 604"/>
                <a:gd name="T11" fmla="*/ 917 h 1415"/>
                <a:gd name="T12" fmla="*/ 419 w 604"/>
                <a:gd name="T13" fmla="*/ 1085 h 1415"/>
                <a:gd name="T14" fmla="*/ 544 w 604"/>
                <a:gd name="T15" fmla="*/ 1253 h 1415"/>
                <a:gd name="T16" fmla="*/ 646 w 604"/>
                <a:gd name="T17" fmla="*/ 1415 h 1415"/>
                <a:gd name="T18" fmla="*/ 664 w 604"/>
                <a:gd name="T19" fmla="*/ 1415 h 1415"/>
                <a:gd name="T20" fmla="*/ 556 w 604"/>
                <a:gd name="T21" fmla="*/ 1247 h 1415"/>
                <a:gd name="T22" fmla="*/ 431 w 604"/>
                <a:gd name="T23" fmla="*/ 1073 h 1415"/>
                <a:gd name="T24" fmla="*/ 341 w 604"/>
                <a:gd name="T25" fmla="*/ 899 h 1415"/>
                <a:gd name="T26" fmla="*/ 263 w 604"/>
                <a:gd name="T27" fmla="*/ 720 h 1415"/>
                <a:gd name="T28" fmla="*/ 19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rgbClr val="003B76"/>
                </a:gs>
                <a:gs pos="100000">
                  <a:srgbClr val="002347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Freeform 20">
              <a:extLst>
                <a:ext uri="{FF2B5EF4-FFF2-40B4-BE49-F238E27FC236}">
                  <a16:creationId xmlns:a16="http://schemas.microsoft.com/office/drawing/2014/main" id="{E4399598-7C07-FEF0-4136-E12B84530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45 w 227"/>
                <a:gd name="T5" fmla="*/ 426 h 426"/>
                <a:gd name="T6" fmla="*/ 257 w 227"/>
                <a:gd name="T7" fmla="*/ 426 h 426"/>
                <a:gd name="T8" fmla="*/ 197 w 227"/>
                <a:gd name="T9" fmla="*/ 330 h 426"/>
                <a:gd name="T10" fmla="*/ 14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rgbClr val="003B76"/>
                </a:gs>
                <a:gs pos="100000">
                  <a:srgbClr val="002347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Freeform 21">
              <a:extLst>
                <a:ext uri="{FF2B5EF4-FFF2-40B4-BE49-F238E27FC236}">
                  <a16:creationId xmlns:a16="http://schemas.microsoft.com/office/drawing/2014/main" id="{518099F4-5433-FBF4-5514-FBDA9850D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5" y="0"/>
              <a:ext cx="984" cy="1786"/>
            </a:xfrm>
            <a:custGeom>
              <a:avLst/>
              <a:gdLst>
                <a:gd name="T0" fmla="*/ 1071 w 981"/>
                <a:gd name="T1" fmla="*/ 1786 h 1786"/>
                <a:gd name="T2" fmla="*/ 1071 w 981"/>
                <a:gd name="T3" fmla="*/ 1720 h 1786"/>
                <a:gd name="T4" fmla="*/ 1059 w 981"/>
                <a:gd name="T5" fmla="*/ 1666 h 1786"/>
                <a:gd name="T6" fmla="*/ 1047 w 981"/>
                <a:gd name="T7" fmla="*/ 1613 h 1786"/>
                <a:gd name="T8" fmla="*/ 1011 w 981"/>
                <a:gd name="T9" fmla="*/ 1487 h 1786"/>
                <a:gd name="T10" fmla="*/ 975 w 981"/>
                <a:gd name="T11" fmla="*/ 1361 h 1786"/>
                <a:gd name="T12" fmla="*/ 875 w 981"/>
                <a:gd name="T13" fmla="*/ 1121 h 1786"/>
                <a:gd name="T14" fmla="*/ 742 w 981"/>
                <a:gd name="T15" fmla="*/ 899 h 1786"/>
                <a:gd name="T16" fmla="*/ 622 w 981"/>
                <a:gd name="T17" fmla="*/ 689 h 1786"/>
                <a:gd name="T18" fmla="*/ 461 w 981"/>
                <a:gd name="T19" fmla="*/ 498 h 1786"/>
                <a:gd name="T20" fmla="*/ 32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305 w 981"/>
                <a:gd name="T31" fmla="*/ 318 h 1786"/>
                <a:gd name="T32" fmla="*/ 443 w 981"/>
                <a:gd name="T33" fmla="*/ 498 h 1786"/>
                <a:gd name="T34" fmla="*/ 605 w 981"/>
                <a:gd name="T35" fmla="*/ 689 h 1786"/>
                <a:gd name="T36" fmla="*/ 730 w 981"/>
                <a:gd name="T37" fmla="*/ 899 h 1786"/>
                <a:gd name="T38" fmla="*/ 848 w 981"/>
                <a:gd name="T39" fmla="*/ 1121 h 1786"/>
                <a:gd name="T40" fmla="*/ 963 w 981"/>
                <a:gd name="T41" fmla="*/ 1361 h 1786"/>
                <a:gd name="T42" fmla="*/ 999 w 981"/>
                <a:gd name="T43" fmla="*/ 1487 h 1786"/>
                <a:gd name="T44" fmla="*/ 1035 w 981"/>
                <a:gd name="T45" fmla="*/ 1619 h 1786"/>
                <a:gd name="T46" fmla="*/ 1053 w 981"/>
                <a:gd name="T47" fmla="*/ 1702 h 1786"/>
                <a:gd name="T48" fmla="*/ 1071 w 981"/>
                <a:gd name="T49" fmla="*/ 1786 h 1786"/>
                <a:gd name="T50" fmla="*/ 1071 w 981"/>
                <a:gd name="T51" fmla="*/ 1786 h 178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rgbClr val="0066CC"/>
                </a:gs>
                <a:gs pos="100000">
                  <a:srgbClr val="005FB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Freeform 22">
              <a:extLst>
                <a:ext uri="{FF2B5EF4-FFF2-40B4-BE49-F238E27FC236}">
                  <a16:creationId xmlns:a16="http://schemas.microsoft.com/office/drawing/2014/main" id="{31183A64-9602-A441-B543-9ED5E9832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0"/>
              <a:ext cx="719" cy="845"/>
            </a:xfrm>
            <a:custGeom>
              <a:avLst/>
              <a:gdLst>
                <a:gd name="T0" fmla="*/ 777 w 717"/>
                <a:gd name="T1" fmla="*/ 845 h 845"/>
                <a:gd name="T2" fmla="*/ 777 w 717"/>
                <a:gd name="T3" fmla="*/ 821 h 845"/>
                <a:gd name="T4" fmla="*/ 634 w 717"/>
                <a:gd name="T5" fmla="*/ 605 h 845"/>
                <a:gd name="T6" fmla="*/ 436 w 717"/>
                <a:gd name="T7" fmla="*/ 396 h 845"/>
                <a:gd name="T8" fmla="*/ 251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39 w 717"/>
                <a:gd name="T15" fmla="*/ 198 h 845"/>
                <a:gd name="T16" fmla="*/ 430 w 717"/>
                <a:gd name="T17" fmla="*/ 408 h 845"/>
                <a:gd name="T18" fmla="*/ 628 w 717"/>
                <a:gd name="T19" fmla="*/ 623 h 845"/>
                <a:gd name="T20" fmla="*/ 777 w 717"/>
                <a:gd name="T21" fmla="*/ 845 h 845"/>
                <a:gd name="T22" fmla="*/ 777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Freeform 23">
              <a:extLst>
                <a:ext uri="{FF2B5EF4-FFF2-40B4-BE49-F238E27FC236}">
                  <a16:creationId xmlns:a16="http://schemas.microsoft.com/office/drawing/2014/main" id="{EE29D55E-635C-67B5-3386-72D63E4D6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" y="0"/>
              <a:ext cx="408" cy="414"/>
            </a:xfrm>
            <a:custGeom>
              <a:avLst/>
              <a:gdLst>
                <a:gd name="T0" fmla="*/ 437 w 407"/>
                <a:gd name="T1" fmla="*/ 414 h 414"/>
                <a:gd name="T2" fmla="*/ 437 w 407"/>
                <a:gd name="T3" fmla="*/ 396 h 414"/>
                <a:gd name="T4" fmla="*/ 252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46 w 407"/>
                <a:gd name="T13" fmla="*/ 204 h 414"/>
                <a:gd name="T14" fmla="*/ 437 w 407"/>
                <a:gd name="T15" fmla="*/ 414 h 414"/>
                <a:gd name="T16" fmla="*/ 437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Freeform 24">
              <a:extLst>
                <a:ext uri="{FF2B5EF4-FFF2-40B4-BE49-F238E27FC236}">
                  <a16:creationId xmlns:a16="http://schemas.microsoft.com/office/drawing/2014/main" id="{BFA2A902-C2C7-9F1C-6255-2D2113C65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45 w 855"/>
                <a:gd name="T9" fmla="*/ 827 h 1409"/>
                <a:gd name="T10" fmla="*/ 341 w 855"/>
                <a:gd name="T11" fmla="*/ 647 h 1409"/>
                <a:gd name="T12" fmla="*/ 491 w 855"/>
                <a:gd name="T13" fmla="*/ 474 h 1409"/>
                <a:gd name="T14" fmla="*/ 616 w 855"/>
                <a:gd name="T15" fmla="*/ 312 h 1409"/>
                <a:gd name="T16" fmla="*/ 783 w 855"/>
                <a:gd name="T17" fmla="*/ 150 h 1409"/>
                <a:gd name="T18" fmla="*/ 945 w 855"/>
                <a:gd name="T19" fmla="*/ 0 h 1409"/>
                <a:gd name="T20" fmla="*/ 927 w 855"/>
                <a:gd name="T21" fmla="*/ 0 h 1409"/>
                <a:gd name="T22" fmla="*/ 765 w 855"/>
                <a:gd name="T23" fmla="*/ 144 h 1409"/>
                <a:gd name="T24" fmla="*/ 610 w 855"/>
                <a:gd name="T25" fmla="*/ 300 h 1409"/>
                <a:gd name="T26" fmla="*/ 482 w 855"/>
                <a:gd name="T27" fmla="*/ 462 h 1409"/>
                <a:gd name="T28" fmla="*/ 341 w 855"/>
                <a:gd name="T29" fmla="*/ 629 h 1409"/>
                <a:gd name="T30" fmla="*/ 24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rgbClr val="0066CC"/>
                </a:gs>
                <a:gs pos="100000">
                  <a:srgbClr val="005FB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Freeform 25">
              <a:extLst>
                <a:ext uri="{FF2B5EF4-FFF2-40B4-BE49-F238E27FC236}">
                  <a16:creationId xmlns:a16="http://schemas.microsoft.com/office/drawing/2014/main" id="{08358583-5495-3B8A-3C1D-12200EF5B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0"/>
              <a:ext cx="588" cy="599"/>
            </a:xfrm>
            <a:custGeom>
              <a:avLst/>
              <a:gdLst>
                <a:gd name="T0" fmla="*/ 646 w 586"/>
                <a:gd name="T1" fmla="*/ 0 h 599"/>
                <a:gd name="T2" fmla="*/ 628 w 586"/>
                <a:gd name="T3" fmla="*/ 0 h 599"/>
                <a:gd name="T4" fmla="*/ 437 w 586"/>
                <a:gd name="T5" fmla="*/ 132 h 599"/>
                <a:gd name="T6" fmla="*/ 287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87 w 586"/>
                <a:gd name="T17" fmla="*/ 282 h 599"/>
                <a:gd name="T18" fmla="*/ 446 w 586"/>
                <a:gd name="T19" fmla="*/ 138 h 599"/>
                <a:gd name="T20" fmla="*/ 646 w 586"/>
                <a:gd name="T21" fmla="*/ 0 h 599"/>
                <a:gd name="T22" fmla="*/ 646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Freeform 26">
              <a:extLst>
                <a:ext uri="{FF2B5EF4-FFF2-40B4-BE49-F238E27FC236}">
                  <a16:creationId xmlns:a16="http://schemas.microsoft.com/office/drawing/2014/main" id="{2D3BEDA0-3567-681A-2DBE-FCF36237F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0"/>
              <a:ext cx="270" cy="252"/>
            </a:xfrm>
            <a:custGeom>
              <a:avLst/>
              <a:gdLst>
                <a:gd name="T0" fmla="*/ 299 w 269"/>
                <a:gd name="T1" fmla="*/ 0 h 252"/>
                <a:gd name="T2" fmla="*/ 281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99 w 269"/>
                <a:gd name="T15" fmla="*/ 0 h 252"/>
                <a:gd name="T16" fmla="*/ 299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Line 27">
              <a:extLst>
                <a:ext uri="{FF2B5EF4-FFF2-40B4-BE49-F238E27FC236}">
                  <a16:creationId xmlns:a16="http://schemas.microsoft.com/office/drawing/2014/main" id="{7341D602-524D-8DDD-E129-CED59B6EA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749"/>
              <a:ext cx="5758" cy="1"/>
            </a:xfrm>
            <a:prstGeom prst="line">
              <a:avLst/>
            </a:prstGeom>
            <a:noFill/>
            <a:ln w="15840">
              <a:solidFill>
                <a:srgbClr val="00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28">
              <a:extLst>
                <a:ext uri="{FF2B5EF4-FFF2-40B4-BE49-F238E27FC236}">
                  <a16:creationId xmlns:a16="http://schemas.microsoft.com/office/drawing/2014/main" id="{54F490AC-ABFD-6185-6760-BF9BB1205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356"/>
              <a:ext cx="5758" cy="1"/>
            </a:xfrm>
            <a:prstGeom prst="line">
              <a:avLst/>
            </a:prstGeom>
            <a:noFill/>
            <a:ln w="15840">
              <a:solidFill>
                <a:srgbClr val="00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29">
              <a:extLst>
                <a:ext uri="{FF2B5EF4-FFF2-40B4-BE49-F238E27FC236}">
                  <a16:creationId xmlns:a16="http://schemas.microsoft.com/office/drawing/2014/main" id="{F15AA76F-80D6-8104-5EDC-FABA0B98C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42"/>
              <a:ext cx="5758" cy="1"/>
            </a:xfrm>
            <a:prstGeom prst="line">
              <a:avLst/>
            </a:prstGeom>
            <a:noFill/>
            <a:ln w="15840">
              <a:solidFill>
                <a:srgbClr val="003B7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59" name="Group 30">
              <a:extLst>
                <a:ext uri="{FF2B5EF4-FFF2-40B4-BE49-F238E27FC236}">
                  <a16:creationId xmlns:a16="http://schemas.microsoft.com/office/drawing/2014/main" id="{D9426DF6-4E70-E178-FDE9-65961E226C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92"/>
              <a:ext cx="5757" cy="1571"/>
              <a:chOff x="0" y="392"/>
              <a:chExt cx="5757" cy="1571"/>
            </a:xfrm>
          </p:grpSpPr>
          <p:sp>
            <p:nvSpPr>
              <p:cNvPr id="14362" name="Line 31">
                <a:extLst>
                  <a:ext uri="{FF2B5EF4-FFF2-40B4-BE49-F238E27FC236}">
                    <a16:creationId xmlns:a16="http://schemas.microsoft.com/office/drawing/2014/main" id="{141306E6-8152-CE75-04B5-4CBAE9B04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84"/>
                <a:ext cx="5758" cy="1"/>
              </a:xfrm>
              <a:prstGeom prst="line">
                <a:avLst/>
              </a:prstGeom>
              <a:noFill/>
              <a:ln w="15840">
                <a:solidFill>
                  <a:srgbClr val="0066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3" name="Line 32">
                <a:extLst>
                  <a:ext uri="{FF2B5EF4-FFF2-40B4-BE49-F238E27FC236}">
                    <a16:creationId xmlns:a16="http://schemas.microsoft.com/office/drawing/2014/main" id="{6111C20E-DA93-27FB-09D0-F5406ACC3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963"/>
                <a:ext cx="5758" cy="1"/>
              </a:xfrm>
              <a:prstGeom prst="line">
                <a:avLst/>
              </a:prstGeom>
              <a:noFill/>
              <a:ln w="15840">
                <a:solidFill>
                  <a:srgbClr val="0066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4" name="Line 33">
                <a:extLst>
                  <a:ext uri="{FF2B5EF4-FFF2-40B4-BE49-F238E27FC236}">
                    <a16:creationId xmlns:a16="http://schemas.microsoft.com/office/drawing/2014/main" id="{70F32AAD-809C-20D2-19E2-5A74B7E13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570"/>
                <a:ext cx="5758" cy="1"/>
              </a:xfrm>
              <a:prstGeom prst="line">
                <a:avLst/>
              </a:prstGeom>
              <a:noFill/>
              <a:ln w="15840">
                <a:solidFill>
                  <a:srgbClr val="0066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5" name="Line 34">
                <a:extLst>
                  <a:ext uri="{FF2B5EF4-FFF2-40B4-BE49-F238E27FC236}">
                    <a16:creationId xmlns:a16="http://schemas.microsoft.com/office/drawing/2014/main" id="{ADEABE26-118D-AE2A-7F67-13350310E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177"/>
                <a:ext cx="5758" cy="1"/>
              </a:xfrm>
              <a:prstGeom prst="line">
                <a:avLst/>
              </a:prstGeom>
              <a:noFill/>
              <a:ln w="15840">
                <a:solidFill>
                  <a:srgbClr val="0066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6" name="Line 35">
                <a:extLst>
                  <a:ext uri="{FF2B5EF4-FFF2-40B4-BE49-F238E27FC236}">
                    <a16:creationId xmlns:a16="http://schemas.microsoft.com/office/drawing/2014/main" id="{2E822B9E-4201-C9C4-9B76-D6AD41C5E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392"/>
                <a:ext cx="5758" cy="1"/>
              </a:xfrm>
              <a:prstGeom prst="line">
                <a:avLst/>
              </a:prstGeom>
              <a:noFill/>
              <a:ln w="15840">
                <a:solidFill>
                  <a:srgbClr val="0066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60" name="Line 36">
              <a:extLst>
                <a:ext uri="{FF2B5EF4-FFF2-40B4-BE49-F238E27FC236}">
                  <a16:creationId xmlns:a16="http://schemas.microsoft.com/office/drawing/2014/main" id="{B1E42858-ED04-BC6F-1476-EBED35D50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928"/>
              <a:ext cx="5758" cy="1"/>
            </a:xfrm>
            <a:prstGeom prst="line">
              <a:avLst/>
            </a:prstGeom>
            <a:noFill/>
            <a:ln w="15840">
              <a:solidFill>
                <a:srgbClr val="003B7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37">
              <a:extLst>
                <a:ext uri="{FF2B5EF4-FFF2-40B4-BE49-F238E27FC236}">
                  <a16:creationId xmlns:a16="http://schemas.microsoft.com/office/drawing/2014/main" id="{8F1A8E38-1CBF-F991-6D4E-CDCFAC0D2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535"/>
              <a:ext cx="5758" cy="1"/>
            </a:xfrm>
            <a:prstGeom prst="line">
              <a:avLst/>
            </a:prstGeom>
            <a:noFill/>
            <a:ln w="15840">
              <a:solidFill>
                <a:srgbClr val="003B7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86" name="Rectangle 38">
            <a:extLst>
              <a:ext uri="{FF2B5EF4-FFF2-40B4-BE49-F238E27FC236}">
                <a16:creationId xmlns:a16="http://schemas.microsoft.com/office/drawing/2014/main" id="{AFD243D8-0689-008A-AE7B-EF6B5DF2A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692275"/>
            <a:ext cx="7769225" cy="173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1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87" name="Rectangle 39">
            <a:extLst>
              <a:ext uri="{FF2B5EF4-FFF2-40B4-BE49-F238E27FC236}">
                <a16:creationId xmlns:a16="http://schemas.microsoft.com/office/drawing/2014/main" id="{D1E1A1E3-E847-1B5B-C244-ABD1FE2AE36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3638"/>
            <a:ext cx="2130425" cy="4556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FFFFFF"/>
              </a:buClr>
              <a:buSzPct val="100000"/>
              <a:buFont typeface="Verdana" charset="0"/>
              <a:buNone/>
              <a:tabLst>
                <a:tab pos="723900" algn="l"/>
                <a:tab pos="1447800" algn="l"/>
              </a:tabLst>
              <a:defRPr sz="1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8" name="Rectangle 40">
            <a:extLst>
              <a:ext uri="{FF2B5EF4-FFF2-40B4-BE49-F238E27FC236}">
                <a16:creationId xmlns:a16="http://schemas.microsoft.com/office/drawing/2014/main" id="{9A7DCB75-C3CA-9F6D-D8AF-93156A2B509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2425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buClr>
                <a:srgbClr val="FFFFFF"/>
              </a:buClr>
              <a:buSzPct val="100000"/>
              <a:buFont typeface="Verdana" charset="0"/>
              <a:buNone/>
              <a:tabLst>
                <a:tab pos="723900" algn="l"/>
                <a:tab pos="1447800" algn="l"/>
                <a:tab pos="2171700" algn="l"/>
              </a:tabLst>
              <a:defRPr sz="1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" name="Rectangle 41">
            <a:extLst>
              <a:ext uri="{FF2B5EF4-FFF2-40B4-BE49-F238E27FC236}">
                <a16:creationId xmlns:a16="http://schemas.microsoft.com/office/drawing/2014/main" id="{70E5DDD3-B9E4-8949-F096-7C947784920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0425" cy="4556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FFFFFF"/>
              </a:buClr>
              <a:buSzPct val="100000"/>
              <a:buFont typeface="Verdana" panose="020B0604030504040204" pitchFamily="34" charset="0"/>
              <a:buNone/>
              <a:tabLst>
                <a:tab pos="723900" algn="l"/>
                <a:tab pos="1447800" algn="l"/>
              </a:tabLst>
              <a:defRPr sz="1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9DD85C97-81B7-D04C-A19F-5C02D348F77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2090" name="Rectangle 42">
            <a:extLst>
              <a:ext uri="{FF2B5EF4-FFF2-40B4-BE49-F238E27FC236}">
                <a16:creationId xmlns:a16="http://schemas.microsoft.com/office/drawing/2014/main" id="{0351930D-A1D1-B559-E5B1-2FA86556D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6425" cy="4524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CCECFF"/>
        </a:buClr>
        <a:buSzPct val="100000"/>
        <a:buFont typeface="Arial" panose="020B0604020202020204" pitchFamily="34" charset="0"/>
        <a:defRPr sz="4400">
          <a:solidFill>
            <a:srgbClr val="CCEC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CCECFF"/>
        </a:buClr>
        <a:buSzPct val="100000"/>
        <a:buFont typeface="Arial" panose="020B0604020202020204" pitchFamily="34" charset="0"/>
        <a:defRPr sz="4400">
          <a:solidFill>
            <a:srgbClr val="CCEC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CCECFF"/>
        </a:buClr>
        <a:buSzPct val="100000"/>
        <a:buFont typeface="Arial" panose="020B0604020202020204" pitchFamily="34" charset="0"/>
        <a:defRPr sz="4400">
          <a:solidFill>
            <a:srgbClr val="CCEC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CCECFF"/>
        </a:buClr>
        <a:buSzPct val="100000"/>
        <a:buFont typeface="Arial" panose="020B0604020202020204" pitchFamily="34" charset="0"/>
        <a:defRPr sz="4400">
          <a:solidFill>
            <a:srgbClr val="CCEC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CCECFF"/>
        </a:buClr>
        <a:buSzPct val="100000"/>
        <a:buFont typeface="Arial" panose="020B0604020202020204" pitchFamily="34" charset="0"/>
        <a:defRPr sz="4400">
          <a:solidFill>
            <a:srgbClr val="CCEC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CCECFF"/>
        </a:buClr>
        <a:buSzPct val="100000"/>
        <a:buFont typeface="Arial" charset="0"/>
        <a:defRPr sz="4400">
          <a:solidFill>
            <a:srgbClr val="CCEC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defTabSz="457200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CCECFF"/>
        </a:buClr>
        <a:buSzPct val="100000"/>
        <a:buFont typeface="Arial" charset="0"/>
        <a:defRPr sz="4400">
          <a:solidFill>
            <a:srgbClr val="CCEC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defTabSz="457200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CCECFF"/>
        </a:buClr>
        <a:buSzPct val="100000"/>
        <a:buFont typeface="Arial" charset="0"/>
        <a:defRPr sz="4400">
          <a:solidFill>
            <a:srgbClr val="CCEC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defTabSz="457200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CCECFF"/>
        </a:buClr>
        <a:buSzPct val="100000"/>
        <a:buFont typeface="Arial" charset="0"/>
        <a:defRPr sz="4400">
          <a:solidFill>
            <a:srgbClr val="CCEC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39725" indent="-339725" algn="l" defTabSz="457200" rtl="0" eaLnBrk="0" fontAlgn="base" hangingPunct="0">
        <a:lnSpc>
          <a:spcPct val="104000"/>
        </a:lnSpc>
        <a:spcBef>
          <a:spcPts val="800"/>
        </a:spcBef>
        <a:spcAft>
          <a:spcPct val="0"/>
        </a:spcAft>
        <a:buClr>
          <a:srgbClr val="FFFFCC"/>
        </a:buClr>
        <a:buSzPct val="60000"/>
        <a:buFont typeface="Wingdings" pitchFamily="2" charset="2"/>
        <a:buChar char=""/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39775" indent="-282575" algn="l" defTabSz="457200" rtl="0" eaLnBrk="0" fontAlgn="base" hangingPunct="0">
        <a:lnSpc>
          <a:spcPct val="104000"/>
        </a:lnSpc>
        <a:spcBef>
          <a:spcPts val="700"/>
        </a:spcBef>
        <a:spcAft>
          <a:spcPct val="0"/>
        </a:spcAft>
        <a:buClr>
          <a:srgbClr val="FFFFFF"/>
        </a:buClr>
        <a:buSzPct val="100000"/>
        <a:buFont typeface="Verdana" panose="020B0604030504040204" pitchFamily="34" charset="0"/>
        <a:buChar char="•"/>
        <a:defRPr sz="28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2pPr>
      <a:lvl3pPr marL="1143000" indent="-228600" algn="l" defTabSz="457200" rtl="0" eaLnBrk="0" fontAlgn="base" hangingPunct="0">
        <a:lnSpc>
          <a:spcPct val="104000"/>
        </a:lnSpc>
        <a:spcBef>
          <a:spcPts val="600"/>
        </a:spcBef>
        <a:spcAft>
          <a:spcPct val="0"/>
        </a:spcAft>
        <a:buClr>
          <a:srgbClr val="66CCFF"/>
        </a:buClr>
        <a:buSzPct val="60000"/>
        <a:buFont typeface="Wingdings" pitchFamily="2" charset="2"/>
        <a:buChar char=""/>
        <a:defRPr sz="2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3pPr>
      <a:lvl4pPr marL="1600200" indent="-228600" algn="l" defTabSz="457200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CCECFF"/>
        </a:buClr>
        <a:buSzPct val="100000"/>
        <a:buFont typeface="Verdana" panose="020B0604030504040204" pitchFamily="34" charset="0"/>
        <a:buChar char="•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4pPr>
      <a:lvl5pPr marL="2057400" indent="-228600" algn="l" defTabSz="457200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CCECFF"/>
        </a:buClr>
        <a:buSzPct val="60000"/>
        <a:buFont typeface="Wingdings" pitchFamily="2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5pPr>
      <a:lvl6pPr marL="2514600" indent="-228600" algn="l" defTabSz="457200" rtl="0" fontAlgn="base">
        <a:lnSpc>
          <a:spcPct val="104000"/>
        </a:lnSpc>
        <a:spcBef>
          <a:spcPts val="500"/>
        </a:spcBef>
        <a:spcAft>
          <a:spcPct val="0"/>
        </a:spcAft>
        <a:buClr>
          <a:srgbClr val="CCECFF"/>
        </a:buClr>
        <a:buSzPct val="60000"/>
        <a:buFont typeface="Wingdings" pitchFamily="2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defTabSz="457200" rtl="0" fontAlgn="base">
        <a:lnSpc>
          <a:spcPct val="104000"/>
        </a:lnSpc>
        <a:spcBef>
          <a:spcPts val="500"/>
        </a:spcBef>
        <a:spcAft>
          <a:spcPct val="0"/>
        </a:spcAft>
        <a:buClr>
          <a:srgbClr val="CCECFF"/>
        </a:buClr>
        <a:buSzPct val="60000"/>
        <a:buFont typeface="Wingdings" pitchFamily="2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defTabSz="457200" rtl="0" fontAlgn="base">
        <a:lnSpc>
          <a:spcPct val="104000"/>
        </a:lnSpc>
        <a:spcBef>
          <a:spcPts val="500"/>
        </a:spcBef>
        <a:spcAft>
          <a:spcPct val="0"/>
        </a:spcAft>
        <a:buClr>
          <a:srgbClr val="CCECFF"/>
        </a:buClr>
        <a:buSzPct val="60000"/>
        <a:buFont typeface="Wingdings" pitchFamily="2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defTabSz="457200" rtl="0" fontAlgn="base">
        <a:lnSpc>
          <a:spcPct val="104000"/>
        </a:lnSpc>
        <a:spcBef>
          <a:spcPts val="500"/>
        </a:spcBef>
        <a:spcAft>
          <a:spcPct val="0"/>
        </a:spcAft>
        <a:buClr>
          <a:srgbClr val="CCECFF"/>
        </a:buClr>
        <a:buSzPct val="60000"/>
        <a:buFont typeface="Wingdings" pitchFamily="2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on.stanford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oore's_law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Moore%27s_Law_Transistor_Count_1971-2016.png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www.google.com/imgres?imgurl=https%3A%2F%2Fstatic4.arrow.com%2F-%2Fmedia%2Farrow%2Fimages%2Fmiscellaneous%2F0%2F0418_aliasing_example.jpg%3Fh%3D307%26w%3D590%26la%3Den%26hash%3DC789B35B99E475FCD9CD32BF3D79A497AF0D2748&amp;imgrefurl=https%3A%2F%2Fwww.arrow.com%2Fen%2Fresearch-and-events%2Farticles%2Fengineering-resource-basics-of-analog-to-digital-converters&amp;tbnid=7V4YSq304Hi5mM&amp;vet=12ahUKEwij2OSFpPDyAhXGnHIEHcnwAzYQMygCegUIARCsAg..i&amp;docid=_zNwQulfag0NIM&amp;w=590&amp;h=307&amp;q=converting%20analog%20to%20digital&amp;ved=2ahUKEwij2OSFpPDyAhXGnHIEHcnwAzYQMygCegUIARCsAg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upload.wikimedia.org%2Fwikipedia%2Fcommons%2Fthumb%2Fc%2Fc7%2FCPT-Sound-ADC-DAC.svg%2F600px-CPT-Sound-ADC-DAC.svg.png&amp;imgrefurl=https%3A%2F%2Fen.wikibooks.org%2Fwiki%2FA-level_Computing%2FAQA%2FProblem_Solving%2C_Programming%2C_Data_Representation_and_Practical_Exercise%2FFundamentals_of_Data_Representation%2FAnalogue_and_digital&amp;tbnid=1ZeW3u2Z15p4SM&amp;vet=12ahUKEwij2OSFpPDyAhXGnHIEHcnwAzYQMygaegUIARDAAw..i&amp;docid=M5pX2-ZmKHCrVM&amp;w=600&amp;h=207&amp;q=converting%20analog%20to%20digital&amp;ved=2ahUKEwij2OSFpPDyAhXGnHIEHcnwAzYQMygaegUIARDAAw" TargetMode="External"/><Relationship Id="rId2" Type="http://schemas.openxmlformats.org/officeDocument/2006/relationships/hyperlink" Target="https://www.britannica.com/technology/analogue-to-digital-conver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medium.com/@jonathanmines/its-all-1s-and-0s-how-computers-map-the-physical-world-18a361fae3a5?source=post_page-----18a361fae3a5--------------------------------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https://miro.medium.com/max/1400/1*uAp4K4IuVOaJp6v4B99KSQ.jpeg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store.irobot.com/default/roomba-vacuuming-robot-vacuum-irobot-roomba-960/R960020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mailto:jennifer_a_chen@brown.edu" TargetMode="External"/><Relationship Id="rId13" Type="http://schemas.openxmlformats.org/officeDocument/2006/relationships/hyperlink" Target="mailto:chun_lam@brown.edu" TargetMode="External"/><Relationship Id="rId3" Type="http://schemas.openxmlformats.org/officeDocument/2006/relationships/hyperlink" Target="mailto:nitin_sreekumar@brown.edu" TargetMode="External"/><Relationship Id="rId7" Type="http://schemas.openxmlformats.org/officeDocument/2006/relationships/hyperlink" Target="mailto:zachary_boston@brown.edu" TargetMode="External"/><Relationship Id="rId12" Type="http://schemas.openxmlformats.org/officeDocument/2006/relationships/hyperlink" Target="mailto:ze_hua_chen@brown.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brandon_wu1@brown.edu" TargetMode="External"/><Relationship Id="rId11" Type="http://schemas.openxmlformats.org/officeDocument/2006/relationships/hyperlink" Target="mailto:nicole_sanchez-soto@brown.edu" TargetMode="External"/><Relationship Id="rId5" Type="http://schemas.openxmlformats.org/officeDocument/2006/relationships/hyperlink" Target="mailto:zahra_naqvi@brown.edu" TargetMode="External"/><Relationship Id="rId10" Type="http://schemas.openxmlformats.org/officeDocument/2006/relationships/hyperlink" Target="mailto:isha_ponugoti@brown.edu" TargetMode="External"/><Relationship Id="rId4" Type="http://schemas.openxmlformats.org/officeDocument/2006/relationships/hyperlink" Target="mailto:john_farrell@brown.edu" TargetMode="External"/><Relationship Id="rId9" Type="http://schemas.openxmlformats.org/officeDocument/2006/relationships/hyperlink" Target="mailto:chris_chae@brown.edu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7" name="Object 1">
            <a:extLst>
              <a:ext uri="{FF2B5EF4-FFF2-40B4-BE49-F238E27FC236}">
                <a16:creationId xmlns:a16="http://schemas.microsoft.com/office/drawing/2014/main" id="{5344AB3A-68E4-880D-4E54-35E60B4DD9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142909"/>
              </p:ext>
            </p:extLst>
          </p:nvPr>
        </p:nvGraphicFramePr>
        <p:xfrm>
          <a:off x="304800" y="201446"/>
          <a:ext cx="8297007" cy="6275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985000" imgH="5283200" progId="Word.Document.12">
                  <p:embed/>
                </p:oleObj>
              </mc:Choice>
              <mc:Fallback>
                <p:oleObj name="Document" r:id="rId2" imgW="6985000" imgH="5283200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01446"/>
                        <a:ext cx="8297007" cy="6275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726D-E1E2-5A06-6673-830B7B2A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70B1-27F0-EEC5-2269-31FB26D7A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0975"/>
            <a:ext cx="8226425" cy="4527550"/>
          </a:xfrm>
        </p:spPr>
        <p:txBody>
          <a:bodyPr/>
          <a:lstStyle/>
          <a:p>
            <a:pPr eaLnBrk="1" fontAlgn="ctr" hangingPunct="1">
              <a:defRPr/>
            </a:pPr>
            <a:r>
              <a:rPr lang="en-US" sz="2400" dirty="0">
                <a:effectLst/>
              </a:rPr>
              <a:t>Introduction to the Digital World</a:t>
            </a:r>
          </a:p>
          <a:p>
            <a:pPr eaLnBrk="1" fontAlgn="ctr" hangingPunct="1">
              <a:defRPr/>
            </a:pPr>
            <a:r>
              <a:rPr lang="en-US" sz="2400" dirty="0">
                <a:effectLst/>
              </a:rPr>
              <a:t>A Short History of Computing</a:t>
            </a:r>
          </a:p>
          <a:p>
            <a:pPr eaLnBrk="1" fontAlgn="ctr" hangingPunct="1">
              <a:defRPr/>
            </a:pPr>
            <a:r>
              <a:rPr lang="en-US" sz="2400" dirty="0">
                <a:effectLst/>
              </a:rPr>
              <a:t>The Rise of the Internet – “Revenge of the Nerds”</a:t>
            </a:r>
          </a:p>
          <a:p>
            <a:pPr eaLnBrk="1" fontAlgn="ctr" hangingPunct="1">
              <a:defRPr/>
            </a:pPr>
            <a:r>
              <a:rPr lang="en-US" sz="2400" dirty="0">
                <a:effectLst/>
              </a:rPr>
              <a:t>Introduction to Data and Graphics</a:t>
            </a:r>
          </a:p>
          <a:p>
            <a:pPr eaLnBrk="1" fontAlgn="ctr" hangingPunct="1">
              <a:defRPr/>
            </a:pPr>
            <a:r>
              <a:rPr lang="en-US" sz="2400" dirty="0">
                <a:effectLst/>
              </a:rPr>
              <a:t>Computer Architecture</a:t>
            </a:r>
          </a:p>
          <a:p>
            <a:pPr eaLnBrk="1" fontAlgn="ctr" hangingPunct="1">
              <a:defRPr/>
            </a:pPr>
            <a:r>
              <a:rPr lang="en-US" sz="2400" dirty="0">
                <a:effectLst/>
              </a:rPr>
              <a:t>Software and Operating Systems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C92D-F1BE-523A-8773-DE8D5308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Lectures,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93DD5-07A8-292E-E0C6-7E8F97DC8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ctr" hangingPunct="1">
              <a:defRPr/>
            </a:pPr>
            <a:r>
              <a:rPr lang="en-US" sz="2400" dirty="0">
                <a:effectLst/>
              </a:rPr>
              <a:t>Legal Issues in Computing</a:t>
            </a:r>
          </a:p>
          <a:p>
            <a:pPr eaLnBrk="1" fontAlgn="ctr" hangingPunct="1">
              <a:defRPr/>
            </a:pPr>
            <a:r>
              <a:rPr lang="en-US" sz="2400" dirty="0">
                <a:effectLst/>
              </a:rPr>
              <a:t>Cyber Crime</a:t>
            </a:r>
          </a:p>
          <a:p>
            <a:pPr eaLnBrk="1" fontAlgn="ctr" hangingPunct="1">
              <a:defRPr/>
            </a:pPr>
            <a:r>
              <a:rPr lang="en-US" sz="2400" dirty="0">
                <a:effectLst/>
              </a:rPr>
              <a:t>Cyber Security/Midterm Review</a:t>
            </a:r>
            <a:endParaRPr lang="en-US" sz="2400" dirty="0">
              <a:solidFill>
                <a:srgbClr val="FF0000"/>
              </a:solidFill>
              <a:effectLst/>
            </a:endParaRPr>
          </a:p>
          <a:p>
            <a:pPr eaLnBrk="1" fontAlgn="ctr" hangingPunct="1">
              <a:defRPr/>
            </a:pPr>
            <a:r>
              <a:rPr lang="en-US" sz="2400" dirty="0">
                <a:effectLst/>
              </a:rPr>
              <a:t>Multimedia: Digital Audio</a:t>
            </a:r>
          </a:p>
          <a:p>
            <a:pPr eaLnBrk="1" fontAlgn="ctr" hangingPunct="1">
              <a:defRPr/>
            </a:pPr>
            <a:r>
              <a:rPr lang="en-US" sz="2400" dirty="0">
                <a:effectLst/>
              </a:rPr>
              <a:t>Multimedia: Digital Imaging</a:t>
            </a:r>
          </a:p>
          <a:p>
            <a:pPr eaLnBrk="1" fontAlgn="ctr" hangingPunct="1">
              <a:defRPr/>
            </a:pPr>
            <a:r>
              <a:rPr lang="en-US" sz="2400" dirty="0">
                <a:effectLst/>
              </a:rPr>
              <a:t>Multimedia: Digital Video</a:t>
            </a:r>
          </a:p>
          <a:p>
            <a:pPr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1E49-0C91-0855-A650-6C65DD7D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Lectures,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3FE8-0156-F52B-A188-5F1644EE8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ctr" hangingPunct="1">
              <a:defRPr/>
            </a:pPr>
            <a:endParaRPr lang="en-US" sz="2200" dirty="0">
              <a:effectLst/>
            </a:endParaRPr>
          </a:p>
          <a:p>
            <a:pPr eaLnBrk="1" fontAlgn="ctr" hangingPunct="1">
              <a:defRPr/>
            </a:pPr>
            <a:r>
              <a:rPr lang="en-US" sz="2200" dirty="0">
                <a:effectLst/>
              </a:rPr>
              <a:t> </a:t>
            </a:r>
            <a:r>
              <a:rPr lang="en-US" sz="2400" dirty="0">
                <a:effectLst/>
              </a:rPr>
              <a:t>Databases and Privacy Issues</a:t>
            </a:r>
          </a:p>
          <a:p>
            <a:pPr eaLnBrk="1" fontAlgn="ctr" hangingPunct="1">
              <a:defRPr/>
            </a:pPr>
            <a:r>
              <a:rPr lang="en-US" sz="2400" dirty="0">
                <a:effectLst/>
              </a:rPr>
              <a:t> Writing a Program</a:t>
            </a:r>
          </a:p>
          <a:p>
            <a:pPr eaLnBrk="1" fontAlgn="ctr" hangingPunct="1">
              <a:defRPr/>
            </a:pPr>
            <a:r>
              <a:rPr lang="en-US" sz="2400" dirty="0">
                <a:effectLst/>
              </a:rPr>
              <a:t> Intro to Python</a:t>
            </a:r>
          </a:p>
          <a:p>
            <a:pPr eaLnBrk="1" fontAlgn="ctr" hangingPunct="1">
              <a:defRPr/>
            </a:pPr>
            <a:r>
              <a:rPr lang="en-US" sz="2400" dirty="0">
                <a:effectLst/>
              </a:rPr>
              <a:t> Digital Networks</a:t>
            </a:r>
          </a:p>
          <a:p>
            <a:pPr eaLnBrk="1" fontAlgn="ctr" hangingPunct="1">
              <a:defRPr/>
            </a:pPr>
            <a:r>
              <a:rPr lang="en-US" sz="2400" dirty="0">
                <a:effectLst/>
              </a:rPr>
              <a:t> Artificial Intelligence</a:t>
            </a:r>
          </a:p>
          <a:p>
            <a:pPr eaLnBrk="1" fontAlgn="ctr" hangingPunct="1">
              <a:defRPr/>
            </a:pPr>
            <a:r>
              <a:rPr lang="en-US" sz="2400" dirty="0">
                <a:effectLst/>
              </a:rPr>
              <a:t> The Computing Hierarchy</a:t>
            </a:r>
          </a:p>
          <a:p>
            <a:pPr>
              <a:defRPr/>
            </a:pPr>
            <a:endParaRPr lang="en-US"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97D7-F0CD-0067-C425-2619E7DE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Lectures,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E7ECE-6A5C-9F64-399D-230DE2553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ctr" hangingPunct="1">
              <a:defRPr/>
            </a:pPr>
            <a:r>
              <a:rPr lang="en-US" sz="2400" dirty="0">
                <a:effectLst/>
              </a:rPr>
              <a:t>Crypto Currency, NFTs and Blockchain</a:t>
            </a:r>
          </a:p>
          <a:p>
            <a:pPr eaLnBrk="1" fontAlgn="ctr" hangingPunct="1">
              <a:defRPr/>
            </a:pPr>
            <a:r>
              <a:rPr lang="en-US" sz="2400" b="1" dirty="0">
                <a:effectLst/>
              </a:rPr>
              <a:t>No Lecture Thanksgiving Holiday</a:t>
            </a:r>
            <a:endParaRPr lang="en-US" sz="2400" dirty="0">
              <a:effectLst/>
            </a:endParaRPr>
          </a:p>
          <a:p>
            <a:pPr eaLnBrk="1" fontAlgn="ctr" hangingPunct="1">
              <a:defRPr/>
            </a:pPr>
            <a:r>
              <a:rPr lang="en-US" sz="2400" b="1" dirty="0">
                <a:effectLst/>
              </a:rPr>
              <a:t>No Lecture Thanksgiving Holiday</a:t>
            </a:r>
            <a:endParaRPr lang="en-US" sz="2400" dirty="0">
              <a:effectLst/>
            </a:endParaRPr>
          </a:p>
          <a:p>
            <a:pPr eaLnBrk="1" fontAlgn="ctr" hangingPunct="1">
              <a:defRPr/>
            </a:pPr>
            <a:r>
              <a:rPr lang="en-US" sz="2400" dirty="0">
                <a:effectLst/>
              </a:rPr>
              <a:t>Computer Gaming</a:t>
            </a:r>
          </a:p>
          <a:p>
            <a:pPr eaLnBrk="1" fontAlgn="ctr" hangingPunct="1">
              <a:defRPr/>
            </a:pPr>
            <a:r>
              <a:rPr lang="en-US" sz="2400" dirty="0">
                <a:effectLst/>
              </a:rPr>
              <a:t>The Internet of Things</a:t>
            </a:r>
          </a:p>
          <a:p>
            <a:pPr eaLnBrk="1" fontAlgn="ctr" hangingPunct="1">
              <a:defRPr/>
            </a:pPr>
            <a:r>
              <a:rPr lang="en-US" sz="2400" dirty="0">
                <a:effectLst/>
              </a:rPr>
              <a:t>Final Q&amp;A session</a:t>
            </a:r>
          </a:p>
          <a:p>
            <a:pPr eaLnBrk="1" fontAlgn="ctr" hangingPunct="1">
              <a:defRPr/>
            </a:pPr>
            <a:r>
              <a:rPr lang="en-US" sz="2400" b="1" dirty="0">
                <a:solidFill>
                  <a:srgbClr val="FF0000"/>
                </a:solidFill>
                <a:effectLst/>
              </a:rPr>
              <a:t>12/08.   Early OPTIONAL Final Exam</a:t>
            </a:r>
          </a:p>
          <a:p>
            <a:pPr eaLnBrk="1" fontAlgn="ctr" hangingPunct="1">
              <a:defRPr/>
            </a:pPr>
            <a:r>
              <a:rPr lang="en-US" sz="2400" b="1" dirty="0">
                <a:solidFill>
                  <a:srgbClr val="FF0000"/>
                </a:solidFill>
                <a:effectLst/>
              </a:rPr>
              <a:t>12/21. Final Exam (15% of Course Grade</a:t>
            </a:r>
          </a:p>
          <a:p>
            <a:pPr>
              <a:defRPr/>
            </a:pPr>
            <a:endParaRPr lang="en-US" sz="2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8C19-1273-A646-85C7-C4E6BF57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>
                <a:ea typeface="ＭＳ Ｐゴシック" charset="-128"/>
              </a:rPr>
              <a:t>Additional Reading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A348-3769-202F-B659-B83DC819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"/>
              <a:defRPr/>
            </a:pPr>
            <a:r>
              <a:rPr lang="en-US" altLang="en-US" sz="2400" dirty="0">
                <a:ea typeface="ＭＳ Ｐゴシック" charset="-128"/>
              </a:rPr>
              <a:t>We will occasionally post suggested reading recommendations on the website. They are all available on the Internet</a:t>
            </a:r>
          </a:p>
          <a:p>
            <a:pPr>
              <a:buFont typeface="Wingdings" charset="2"/>
              <a:buChar char=""/>
              <a:defRPr/>
            </a:pPr>
            <a:endParaRPr lang="en-US" altLang="en-US" sz="2400" dirty="0">
              <a:ea typeface="ＭＳ Ｐゴシック" charset="-128"/>
            </a:endParaRPr>
          </a:p>
          <a:p>
            <a:pPr>
              <a:buFont typeface="Wingdings" charset="2"/>
              <a:buChar char=""/>
              <a:defRPr/>
            </a:pPr>
            <a:r>
              <a:rPr lang="en-US" altLang="en-US" sz="2400" dirty="0">
                <a:ea typeface="ＭＳ Ｐゴシック" charset="-128"/>
              </a:rPr>
              <a:t>You are encouraged to read these items since they directly pertain to the lecture topics.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E800FA0A-199E-1B9C-5275-6483CF5541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229600" cy="11398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dirty="0">
                <a:ea typeface="ＭＳ Ｐゴシック" charset="-128"/>
              </a:rPr>
              <a:t>Labs (15% of Grade)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1DDCB9FE-700B-0B89-2BD8-F8A1F90974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229600" cy="531971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Lab assignments are designed to prepare you to understand and complete the Projects.  All labs must be completed and submitted for credit.</a:t>
            </a: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Lab assignments comprise 15% of the final grade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23DD1-5DEA-D33D-7337-C8EF3F5E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4F931-B8DC-9338-F211-0158A7F73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ctr" hangingPunct="1">
              <a:defRPr/>
            </a:pPr>
            <a:r>
              <a:rPr lang="en-US" dirty="0">
                <a:effectLst/>
              </a:rPr>
              <a:t>Excel</a:t>
            </a:r>
          </a:p>
          <a:p>
            <a:pPr eaLnBrk="1" fontAlgn="ctr" hangingPunct="1">
              <a:defRPr/>
            </a:pPr>
            <a:r>
              <a:rPr lang="en-US" dirty="0">
                <a:effectLst/>
              </a:rPr>
              <a:t>HTML</a:t>
            </a:r>
          </a:p>
          <a:p>
            <a:pPr eaLnBrk="1" fontAlgn="ctr" hangingPunct="1">
              <a:defRPr/>
            </a:pPr>
            <a:r>
              <a:rPr lang="en-US" dirty="0">
                <a:effectLst/>
              </a:rPr>
              <a:t>CSS</a:t>
            </a:r>
          </a:p>
          <a:p>
            <a:pPr eaLnBrk="1" fontAlgn="ctr" hangingPunct="1">
              <a:defRPr/>
            </a:pPr>
            <a:r>
              <a:rPr lang="en-US" dirty="0">
                <a:effectLst/>
              </a:rPr>
              <a:t>JavaScript</a:t>
            </a:r>
          </a:p>
          <a:p>
            <a:pPr eaLnBrk="1" fontAlgn="ctr" hangingPunct="1">
              <a:defRPr/>
            </a:pPr>
            <a:r>
              <a:rPr lang="en-US" dirty="0">
                <a:effectLst/>
              </a:rPr>
              <a:t>Python Part One and Part Two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3FCE-1A69-B209-FCA9-D2E2FC74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Projects (70% of Grade)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5116-FBCC-A5B0-826E-B2DAC4B4D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ctr" hangingPunct="1">
              <a:defRPr/>
            </a:pPr>
            <a:r>
              <a:rPr lang="en-US" dirty="0">
                <a:effectLst/>
              </a:rPr>
              <a:t>Excel</a:t>
            </a:r>
          </a:p>
          <a:p>
            <a:pPr eaLnBrk="1" fontAlgn="ctr" hangingPunct="1">
              <a:defRPr/>
            </a:pPr>
            <a:r>
              <a:rPr lang="en-US" dirty="0">
                <a:effectLst/>
              </a:rPr>
              <a:t>HTML</a:t>
            </a:r>
          </a:p>
          <a:p>
            <a:pPr eaLnBrk="1" fontAlgn="ctr" hangingPunct="1">
              <a:defRPr/>
            </a:pPr>
            <a:r>
              <a:rPr lang="en-US" dirty="0">
                <a:effectLst/>
              </a:rPr>
              <a:t>CSS</a:t>
            </a:r>
          </a:p>
          <a:p>
            <a:pPr eaLnBrk="1" fontAlgn="ctr" hangingPunct="1">
              <a:defRPr/>
            </a:pPr>
            <a:r>
              <a:rPr lang="en-US" dirty="0">
                <a:effectLst/>
              </a:rPr>
              <a:t>JavaScript</a:t>
            </a:r>
          </a:p>
          <a:p>
            <a:pPr eaLnBrk="1" fontAlgn="ctr" hangingPunct="1">
              <a:defRPr/>
            </a:pPr>
            <a:r>
              <a:rPr lang="en-US" dirty="0">
                <a:effectLst/>
              </a:rPr>
              <a:t>Python  </a:t>
            </a:r>
          </a:p>
          <a:p>
            <a:pPr marL="0" indent="0" eaLnBrk="1" fontAlgn="ctr" hangingPunct="1">
              <a:buFont typeface="Wingdings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FA2D33A1-AA04-FB54-92FE-C3433A37E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>
                <a:ea typeface="ＭＳ Ｐゴシック" charset="-128"/>
              </a:rPr>
              <a:t>CS2 </a:t>
            </a:r>
            <a:r>
              <a:rPr lang="ja-JP" altLang="en-GB">
                <a:ea typeface="ＭＳ Ｐゴシック" charset="-128"/>
              </a:rPr>
              <a:t>“</a:t>
            </a:r>
            <a:r>
              <a:rPr lang="en-GB" altLang="ja-JP">
                <a:ea typeface="ＭＳ Ｐゴシック" charset="-128"/>
              </a:rPr>
              <a:t>Millionaire</a:t>
            </a:r>
            <a:r>
              <a:rPr lang="ja-JP" altLang="en-GB">
                <a:ea typeface="ＭＳ Ｐゴシック" charset="-128"/>
              </a:rPr>
              <a:t>”</a:t>
            </a:r>
            <a:r>
              <a:rPr lang="en-GB" altLang="ja-JP">
                <a:ea typeface="ＭＳ Ｐゴシック" charset="-128"/>
              </a:rPr>
              <a:t> Quiz Shows</a:t>
            </a:r>
            <a:endParaRPr lang="en-GB" altLang="en-US">
              <a:ea typeface="ＭＳ Ｐゴシック" charset="-128"/>
            </a:endParaRP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27C61DA1-949A-713B-301F-39CACA4D2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ea typeface="ＭＳ Ｐゴシック" charset="-128"/>
              </a:rPr>
              <a:t>Each week during the lecture discussion session we will hold a review quiz show in which a lucky volunteer will have the opportunity to show the rest of the class how smart they are and how much they</a:t>
            </a:r>
            <a:r>
              <a:rPr lang="en-US" altLang="en-US" sz="2800" dirty="0">
                <a:ea typeface="ＭＳ Ｐゴシック" charset="-128"/>
              </a:rPr>
              <a:t>’</a:t>
            </a:r>
            <a:r>
              <a:rPr lang="en-GB" altLang="ja-JP" sz="2800" dirty="0" err="1">
                <a:ea typeface="ＭＳ Ｐゴシック" charset="-128"/>
              </a:rPr>
              <a:t>ve</a:t>
            </a:r>
            <a:r>
              <a:rPr lang="en-GB" altLang="ja-JP" sz="2800" dirty="0">
                <a:ea typeface="ＭＳ Ｐゴシック" charset="-128"/>
              </a:rPr>
              <a:t> learned!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ja-JP" sz="28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ja-JP" sz="2800" dirty="0">
                <a:ea typeface="ＭＳ Ｐゴシック" charset="-128"/>
              </a:rPr>
              <a:t>Participants in the quiz show are eligible to win valuable prizes!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8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8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dirty="0">
              <a:ea typeface="ＭＳ Ｐゴシック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2">
            <a:extLst>
              <a:ext uri="{FF2B5EF4-FFF2-40B4-BE49-F238E27FC236}">
                <a16:creationId xmlns:a16="http://schemas.microsoft.com/office/drawing/2014/main" id="{F5EB9C21-A77F-7141-10E0-A48FADE10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33" r="50436" b="36043"/>
          <a:stretch>
            <a:fillRect/>
          </a:stretch>
        </p:blipFill>
        <p:spPr bwMode="auto">
          <a:xfrm>
            <a:off x="533400" y="609600"/>
            <a:ext cx="8077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0" name="Rectangle 3">
            <a:extLst>
              <a:ext uri="{FF2B5EF4-FFF2-40B4-BE49-F238E27FC236}">
                <a16:creationId xmlns:a16="http://schemas.microsoft.com/office/drawing/2014/main" id="{20B01506-6F38-1FDB-A3A4-9B288586D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09600"/>
            <a:ext cx="2286000" cy="1219200"/>
          </a:xfrm>
          <a:prstGeom prst="rect">
            <a:avLst/>
          </a:prstGeom>
          <a:solidFill>
            <a:srgbClr val="003366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04000"/>
              </a:lnSpc>
              <a:spcBef>
                <a:spcPts val="800"/>
              </a:spcBef>
              <a:buClr>
                <a:srgbClr val="FFFFCC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04000"/>
              </a:lnSpc>
              <a:spcBef>
                <a:spcPts val="70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04000"/>
              </a:lnSpc>
              <a:spcBef>
                <a:spcPts val="600"/>
              </a:spcBef>
              <a:buClr>
                <a:srgbClr val="66C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800">
                <a:latin typeface="Arial" panose="020B0604020202020204" pitchFamily="34" charset="0"/>
              </a:rPr>
              <a:t>For $100</a:t>
            </a:r>
          </a:p>
        </p:txBody>
      </p:sp>
      <p:sp>
        <p:nvSpPr>
          <p:cNvPr id="58371" name="Rectangle 4">
            <a:extLst>
              <a:ext uri="{FF2B5EF4-FFF2-40B4-BE49-F238E27FC236}">
                <a16:creationId xmlns:a16="http://schemas.microsoft.com/office/drawing/2014/main" id="{1D9760B6-355A-B126-7438-C216EC201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09800"/>
            <a:ext cx="5486400" cy="990600"/>
          </a:xfrm>
          <a:prstGeom prst="rect">
            <a:avLst/>
          </a:prstGeom>
          <a:solidFill>
            <a:srgbClr val="000000"/>
          </a:solidFill>
          <a:ln w="9360">
            <a:solidFill>
              <a:srgbClr val="333333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04000"/>
              </a:lnSpc>
              <a:spcBef>
                <a:spcPts val="800"/>
              </a:spcBef>
              <a:buClr>
                <a:srgbClr val="FFFFCC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04000"/>
              </a:lnSpc>
              <a:spcBef>
                <a:spcPts val="70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04000"/>
              </a:lnSpc>
              <a:spcBef>
                <a:spcPts val="600"/>
              </a:spcBef>
              <a:buClr>
                <a:srgbClr val="66C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800">
                <a:latin typeface="Arial" panose="020B0604020202020204" pitchFamily="34" charset="0"/>
              </a:rPr>
              <a:t>Don, the CS2 Instructor attended……</a:t>
            </a:r>
          </a:p>
        </p:txBody>
      </p:sp>
      <p:sp>
        <p:nvSpPr>
          <p:cNvPr id="58372" name="Rectangle 5">
            <a:extLst>
              <a:ext uri="{FF2B5EF4-FFF2-40B4-BE49-F238E27FC236}">
                <a16:creationId xmlns:a16="http://schemas.microsoft.com/office/drawing/2014/main" id="{BCBA0922-592B-C0FB-E0B8-467D89D35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10000"/>
            <a:ext cx="2209800" cy="533400"/>
          </a:xfrm>
          <a:prstGeom prst="rect">
            <a:avLst/>
          </a:prstGeom>
          <a:solidFill>
            <a:srgbClr val="000000"/>
          </a:solidFill>
          <a:ln w="9360">
            <a:solidFill>
              <a:srgbClr val="333333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04000"/>
              </a:lnSpc>
              <a:spcBef>
                <a:spcPts val="800"/>
              </a:spcBef>
              <a:buClr>
                <a:srgbClr val="FFFFCC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04000"/>
              </a:lnSpc>
              <a:spcBef>
                <a:spcPts val="70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04000"/>
              </a:lnSpc>
              <a:spcBef>
                <a:spcPts val="600"/>
              </a:spcBef>
              <a:buClr>
                <a:srgbClr val="66C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800">
                <a:latin typeface="Arial" panose="020B0604020202020204" pitchFamily="34" charset="0"/>
              </a:rPr>
              <a:t>Princeton</a:t>
            </a:r>
          </a:p>
        </p:txBody>
      </p:sp>
      <p:sp>
        <p:nvSpPr>
          <p:cNvPr id="58373" name="Rectangle 6">
            <a:extLst>
              <a:ext uri="{FF2B5EF4-FFF2-40B4-BE49-F238E27FC236}">
                <a16:creationId xmlns:a16="http://schemas.microsoft.com/office/drawing/2014/main" id="{EA751148-3270-FD02-5EA0-6992B9E4F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10000"/>
            <a:ext cx="2209800" cy="533400"/>
          </a:xfrm>
          <a:prstGeom prst="rect">
            <a:avLst/>
          </a:prstGeom>
          <a:solidFill>
            <a:srgbClr val="000000"/>
          </a:solidFill>
          <a:ln w="9360">
            <a:solidFill>
              <a:srgbClr val="333333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04000"/>
              </a:lnSpc>
              <a:spcBef>
                <a:spcPts val="800"/>
              </a:spcBef>
              <a:buClr>
                <a:srgbClr val="FFFFCC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04000"/>
              </a:lnSpc>
              <a:spcBef>
                <a:spcPts val="70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04000"/>
              </a:lnSpc>
              <a:spcBef>
                <a:spcPts val="600"/>
              </a:spcBef>
              <a:buClr>
                <a:srgbClr val="66C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800">
                <a:latin typeface="Arial" panose="020B0604020202020204" pitchFamily="34" charset="0"/>
              </a:rPr>
              <a:t>Harvard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800">
                <a:latin typeface="Arial" panose="020B0604020202020204" pitchFamily="34" charset="0"/>
              </a:rPr>
              <a:t>(sucks)</a:t>
            </a:r>
          </a:p>
        </p:txBody>
      </p:sp>
      <p:sp>
        <p:nvSpPr>
          <p:cNvPr id="58374" name="Rectangle 7">
            <a:extLst>
              <a:ext uri="{FF2B5EF4-FFF2-40B4-BE49-F238E27FC236}">
                <a16:creationId xmlns:a16="http://schemas.microsoft.com/office/drawing/2014/main" id="{CE0B16E6-8AE9-8663-7898-06785ADDF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105400"/>
            <a:ext cx="2209800" cy="533400"/>
          </a:xfrm>
          <a:prstGeom prst="rect">
            <a:avLst/>
          </a:prstGeom>
          <a:solidFill>
            <a:srgbClr val="000000"/>
          </a:solidFill>
          <a:ln w="9360">
            <a:solidFill>
              <a:srgbClr val="333333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04000"/>
              </a:lnSpc>
              <a:spcBef>
                <a:spcPts val="800"/>
              </a:spcBef>
              <a:buClr>
                <a:srgbClr val="FFFFCC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04000"/>
              </a:lnSpc>
              <a:spcBef>
                <a:spcPts val="70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04000"/>
              </a:lnSpc>
              <a:spcBef>
                <a:spcPts val="600"/>
              </a:spcBef>
              <a:buClr>
                <a:srgbClr val="66C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800">
                <a:latin typeface="Arial" panose="020B0604020202020204" pitchFamily="34" charset="0"/>
              </a:rPr>
              <a:t>Slippery Rock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58375" name="Rectangle 8">
            <a:extLst>
              <a:ext uri="{FF2B5EF4-FFF2-40B4-BE49-F238E27FC236}">
                <a16:creationId xmlns:a16="http://schemas.microsoft.com/office/drawing/2014/main" id="{A4CBD6BD-3256-05B8-153A-CD5405F8E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029200"/>
            <a:ext cx="2209800" cy="533400"/>
          </a:xfrm>
          <a:prstGeom prst="rect">
            <a:avLst/>
          </a:prstGeom>
          <a:solidFill>
            <a:srgbClr val="000000"/>
          </a:solidFill>
          <a:ln w="9360">
            <a:solidFill>
              <a:srgbClr val="333333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04000"/>
              </a:lnSpc>
              <a:spcBef>
                <a:spcPts val="800"/>
              </a:spcBef>
              <a:buClr>
                <a:srgbClr val="FFFFCC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04000"/>
              </a:lnSpc>
              <a:spcBef>
                <a:spcPts val="70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04000"/>
              </a:lnSpc>
              <a:spcBef>
                <a:spcPts val="600"/>
              </a:spcBef>
              <a:buClr>
                <a:srgbClr val="66C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800">
                <a:latin typeface="Arial" panose="020B0604020202020204" pitchFamily="34" charset="0"/>
              </a:rPr>
              <a:t>Brown</a:t>
            </a:r>
          </a:p>
        </p:txBody>
      </p:sp>
      <p:pic>
        <p:nvPicPr>
          <p:cNvPr id="58376" name="Picture 9">
            <a:extLst>
              <a:ext uri="{FF2B5EF4-FFF2-40B4-BE49-F238E27FC236}">
                <a16:creationId xmlns:a16="http://schemas.microsoft.com/office/drawing/2014/main" id="{AEE5CC4E-112E-BB41-9BDD-BE7F95A0B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7162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966675AF-95F6-D80E-61E9-1143022D1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6934200" cy="30194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Clr>
                <a:srgbClr val="FF0000"/>
              </a:buClr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br>
              <a:rPr lang="en-GB" altLang="en-US" sz="3200" dirty="0">
                <a:solidFill>
                  <a:srgbClr val="FF0000"/>
                </a:solidFill>
                <a:ea typeface="ＭＳ Ｐゴシック" charset="-128"/>
              </a:rPr>
            </a:br>
            <a:br>
              <a:rPr lang="en-GB" altLang="en-US" sz="3200" dirty="0">
                <a:solidFill>
                  <a:srgbClr val="FF0000"/>
                </a:solidFill>
                <a:ea typeface="ＭＳ Ｐゴシック" charset="-128"/>
              </a:rPr>
            </a:br>
            <a:br>
              <a:rPr lang="en-GB" altLang="en-US" sz="3200" dirty="0">
                <a:solidFill>
                  <a:srgbClr val="FF0000"/>
                </a:solidFill>
                <a:ea typeface="ＭＳ Ｐゴシック" charset="-128"/>
              </a:rPr>
            </a:br>
            <a:br>
              <a:rPr lang="en-GB" altLang="en-US" sz="2800" dirty="0">
                <a:ea typeface="ＭＳ Ｐゴシック" charset="-128"/>
              </a:rPr>
            </a:br>
            <a:r>
              <a:rPr lang="en-GB" altLang="en-US" sz="2800" dirty="0">
                <a:ea typeface="ＭＳ Ｐゴシック" charset="-128"/>
              </a:rPr>
              <a:t>Lecture 1</a:t>
            </a:r>
            <a:br>
              <a:rPr lang="en-GB" altLang="en-US" sz="3200" dirty="0">
                <a:ea typeface="ＭＳ Ｐゴシック" charset="-128"/>
              </a:rPr>
            </a:br>
            <a:r>
              <a:rPr lang="en-GB" altLang="en-US" sz="3200" b="1" dirty="0">
                <a:ea typeface="ＭＳ Ｐゴシック" charset="-128"/>
              </a:rPr>
              <a:t>Welcome to CSCI0020 aka CS2</a:t>
            </a:r>
            <a:br>
              <a:rPr lang="en-GB" altLang="en-US" sz="3200" b="1" dirty="0">
                <a:ea typeface="ＭＳ Ｐゴシック" charset="-128"/>
              </a:rPr>
            </a:br>
            <a:br>
              <a:rPr lang="en-GB" altLang="en-US" sz="3200" b="1" dirty="0">
                <a:ea typeface="ＭＳ Ｐゴシック" charset="-128"/>
              </a:rPr>
            </a:br>
            <a:r>
              <a:rPr lang="en-GB" altLang="en-US" sz="3200" b="1" dirty="0">
                <a:ea typeface="ＭＳ Ｐゴシック" charset="-128"/>
              </a:rPr>
              <a:t>The Digital World</a:t>
            </a:r>
            <a:br>
              <a:rPr lang="en-GB" altLang="en-US" sz="3200" b="1" dirty="0">
                <a:ea typeface="ＭＳ Ｐゴシック" charset="-128"/>
              </a:rPr>
            </a:br>
            <a:r>
              <a:rPr lang="ja-JP" altLang="en-GB" sz="3200">
                <a:ea typeface="ＭＳ Ｐゴシック" charset="-128"/>
              </a:rPr>
              <a:t>”</a:t>
            </a:r>
            <a:endParaRPr lang="en-GB" altLang="en-US" sz="3200" dirty="0">
              <a:ea typeface="ＭＳ Ｐゴシック" charset="-128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2EC5C62E-422C-0E3A-1A60-CCE72DF0523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143000" y="3429000"/>
            <a:ext cx="6400800" cy="3276600"/>
          </a:xfrm>
        </p:spPr>
        <p:txBody>
          <a:bodyPr lIns="90000" tIns="46800" rIns="90000" bIns="46800"/>
          <a:lstStyle/>
          <a:p>
            <a:pPr marL="0" indent="0" algn="ctr" eaLnBrk="1" hangingPunct="1">
              <a:lnSpc>
                <a:spcPct val="80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altLang="en-US" dirty="0">
              <a:ea typeface="ＭＳ Ｐゴシック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dirty="0">
                <a:ea typeface="ＭＳ Ｐゴシック" charset="-128"/>
              </a:rPr>
              <a:t>Fall 2023</a:t>
            </a:r>
          </a:p>
          <a:p>
            <a:pPr marL="0" indent="0" algn="ctr" eaLnBrk="1" hangingPunct="1">
              <a:lnSpc>
                <a:spcPct val="80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altLang="en-US" dirty="0">
              <a:ea typeface="ＭＳ Ｐゴシック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 Adjunct Professor of the Practice </a:t>
            </a:r>
          </a:p>
          <a:p>
            <a:pPr marL="0" indent="0" algn="ctr" eaLnBrk="1" hangingPunct="1">
              <a:lnSpc>
                <a:spcPct val="80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Don Stanford</a:t>
            </a:r>
          </a:p>
          <a:p>
            <a:pPr marL="0" indent="0" algn="ctr" eaLnBrk="1" hangingPunct="1">
              <a:lnSpc>
                <a:spcPct val="80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2400" dirty="0" err="1">
                <a:ea typeface="ＭＳ Ｐゴシック" charset="-128"/>
              </a:rPr>
              <a:t>donald_stanford@brown.edu</a:t>
            </a:r>
            <a:endParaRPr lang="en-GB" altLang="en-US" sz="2400" dirty="0">
              <a:ea typeface="ＭＳ Ｐゴシック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2400" dirty="0">
                <a:ea typeface="ＭＳ Ｐゴシック" charset="-128"/>
                <a:hlinkClick r:id="rId3"/>
              </a:rPr>
              <a:t>don.stanford@gmail.com</a:t>
            </a:r>
            <a:endParaRPr lang="en-GB" altLang="en-US" sz="2400" dirty="0">
              <a:ea typeface="ＭＳ Ｐゴシック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altLang="en-US" dirty="0">
              <a:ea typeface="ＭＳ Ｐゴシック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2" descr="Ben &amp; Jerry's Tie Dyed Gift Card">
            <a:extLst>
              <a:ext uri="{FF2B5EF4-FFF2-40B4-BE49-F238E27FC236}">
                <a16:creationId xmlns:a16="http://schemas.microsoft.com/office/drawing/2014/main" id="{AA37F398-E793-C04F-831D-5EE5FDEA5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287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BB1711D6-540D-1EDD-5ADB-D035112F90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4000">
                <a:ea typeface="ＭＳ Ｐゴシック" charset="-128"/>
              </a:rPr>
              <a:t>Grading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DA51BD80-F580-743D-8F03-7A53A3BD4B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23900" y="1389063"/>
            <a:ext cx="7696200" cy="493553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ea typeface="ＭＳ Ｐゴシック" charset="-128"/>
              </a:rPr>
              <a:t>Project Assignments: 70%</a:t>
            </a:r>
          </a:p>
          <a:p>
            <a:pPr eaLnBrk="1" hangingPunct="1">
              <a:lnSpc>
                <a:spcPct val="100000"/>
              </a:lnSpc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ea typeface="ＭＳ Ｐゴシック" charset="-128"/>
              </a:rPr>
              <a:t>Lab Homework: 15%</a:t>
            </a:r>
          </a:p>
          <a:p>
            <a:pPr eaLnBrk="1" hangingPunct="1">
              <a:lnSpc>
                <a:spcPct val="100000"/>
              </a:lnSpc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ea typeface="ＭＳ Ｐゴシック" charset="-128"/>
              </a:rPr>
              <a:t>Final  Exam 15%</a:t>
            </a:r>
          </a:p>
          <a:p>
            <a:pPr eaLnBrk="1" hangingPunct="1">
              <a:lnSpc>
                <a:spcPct val="100000"/>
              </a:lnSpc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ea typeface="ＭＳ Ｐゴシック" charset="-128"/>
              </a:rPr>
              <a:t>Total available points 100+!</a:t>
            </a:r>
          </a:p>
          <a:p>
            <a:pPr eaLnBrk="1" hangingPunct="1">
              <a:lnSpc>
                <a:spcPct val="100000"/>
              </a:lnSpc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ea typeface="ＭＳ Ｐゴシック" charset="-128"/>
              </a:rPr>
              <a:t>All Projects and Exams will offer extra credit points</a:t>
            </a:r>
          </a:p>
          <a:p>
            <a:pPr eaLnBrk="1" hangingPunct="1">
              <a:lnSpc>
                <a:spcPct val="100000"/>
              </a:lnSpc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ea typeface="ＭＳ Ｐゴシック" charset="-128"/>
              </a:rPr>
              <a:t>Late Projects will incur a penalty!</a:t>
            </a:r>
          </a:p>
          <a:p>
            <a:pPr eaLnBrk="1" hangingPunct="1">
              <a:lnSpc>
                <a:spcPct val="100000"/>
              </a:lnSpc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solidFill>
                  <a:srgbClr val="FF0000"/>
                </a:solidFill>
                <a:ea typeface="ＭＳ Ｐゴシック" charset="-128"/>
              </a:rPr>
              <a:t>Please DO NOT show up at the very end of the semester asking for more time to do all the projects!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14E8-A68D-3599-3999-B0026103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65A3-6A98-8005-55C4-B7BB543D9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6425" cy="4908550"/>
          </a:xfrm>
        </p:spPr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2800" dirty="0"/>
              <a:t>We will be using a utility program called (Ed) </a:t>
            </a:r>
            <a:r>
              <a:rPr lang="en-US" sz="2800" dirty="0" err="1">
                <a:solidFill>
                  <a:srgbClr val="FF0000"/>
                </a:solidFill>
              </a:rPr>
              <a:t>EdStem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 for group questions and answers.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By submitting a question to Ed the TAs can answer it for all to see instead of answering the same question many times.</a:t>
            </a:r>
          </a:p>
          <a:p>
            <a:pPr>
              <a:defRPr/>
            </a:pPr>
            <a:r>
              <a:rPr lang="en-US" sz="2800" dirty="0"/>
              <a:t>Ed can be accessed through the course CANVAS site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83A3808A-41FD-5B3F-F77C-342C5BBE3B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3600">
                <a:ea typeface="ＭＳ Ｐゴシック" charset="-128"/>
              </a:rPr>
              <a:t>Signing up for CS2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F27E82CC-25D3-B10C-21B4-BEF7F84E41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229600" cy="50530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ea typeface="ＭＳ Ｐゴシック" charset="-128"/>
              </a:rPr>
              <a:t>Please register in Banner as soon as possible if you are not already registered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8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ea typeface="ＭＳ Ｐゴシック" charset="-128"/>
              </a:rPr>
              <a:t>In addition, you must upload a signed copy of the CS Department’s Non-Collaboration policy at your first lab section (part of the lab)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8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ea typeface="ＭＳ Ｐゴシック" charset="-128"/>
              </a:rPr>
              <a:t>Tell your friends…and make up your mind soon!....it takes approximately 5 days for the Registrar to add you to </a:t>
            </a:r>
            <a:r>
              <a:rPr lang="en-GB" altLang="en-US" sz="2800" dirty="0">
                <a:solidFill>
                  <a:srgbClr val="FF3399"/>
                </a:solidFill>
                <a:ea typeface="ＭＳ Ｐゴシック" charset="-128"/>
              </a:rPr>
              <a:t>Canvas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A78A14A8-C543-0E72-990F-D6B94D492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92275"/>
            <a:ext cx="7772400" cy="17367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3600" dirty="0">
                <a:ea typeface="ＭＳ Ｐゴシック" charset="-128"/>
              </a:rPr>
              <a:t>Questions about the course mechanics ???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FE21F1E2-B7AE-753B-09FA-4D43F69408DE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975100"/>
            <a:ext cx="6400800" cy="1755775"/>
          </a:xfrm>
        </p:spPr>
        <p:txBody>
          <a:bodyPr anchor="ctr"/>
          <a:lstStyle/>
          <a:p>
            <a:pPr marL="0" indent="0" algn="ctr" eaLnBrk="1" hangingPunct="1">
              <a:buFont typeface="Wingdings" charset="0"/>
              <a:buNone/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E2F8CF2B-C199-2DF1-248D-E8EE71BE84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3200" dirty="0">
                <a:ea typeface="ＭＳ Ｐゴシック" charset="-128"/>
              </a:rPr>
              <a:t>So,….Why learn about this Digital stuff ?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DBD62DA-B4DF-77A8-5AA8-1148E490A2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43050"/>
            <a:ext cx="8229600" cy="5162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Useful for getting a job and providing you with the tools for a wide variety of work.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It’s fun and interesting in its own right.</a:t>
            </a:r>
            <a:endParaRPr lang="en-GB" altLang="ja-JP" sz="24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Guaranteed  to become </a:t>
            </a:r>
            <a:r>
              <a:rPr lang="en-GB" altLang="en-US" sz="2400" dirty="0">
                <a:solidFill>
                  <a:srgbClr val="CC0000"/>
                </a:solidFill>
                <a:ea typeface="ＭＳ Ｐゴシック" charset="-128"/>
              </a:rPr>
              <a:t>even</a:t>
            </a:r>
            <a:r>
              <a:rPr lang="en-GB" altLang="en-US" sz="2400" dirty="0">
                <a:ea typeface="ＭＳ Ｐゴシック" charset="-128"/>
              </a:rPr>
              <a:t> more important regardless of where you work or what you study in the future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Information Technology and Computer Science are the important keys to the ”knowledge economy”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BF3719DA-22BF-63E8-3A17-780C448295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3600" dirty="0">
                <a:ea typeface="ＭＳ Ｐゴシック" charset="-128"/>
              </a:rPr>
              <a:t>The CS 2 Promise - Relevancy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1387AE88-1270-D105-9F40-1E35CDC457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2300" y="990600"/>
            <a:ext cx="7772400" cy="53784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You will know how computing and digital devices work to greater level of understanding and how they affect our lives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You will leave this course with valuable new skills that will benefit you at work and study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You </a:t>
            </a:r>
            <a:r>
              <a:rPr lang="en-GB" altLang="en-US" sz="2400" i="1" dirty="0">
                <a:ea typeface="ＭＳ Ｐゴシック" charset="-128"/>
              </a:rPr>
              <a:t>may</a:t>
            </a:r>
            <a:r>
              <a:rPr lang="en-GB" altLang="en-US" sz="2400" dirty="0">
                <a:ea typeface="ＭＳ Ｐゴシック" charset="-128"/>
              </a:rPr>
              <a:t> be intrigued enough to pursue the subject further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You will have some fun along the way and meet some new cool people!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You will have a useful digital vocabulary and will be able to hold your own in any geeky conversations at cocktail parties or social events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AF9321D1-88F2-ABAE-435D-2E6A4CA8A4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3200" dirty="0">
                <a:ea typeface="ＭＳ Ｐゴシック" charset="-128"/>
              </a:rPr>
              <a:t>So, if you are asked the question</a:t>
            </a:r>
            <a:r>
              <a:rPr lang="mr-IN" altLang="en-US" sz="3200" dirty="0">
                <a:ea typeface="ＭＳ Ｐゴシック" charset="-128"/>
              </a:rPr>
              <a:t>…</a:t>
            </a:r>
            <a:endParaRPr lang="en-GB" altLang="en-US" sz="3200" dirty="0">
              <a:ea typeface="ＭＳ Ｐゴシック" charset="-128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CCBC234F-6D95-78BB-D1C6-40AC2161F1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ea typeface="ＭＳ Ｐゴシック" charset="-128"/>
              </a:rPr>
              <a:t>What  did you want for your Birthday?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ea typeface="ＭＳ Ｐゴシック" charset="-128"/>
              </a:rPr>
              <a:t>You will be able to reply authoritatively:</a:t>
            </a:r>
          </a:p>
          <a:p>
            <a:pPr eaLnBrk="1" hangingPunct="1">
              <a:lnSpc>
                <a:spcPct val="80000"/>
              </a:lnSpc>
              <a:spcBef>
                <a:spcPts val="9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3600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solidFill>
                  <a:srgbClr val="FF3399"/>
                </a:solidFill>
                <a:ea typeface="ＭＳ Ｐゴシック" charset="-128"/>
              </a:rPr>
              <a:t>   </a:t>
            </a:r>
            <a:r>
              <a:rPr lang="en-GB" altLang="en-US" sz="2400" dirty="0">
                <a:solidFill>
                  <a:srgbClr val="FF3399"/>
                </a:solidFill>
                <a:ea typeface="ＭＳ Ｐゴシック" charset="-128"/>
              </a:rPr>
              <a:t>“Well golly, I need a high definition digital camera with a 18.2  mega-pixel low noise CMOS imager that renders 8K resolution due to its 9 micron pixel size,  complete with a 32  gig flash card and a Thunderbolt port for high speed data transfers!”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solidFill>
                <a:srgbClr val="FF3399"/>
              </a:solidFill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solidFill>
                  <a:schemeClr val="bg1"/>
                </a:solidFill>
                <a:ea typeface="ＭＳ Ｐゴシック" charset="-128"/>
              </a:rPr>
              <a:t>And you will actually know what all of that means!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15B9755E-63F6-3749-740F-9823B3628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89100"/>
            <a:ext cx="7772400" cy="17399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3200" dirty="0">
                <a:ea typeface="ＭＳ Ｐゴシック" charset="-128"/>
              </a:rPr>
              <a:t>For those of you who are aspiring capitalists and entrepreneurs: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B116D13-50AD-F673-88E8-8958091B5D92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lIns="90000" tIns="46800" rIns="90000" bIns="46800"/>
          <a:lstStyle/>
          <a:p>
            <a:pPr marL="0" indent="0" algn="ctr" eaLnBrk="1" hangingPunct="1">
              <a:lnSpc>
                <a:spcPct val="100000"/>
              </a:lnSpc>
              <a:spcBef>
                <a:spcPts val="700"/>
              </a:spcBef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2800" dirty="0">
                <a:ea typeface="ＭＳ Ｐゴシック" charset="-128"/>
              </a:rPr>
              <a:t>Competence in Computing and Information Technology is worth big $$$ in the job market!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1" name="Object 1">
            <a:extLst>
              <a:ext uri="{FF2B5EF4-FFF2-40B4-BE49-F238E27FC236}">
                <a16:creationId xmlns:a16="http://schemas.microsoft.com/office/drawing/2014/main" id="{BF18E326-68D1-E210-1F0B-4A5833FF62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2863"/>
          <a:ext cx="7543800" cy="679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867400" imgH="5283200" progId="">
                  <p:embed/>
                </p:oleObj>
              </mc:Choice>
              <mc:Fallback>
                <p:oleObj r:id="rId3" imgW="5867400" imgH="52832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863"/>
                        <a:ext cx="7543800" cy="679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2" name="Text Box 2">
            <a:extLst>
              <a:ext uri="{FF2B5EF4-FFF2-40B4-BE49-F238E27FC236}">
                <a16:creationId xmlns:a16="http://schemas.microsoft.com/office/drawing/2014/main" id="{1B3BF8EB-8714-F167-D5B2-6D7C94ACF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715000"/>
            <a:ext cx="1752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104000"/>
              </a:lnSpc>
              <a:spcBef>
                <a:spcPts val="800"/>
              </a:spcBef>
              <a:buClr>
                <a:srgbClr val="FFFFCC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04000"/>
              </a:lnSpc>
              <a:spcBef>
                <a:spcPts val="70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04000"/>
              </a:lnSpc>
              <a:spcBef>
                <a:spcPts val="600"/>
              </a:spcBef>
              <a:buClr>
                <a:srgbClr val="66C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ts val="1125"/>
              </a:spcBef>
              <a:buClr>
                <a:srgbClr val="FF0000"/>
              </a:buClr>
              <a:buSzPct val="100000"/>
              <a:buFont typeface="Verdana" panose="020B0604030504040204" pitchFamily="34" charset="0"/>
              <a:buNone/>
            </a:pPr>
            <a:r>
              <a:rPr lang="en-GB" altLang="en-US" sz="1800" b="1">
                <a:solidFill>
                  <a:srgbClr val="FF0000"/>
                </a:solidFill>
              </a:rPr>
              <a:t>Bill Gates</a:t>
            </a:r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D208F83D-F7FB-ED16-EDAA-B999639A6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562600"/>
            <a:ext cx="1752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104000"/>
              </a:lnSpc>
              <a:spcBef>
                <a:spcPts val="800"/>
              </a:spcBef>
              <a:buClr>
                <a:srgbClr val="FFFFCC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04000"/>
              </a:lnSpc>
              <a:spcBef>
                <a:spcPts val="70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04000"/>
              </a:lnSpc>
              <a:spcBef>
                <a:spcPts val="600"/>
              </a:spcBef>
              <a:buClr>
                <a:srgbClr val="66C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ts val="1125"/>
              </a:spcBef>
              <a:buClr>
                <a:srgbClr val="FF0000"/>
              </a:buClr>
              <a:buSzPct val="100000"/>
              <a:buFont typeface="Verdana" panose="020B0604030504040204" pitchFamily="34" charset="0"/>
              <a:buNone/>
            </a:pPr>
            <a:r>
              <a:rPr lang="en-GB" altLang="en-US" sz="1800" b="1">
                <a:solidFill>
                  <a:srgbClr val="FF0000"/>
                </a:solidFill>
              </a:rPr>
              <a:t>Paul Allen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259A4916-C722-15E2-4A08-4C24EEE1FA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3600" dirty="0">
                <a:ea typeface="ＭＳ Ｐゴシック" charset="-128"/>
              </a:rPr>
              <a:t>Who am I?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C98B551-3575-2329-4C58-2A027D0AE2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77986"/>
            <a:ext cx="8077200" cy="4972051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200" dirty="0">
                <a:ea typeface="ＭＳ Ｐゴシック" charset="-128"/>
              </a:rPr>
              <a:t>Brown class of 1972, AB, International Relations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200" dirty="0" err="1">
                <a:ea typeface="ＭＳ Ｐゴシック" charset="-128"/>
              </a:rPr>
              <a:t>ScM</a:t>
            </a:r>
            <a:r>
              <a:rPr lang="en-GB" altLang="en-US" sz="2200" dirty="0">
                <a:ea typeface="ＭＳ Ｐゴシック" charset="-128"/>
              </a:rPr>
              <a:t>, Computer Science,  Brown </a:t>
            </a:r>
            <a:r>
              <a:rPr lang="ja-JP" altLang="en-GB" sz="2200" dirty="0">
                <a:ea typeface="ＭＳ Ｐゴシック" charset="-128"/>
              </a:rPr>
              <a:t>’</a:t>
            </a:r>
            <a:r>
              <a:rPr lang="en-GB" altLang="ja-JP" sz="2200" dirty="0">
                <a:ea typeface="ＭＳ Ｐゴシック" charset="-128"/>
              </a:rPr>
              <a:t>77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200" dirty="0">
                <a:ea typeface="ＭＳ Ｐゴシック" charset="-128"/>
              </a:rPr>
              <a:t>Chief Technology Officer of GTECH Corp/IGT 1979-2002, 2008-2018 (retired)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200" dirty="0">
                <a:ea typeface="ＭＳ Ｐゴシック" charset="-128"/>
              </a:rPr>
              <a:t>Adjunct </a:t>
            </a:r>
            <a:r>
              <a:rPr lang="en-GB" altLang="en-US" sz="2200" dirty="0" err="1">
                <a:ea typeface="ＭＳ Ｐゴシック" charset="-128"/>
              </a:rPr>
              <a:t>Prof.</a:t>
            </a:r>
            <a:r>
              <a:rPr lang="en-GB" altLang="en-US" sz="2200" dirty="0">
                <a:ea typeface="ＭＳ Ｐゴシック" charset="-128"/>
              </a:rPr>
              <a:t> in CS and Engineering since 2002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200" dirty="0">
                <a:ea typeface="ＭＳ Ｐゴシック" charset="-128"/>
              </a:rPr>
              <a:t>Business Innovation Factory / Spectra Systems Board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200" dirty="0">
                <a:ea typeface="ＭＳ Ｐゴシック" charset="-128"/>
              </a:rPr>
              <a:t>Advisor and Investor with Brown student entrepreneurs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200" dirty="0">
                <a:ea typeface="ＭＳ Ｐゴシック" charset="-128"/>
              </a:rPr>
              <a:t>Commute between R.I. and St. Thomas V.I. much of the year</a:t>
            </a:r>
          </a:p>
        </p:txBody>
      </p:sp>
      <p:sp>
        <p:nvSpPr>
          <p:cNvPr id="32771" name="TextBox 1">
            <a:extLst>
              <a:ext uri="{FF2B5EF4-FFF2-40B4-BE49-F238E27FC236}">
                <a16:creationId xmlns:a16="http://schemas.microsoft.com/office/drawing/2014/main" id="{76AC0E1E-6540-8379-0365-6CDB7C1E5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0" y="863600"/>
            <a:ext cx="1841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04000"/>
              </a:lnSpc>
              <a:spcBef>
                <a:spcPts val="800"/>
              </a:spcBef>
              <a:buClr>
                <a:srgbClr val="FFFFCC"/>
              </a:buClr>
              <a:buSzPct val="60000"/>
              <a:buFont typeface="Wingdings" pitchFamily="2" charset="2"/>
              <a:buChar char=""/>
              <a:defRPr sz="32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04000"/>
              </a:lnSpc>
              <a:spcBef>
                <a:spcPts val="70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Char char="•"/>
              <a:defRPr sz="28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04000"/>
              </a:lnSpc>
              <a:spcBef>
                <a:spcPts val="600"/>
              </a:spcBef>
              <a:buClr>
                <a:srgbClr val="66CCFF"/>
              </a:buClr>
              <a:buSzPct val="60000"/>
              <a:buFont typeface="Wingdings" pitchFamily="2" charset="2"/>
              <a:buChar char=""/>
              <a:defRPr sz="24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100000"/>
              <a:buFont typeface="Verdana" panose="020B0604030504040204" pitchFamily="34" charset="0"/>
              <a:buChar char="•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11BA5FF0-A32D-6B65-F707-C65C22820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304800"/>
            <a:ext cx="20193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hoto first published in 1982 shows Paul Allen, 29, left, and Bill Gates, 26. They &#10; turned a pivotal idea into a multimillion-dollar business in the explosively growing personal-computer field.">
            <a:extLst>
              <a:ext uri="{FF2B5EF4-FFF2-40B4-BE49-F238E27FC236}">
                <a16:creationId xmlns:a16="http://schemas.microsoft.com/office/drawing/2014/main" id="{22146DEF-4E41-4E03-1774-E6D38490D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2125"/>
            <a:ext cx="9144000" cy="587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595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1B40DF0E-7A14-3499-1704-A60CFE88F7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3200" dirty="0">
                <a:ea typeface="ＭＳ Ｐゴシック" charset="-128"/>
              </a:rPr>
              <a:t>We will explore how we got from…</a:t>
            </a: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AFFB62C4-E22E-079F-A270-8691911F4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325" y="3171825"/>
            <a:ext cx="1176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104000"/>
              </a:lnSpc>
              <a:spcBef>
                <a:spcPts val="800"/>
              </a:spcBef>
              <a:buClr>
                <a:srgbClr val="FFFFCC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04000"/>
              </a:lnSpc>
              <a:spcBef>
                <a:spcPts val="70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04000"/>
              </a:lnSpc>
              <a:spcBef>
                <a:spcPts val="600"/>
              </a:spcBef>
              <a:buClr>
                <a:srgbClr val="66C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900">
                <a:latin typeface="Times New Roman" panose="02020603050405020304" pitchFamily="18" charset="0"/>
              </a:rPr>
              <a:t>                                      </a:t>
            </a:r>
            <a:r>
              <a:rPr lang="en-GB" altLang="en-US" sz="240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78851" name="Picture 3">
            <a:extLst>
              <a:ext uri="{FF2B5EF4-FFF2-40B4-BE49-F238E27FC236}">
                <a16:creationId xmlns:a16="http://schemas.microsoft.com/office/drawing/2014/main" id="{BDBCED93-50F4-1A07-5600-5FFB12C56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657600"/>
            <a:ext cx="34290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2" name="Picture 4">
            <a:extLst>
              <a:ext uri="{FF2B5EF4-FFF2-40B4-BE49-F238E27FC236}">
                <a16:creationId xmlns:a16="http://schemas.microsoft.com/office/drawing/2014/main" id="{A5D451C1-6609-FA0A-2EC7-853A08AB2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39655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3" name="Text Box 5">
            <a:extLst>
              <a:ext uri="{FF2B5EF4-FFF2-40B4-BE49-F238E27FC236}">
                <a16:creationId xmlns:a16="http://schemas.microsoft.com/office/drawing/2014/main" id="{782AFA25-1855-0FD3-FE2B-23F3B4646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1631950"/>
            <a:ext cx="10556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04000"/>
              </a:lnSpc>
              <a:spcBef>
                <a:spcPts val="800"/>
              </a:spcBef>
              <a:buClr>
                <a:srgbClr val="FFFFCC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04000"/>
              </a:lnSpc>
              <a:spcBef>
                <a:spcPts val="70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04000"/>
              </a:lnSpc>
              <a:spcBef>
                <a:spcPts val="600"/>
              </a:spcBef>
              <a:buClr>
                <a:srgbClr val="66C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None/>
            </a:pPr>
            <a:r>
              <a:rPr lang="en-GB" altLang="en-US" sz="1800"/>
              <a:t>HERE….</a:t>
            </a:r>
          </a:p>
        </p:txBody>
      </p:sp>
      <p:sp>
        <p:nvSpPr>
          <p:cNvPr id="78854" name="Text Box 6">
            <a:extLst>
              <a:ext uri="{FF2B5EF4-FFF2-40B4-BE49-F238E27FC236}">
                <a16:creationId xmlns:a16="http://schemas.microsoft.com/office/drawing/2014/main" id="{68DEF802-346E-FDC4-5214-88A2710F9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738" y="3079750"/>
            <a:ext cx="221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04000"/>
              </a:lnSpc>
              <a:spcBef>
                <a:spcPts val="800"/>
              </a:spcBef>
              <a:buClr>
                <a:srgbClr val="FFFFCC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04000"/>
              </a:lnSpc>
              <a:spcBef>
                <a:spcPts val="70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04000"/>
              </a:lnSpc>
              <a:spcBef>
                <a:spcPts val="600"/>
              </a:spcBef>
              <a:buClr>
                <a:srgbClr val="66C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None/>
            </a:pPr>
            <a:r>
              <a:rPr lang="en-GB" altLang="en-US" sz="1800"/>
              <a:t>To HERE  …??????</a:t>
            </a:r>
          </a:p>
        </p:txBody>
      </p:sp>
      <p:sp>
        <p:nvSpPr>
          <p:cNvPr id="78855" name="Line 7">
            <a:extLst>
              <a:ext uri="{FF2B5EF4-FFF2-40B4-BE49-F238E27FC236}">
                <a16:creationId xmlns:a16="http://schemas.microsoft.com/office/drawing/2014/main" id="{AB61C000-C7FC-A7C7-D866-B4B6001772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495800"/>
            <a:ext cx="838200" cy="1588"/>
          </a:xfrm>
          <a:prstGeom prst="line">
            <a:avLst/>
          </a:prstGeom>
          <a:noFill/>
          <a:ln w="38160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27681A2C-9F73-B506-2C4F-6DA7C89A17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3200" dirty="0">
                <a:ea typeface="ＭＳ Ｐゴシック" charset="-128"/>
              </a:rPr>
              <a:t>The Computing Revolution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78ED6E73-DD9B-DA75-8CC9-73D06BF8CD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ea typeface="ＭＳ Ｐゴシック" charset="-128"/>
              </a:rPr>
              <a:t>Distant Pre-history (prior to 1945)</a:t>
            </a: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800" dirty="0">
              <a:ea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ea typeface="ＭＳ Ｐゴシック" charset="-128"/>
              </a:rPr>
              <a:t>Birth of “Digital” Computers around WWII</a:t>
            </a: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800" dirty="0">
              <a:ea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ea typeface="ＭＳ Ｐゴシック" charset="-128"/>
              </a:rPr>
              <a:t>Repeated revolutions since then with computing technology becoming pervasive in all areas of technology, industry, entertainment, society and science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8">
            <a:extLst>
              <a:ext uri="{FF2B5EF4-FFF2-40B4-BE49-F238E27FC236}">
                <a16:creationId xmlns:a16="http://schemas.microsoft.com/office/drawing/2014/main" id="{48087A02-5B40-1B4F-0C7C-2AB28213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4000"/>
              </a:lnSpc>
              <a:spcBef>
                <a:spcPts val="800"/>
              </a:spcBef>
              <a:buClr>
                <a:srgbClr val="FFFFCC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04000"/>
              </a:lnSpc>
              <a:spcBef>
                <a:spcPts val="70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04000"/>
              </a:lnSpc>
              <a:spcBef>
                <a:spcPts val="600"/>
              </a:spcBef>
              <a:buClr>
                <a:srgbClr val="66C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None/>
              <a:defRPr/>
            </a:pPr>
            <a:fld id="{D9CBB6C6-E62C-B242-9D5A-81824A7184BC}" type="slidenum">
              <a:rPr lang="en-GB" altLang="en-US" sz="10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Verdana" panose="020B0604030504040204" pitchFamily="34" charset="0"/>
                <a:buNone/>
                <a:defRPr/>
              </a:pPr>
              <a:t>33</a:t>
            </a:fld>
            <a:endParaRPr lang="en-GB" altLang="en-US" sz="1000"/>
          </a:p>
        </p:txBody>
      </p:sp>
      <p:sp>
        <p:nvSpPr>
          <p:cNvPr id="33793" name="Freeform 1">
            <a:extLst>
              <a:ext uri="{FF2B5EF4-FFF2-40B4-BE49-F238E27FC236}">
                <a16:creationId xmlns:a16="http://schemas.microsoft.com/office/drawing/2014/main" id="{B7A395FE-97AA-5B3A-1474-C902AB8532CC}"/>
              </a:ext>
            </a:extLst>
          </p:cNvPr>
          <p:cNvSpPr>
            <a:spLocks/>
          </p:cNvSpPr>
          <p:nvPr/>
        </p:nvSpPr>
        <p:spPr bwMode="auto">
          <a:xfrm>
            <a:off x="609600" y="1447800"/>
            <a:ext cx="7924800" cy="4953000"/>
          </a:xfrm>
          <a:custGeom>
            <a:avLst/>
            <a:gdLst>
              <a:gd name="T0" fmla="*/ 0 w 4848"/>
              <a:gd name="T1" fmla="*/ 2147483646 h 3016"/>
              <a:gd name="T2" fmla="*/ 2147483646 w 4848"/>
              <a:gd name="T3" fmla="*/ 2147483646 h 3016"/>
              <a:gd name="T4" fmla="*/ 2147483646 w 4848"/>
              <a:gd name="T5" fmla="*/ 2147483646 h 3016"/>
              <a:gd name="T6" fmla="*/ 2147483646 w 4848"/>
              <a:gd name="T7" fmla="*/ 0 h 30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48" h="3016">
                <a:moveTo>
                  <a:pt x="0" y="2928"/>
                </a:moveTo>
                <a:cubicBezTo>
                  <a:pt x="352" y="2972"/>
                  <a:pt x="704" y="3016"/>
                  <a:pt x="1296" y="2880"/>
                </a:cubicBezTo>
                <a:cubicBezTo>
                  <a:pt x="1888" y="2744"/>
                  <a:pt x="2960" y="2592"/>
                  <a:pt x="3552" y="2112"/>
                </a:cubicBezTo>
                <a:cubicBezTo>
                  <a:pt x="4144" y="1632"/>
                  <a:pt x="4496" y="816"/>
                  <a:pt x="4848" y="0"/>
                </a:cubicBezTo>
              </a:path>
            </a:pathLst>
          </a:custGeom>
          <a:noFill/>
          <a:ln w="76320">
            <a:solidFill>
              <a:srgbClr val="FFFFFF"/>
            </a:solidFill>
            <a:round/>
            <a:headEnd type="triangle" w="med" len="med"/>
            <a:tailEnd type="triangle" w="med" len="med"/>
          </a:ln>
          <a:effectLst>
            <a:outerShdw dist="36147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4" name="Freeform 2">
            <a:extLst>
              <a:ext uri="{FF2B5EF4-FFF2-40B4-BE49-F238E27FC236}">
                <a16:creationId xmlns:a16="http://schemas.microsoft.com/office/drawing/2014/main" id="{E23A3676-9D39-DCB8-0F89-4060D4BB0FE0}"/>
              </a:ext>
            </a:extLst>
          </p:cNvPr>
          <p:cNvSpPr>
            <a:spLocks/>
          </p:cNvSpPr>
          <p:nvPr/>
        </p:nvSpPr>
        <p:spPr bwMode="auto">
          <a:xfrm>
            <a:off x="520700" y="1600200"/>
            <a:ext cx="8318500" cy="4572000"/>
          </a:xfrm>
          <a:custGeom>
            <a:avLst/>
            <a:gdLst>
              <a:gd name="T0" fmla="*/ 2147483646 w 5240"/>
              <a:gd name="T1" fmla="*/ 0 h 2880"/>
              <a:gd name="T2" fmla="*/ 2147483646 w 5240"/>
              <a:gd name="T3" fmla="*/ 2147483646 h 2880"/>
              <a:gd name="T4" fmla="*/ 2147483646 w 5240"/>
              <a:gd name="T5" fmla="*/ 2147483646 h 2880"/>
              <a:gd name="T6" fmla="*/ 2147483646 w 5240"/>
              <a:gd name="T7" fmla="*/ 2147483646 h 2880"/>
              <a:gd name="T8" fmla="*/ 2147483646 w 5240"/>
              <a:gd name="T9" fmla="*/ 2147483646 h 28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40" h="2880">
                <a:moveTo>
                  <a:pt x="56" y="0"/>
                </a:moveTo>
                <a:cubicBezTo>
                  <a:pt x="28" y="268"/>
                  <a:pt x="0" y="536"/>
                  <a:pt x="200" y="864"/>
                </a:cubicBezTo>
                <a:cubicBezTo>
                  <a:pt x="400" y="1192"/>
                  <a:pt x="776" y="1656"/>
                  <a:pt x="1256" y="1968"/>
                </a:cubicBezTo>
                <a:cubicBezTo>
                  <a:pt x="1736" y="2280"/>
                  <a:pt x="2416" y="2592"/>
                  <a:pt x="3080" y="2736"/>
                </a:cubicBezTo>
                <a:cubicBezTo>
                  <a:pt x="3744" y="2880"/>
                  <a:pt x="4888" y="2816"/>
                  <a:pt x="5240" y="2832"/>
                </a:cubicBezTo>
              </a:path>
            </a:pathLst>
          </a:custGeom>
          <a:noFill/>
          <a:ln w="76320">
            <a:solidFill>
              <a:srgbClr val="FFFF00"/>
            </a:solidFill>
            <a:round/>
            <a:headEnd type="triangle" w="med" len="med"/>
            <a:tailEnd type="triangle" w="med" len="med"/>
          </a:ln>
          <a:effectLst>
            <a:outerShdw dist="17819" dir="2700000" algn="ctr" rotWithShape="0">
              <a:srgbClr val="9898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795" name="Group 3">
            <a:extLst>
              <a:ext uri="{FF2B5EF4-FFF2-40B4-BE49-F238E27FC236}">
                <a16:creationId xmlns:a16="http://schemas.microsoft.com/office/drawing/2014/main" id="{AA1A4BF6-8FED-25C3-4BC0-CEB431C7F4F5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306513"/>
            <a:ext cx="3278188" cy="2882900"/>
            <a:chOff x="192" y="823"/>
            <a:chExt cx="2065" cy="1816"/>
          </a:xfrm>
        </p:grpSpPr>
        <p:grpSp>
          <p:nvGrpSpPr>
            <p:cNvPr id="82966" name="Group 4">
              <a:extLst>
                <a:ext uri="{FF2B5EF4-FFF2-40B4-BE49-F238E27FC236}">
                  <a16:creationId xmlns:a16="http://schemas.microsoft.com/office/drawing/2014/main" id="{A8A69C7C-E6C4-1388-F196-4DC0232DA7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823"/>
              <a:ext cx="1969" cy="1586"/>
              <a:chOff x="288" y="823"/>
              <a:chExt cx="1969" cy="1586"/>
            </a:xfrm>
          </p:grpSpPr>
          <p:pic>
            <p:nvPicPr>
              <p:cNvPr id="82968" name="Picture 5">
                <a:extLst>
                  <a:ext uri="{FF2B5EF4-FFF2-40B4-BE49-F238E27FC236}">
                    <a16:creationId xmlns:a16="http://schemas.microsoft.com/office/drawing/2014/main" id="{A437962F-4730-946A-4710-6B6B947407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" y="823"/>
                <a:ext cx="1321" cy="1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969" name="Picture 6">
                <a:extLst>
                  <a:ext uri="{FF2B5EF4-FFF2-40B4-BE49-F238E27FC236}">
                    <a16:creationId xmlns:a16="http://schemas.microsoft.com/office/drawing/2014/main" id="{A24ECA53-430F-03B9-CDDB-9C0E33E012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" y="1120"/>
                <a:ext cx="1321" cy="1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970" name="Picture 7">
                <a:extLst>
                  <a:ext uri="{FF2B5EF4-FFF2-40B4-BE49-F238E27FC236}">
                    <a16:creationId xmlns:a16="http://schemas.microsoft.com/office/drawing/2014/main" id="{F6BAB830-2B08-7E5D-2297-2A515D6F5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967"/>
                <a:ext cx="1321" cy="1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971" name="Picture 8">
                <a:extLst>
                  <a:ext uri="{FF2B5EF4-FFF2-40B4-BE49-F238E27FC236}">
                    <a16:creationId xmlns:a16="http://schemas.microsoft.com/office/drawing/2014/main" id="{DEA35A4F-AC6F-74F8-750B-80FF803998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" y="1160"/>
                <a:ext cx="1322" cy="1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972" name="Picture 9">
                <a:extLst>
                  <a:ext uri="{FF2B5EF4-FFF2-40B4-BE49-F238E27FC236}">
                    <a16:creationId xmlns:a16="http://schemas.microsoft.com/office/drawing/2014/main" id="{242BED31-DBBB-8F5B-BDA7-16342E18DA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" y="1290"/>
                <a:ext cx="1412" cy="1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2967" name="Picture 10">
              <a:extLst>
                <a:ext uri="{FF2B5EF4-FFF2-40B4-BE49-F238E27FC236}">
                  <a16:creationId xmlns:a16="http://schemas.microsoft.com/office/drawing/2014/main" id="{B7180A67-71B0-D7D3-3B36-2C36113B6B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591"/>
              <a:ext cx="1056" cy="1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03" name="Group 11">
            <a:extLst>
              <a:ext uri="{FF2B5EF4-FFF2-40B4-BE49-F238E27FC236}">
                <a16:creationId xmlns:a16="http://schemas.microsoft.com/office/drawing/2014/main" id="{6D234926-E4AF-91D2-6E15-A72405E3ECA0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202113"/>
            <a:ext cx="2436813" cy="2273300"/>
            <a:chOff x="2640" y="2647"/>
            <a:chExt cx="1535" cy="1432"/>
          </a:xfrm>
        </p:grpSpPr>
        <p:pic>
          <p:nvPicPr>
            <p:cNvPr id="82961" name="Picture 12">
              <a:extLst>
                <a:ext uri="{FF2B5EF4-FFF2-40B4-BE49-F238E27FC236}">
                  <a16:creationId xmlns:a16="http://schemas.microsoft.com/office/drawing/2014/main" id="{27F179A3-F0CE-9751-AE7C-F5A295C69E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2647"/>
              <a:ext cx="153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62" name="Picture 13">
              <a:extLst>
                <a:ext uri="{FF2B5EF4-FFF2-40B4-BE49-F238E27FC236}">
                  <a16:creationId xmlns:a16="http://schemas.microsoft.com/office/drawing/2014/main" id="{B012CD99-0195-A96D-29C6-788556D491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3545"/>
              <a:ext cx="576" cy="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63" name="Picture 14">
              <a:extLst>
                <a:ext uri="{FF2B5EF4-FFF2-40B4-BE49-F238E27FC236}">
                  <a16:creationId xmlns:a16="http://schemas.microsoft.com/office/drawing/2014/main" id="{7CCD1380-DFD3-4FDB-97BC-8FB38EFCD1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3113"/>
              <a:ext cx="26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64" name="Picture 15">
              <a:extLst>
                <a:ext uri="{FF2B5EF4-FFF2-40B4-BE49-F238E27FC236}">
                  <a16:creationId xmlns:a16="http://schemas.microsoft.com/office/drawing/2014/main" id="{C378E8E1-886C-E8CC-EE2B-45AE0A6D1A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3545"/>
              <a:ext cx="4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65" name="Picture 16">
              <a:extLst>
                <a:ext uri="{FF2B5EF4-FFF2-40B4-BE49-F238E27FC236}">
                  <a16:creationId xmlns:a16="http://schemas.microsoft.com/office/drawing/2014/main" id="{78AF5DD6-8D4C-40CD-9277-987AFB79B4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3089"/>
              <a:ext cx="28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09" name="Group 17">
            <a:extLst>
              <a:ext uri="{FF2B5EF4-FFF2-40B4-BE49-F238E27FC236}">
                <a16:creationId xmlns:a16="http://schemas.microsoft.com/office/drawing/2014/main" id="{288E9FC6-FC9C-8A13-3987-1144BF1CED9C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276600"/>
            <a:ext cx="2513013" cy="1979613"/>
            <a:chOff x="1344" y="2064"/>
            <a:chExt cx="1583" cy="1247"/>
          </a:xfrm>
        </p:grpSpPr>
        <p:pic>
          <p:nvPicPr>
            <p:cNvPr id="82959" name="Picture 18">
              <a:extLst>
                <a:ext uri="{FF2B5EF4-FFF2-40B4-BE49-F238E27FC236}">
                  <a16:creationId xmlns:a16="http://schemas.microsoft.com/office/drawing/2014/main" id="{F78B0826-83A6-69E9-7A6B-464874E36E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2064"/>
              <a:ext cx="153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7" name="Picture 19">
              <a:extLst>
                <a:ext uri="{FF2B5EF4-FFF2-40B4-BE49-F238E27FC236}">
                  <a16:creationId xmlns:a16="http://schemas.microsoft.com/office/drawing/2014/main" id="{DA699500-1917-1548-9059-55E38D81F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344" y="2592"/>
              <a:ext cx="720" cy="720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819" dir="2700000" algn="ctr" rotWithShape="0">
                <a:srgbClr val="000000">
                  <a:alpha val="50026"/>
                </a:srgbClr>
              </a:outerShdw>
            </a:effectLst>
          </p:spPr>
        </p:pic>
      </p:grpSp>
      <p:pic>
        <p:nvPicPr>
          <p:cNvPr id="33812" name="Picture 20">
            <a:extLst>
              <a:ext uri="{FF2B5EF4-FFF2-40B4-BE49-F238E27FC236}">
                <a16:creationId xmlns:a16="http://schemas.microsoft.com/office/drawing/2014/main" id="{8055FA58-52DD-726D-F0BE-93D9E6FF3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162800" y="5214938"/>
            <a:ext cx="1219200" cy="1033462"/>
          </a:xfrm>
          <a:prstGeom prst="rect">
            <a:avLst/>
          </a:prstGeom>
          <a:noFill/>
          <a:ln>
            <a:noFill/>
          </a:ln>
          <a:effectLst>
            <a:outerShdw blurRad="63500" dist="36147" dir="2700000" algn="ctr" rotWithShape="0">
              <a:srgbClr val="003B76">
                <a:alpha val="50026"/>
              </a:srgbClr>
            </a:outerShdw>
          </a:effectLst>
        </p:spPr>
      </p:pic>
      <p:sp>
        <p:nvSpPr>
          <p:cNvPr id="33813" name="Text Box 21">
            <a:extLst>
              <a:ext uri="{FF2B5EF4-FFF2-40B4-BE49-F238E27FC236}">
                <a16:creationId xmlns:a16="http://schemas.microsoft.com/office/drawing/2014/main" id="{10DAE7C1-10D1-25E6-45CE-1558F2EE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295400"/>
            <a:ext cx="9858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04000"/>
              </a:lnSpc>
              <a:spcBef>
                <a:spcPts val="800"/>
              </a:spcBef>
              <a:buClr>
                <a:srgbClr val="FFFFCC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04000"/>
              </a:lnSpc>
              <a:spcBef>
                <a:spcPts val="70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04000"/>
              </a:lnSpc>
              <a:spcBef>
                <a:spcPts val="600"/>
              </a:spcBef>
              <a:buClr>
                <a:srgbClr val="66C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FFFF00"/>
              </a:buClr>
              <a:buSzPct val="100000"/>
              <a:buFont typeface="Comic Sans MS" panose="030F0902030302020204" pitchFamily="66" charset="0"/>
              <a:buNone/>
            </a:pPr>
            <a:r>
              <a:rPr lang="en-GB" altLang="en-US" b="1">
                <a:solidFill>
                  <a:srgbClr val="FFFF00"/>
                </a:solidFill>
                <a:latin typeface="Comic Sans MS" panose="030F0902030302020204" pitchFamily="66" charset="0"/>
              </a:rPr>
              <a:t>size</a:t>
            </a:r>
          </a:p>
        </p:txBody>
      </p:sp>
      <p:sp>
        <p:nvSpPr>
          <p:cNvPr id="33814" name="Text Box 22">
            <a:extLst>
              <a:ext uri="{FF2B5EF4-FFF2-40B4-BE49-F238E27FC236}">
                <a16:creationId xmlns:a16="http://schemas.microsoft.com/office/drawing/2014/main" id="{02E4EF23-E3F2-F3A3-F981-14E4ED58B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5562600"/>
            <a:ext cx="1774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04000"/>
              </a:lnSpc>
              <a:spcBef>
                <a:spcPts val="800"/>
              </a:spcBef>
              <a:buClr>
                <a:srgbClr val="FFFFCC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04000"/>
              </a:lnSpc>
              <a:spcBef>
                <a:spcPts val="70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04000"/>
              </a:lnSpc>
              <a:spcBef>
                <a:spcPts val="600"/>
              </a:spcBef>
              <a:buClr>
                <a:srgbClr val="66C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Comic Sans MS" panose="030F0902030302020204" pitchFamily="66" charset="0"/>
              <a:buNone/>
            </a:pPr>
            <a:r>
              <a:rPr lang="en-GB" altLang="en-US" b="1">
                <a:latin typeface="Comic Sans MS" panose="030F0902030302020204" pitchFamily="66" charset="0"/>
              </a:rPr>
              <a:t>number</a:t>
            </a:r>
          </a:p>
        </p:txBody>
      </p:sp>
      <p:sp>
        <p:nvSpPr>
          <p:cNvPr id="33815" name="Rectangle 23">
            <a:extLst>
              <a:ext uri="{FF2B5EF4-FFF2-40B4-BE49-F238E27FC236}">
                <a16:creationId xmlns:a16="http://schemas.microsoft.com/office/drawing/2014/main" id="{04117AE1-76C6-16A5-E2E7-3DEB5B934C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30175"/>
            <a:ext cx="8229600" cy="14351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3600">
                <a:ea typeface="ＭＳ Ｐゴシック" charset="-128"/>
              </a:rPr>
              <a:t>Trends towards Pervasive Computing</a:t>
            </a:r>
          </a:p>
        </p:txBody>
      </p:sp>
      <p:sp>
        <p:nvSpPr>
          <p:cNvPr id="33816" name="Text Box 24">
            <a:extLst>
              <a:ext uri="{FF2B5EF4-FFF2-40B4-BE49-F238E27FC236}">
                <a16:creationId xmlns:a16="http://schemas.microsoft.com/office/drawing/2014/main" id="{BA327EC4-2AE8-F05D-DC2E-4DA4AD7EF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3" y="1600200"/>
            <a:ext cx="29829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04000"/>
              </a:lnSpc>
              <a:spcBef>
                <a:spcPts val="800"/>
              </a:spcBef>
              <a:buClr>
                <a:srgbClr val="FFFFCC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04000"/>
              </a:lnSpc>
              <a:spcBef>
                <a:spcPts val="70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04000"/>
              </a:lnSpc>
              <a:spcBef>
                <a:spcPts val="600"/>
              </a:spcBef>
              <a:buClr>
                <a:srgbClr val="66C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600" b="1">
                <a:latin typeface="Arial" panose="020B0604020202020204" pitchFamily="34" charset="0"/>
              </a:rPr>
              <a:t>one computer,  many  people</a:t>
            </a:r>
          </a:p>
        </p:txBody>
      </p:sp>
      <p:sp>
        <p:nvSpPr>
          <p:cNvPr id="33817" name="Text Box 25">
            <a:extLst>
              <a:ext uri="{FF2B5EF4-FFF2-40B4-BE49-F238E27FC236}">
                <a16:creationId xmlns:a16="http://schemas.microsoft.com/office/drawing/2014/main" id="{1DA231E9-D7A4-E3EF-4994-05768839C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276600"/>
            <a:ext cx="2779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04000"/>
              </a:lnSpc>
              <a:spcBef>
                <a:spcPts val="800"/>
              </a:spcBef>
              <a:buClr>
                <a:srgbClr val="FFFFCC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04000"/>
              </a:lnSpc>
              <a:spcBef>
                <a:spcPts val="70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04000"/>
              </a:lnSpc>
              <a:spcBef>
                <a:spcPts val="600"/>
              </a:spcBef>
              <a:buClr>
                <a:srgbClr val="66C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600" b="1">
                <a:latin typeface="Arial" panose="020B0604020202020204" pitchFamily="34" charset="0"/>
              </a:rPr>
              <a:t>one computer,  one person</a:t>
            </a:r>
          </a:p>
        </p:txBody>
      </p:sp>
      <p:sp>
        <p:nvSpPr>
          <p:cNvPr id="33818" name="Text Box 26">
            <a:extLst>
              <a:ext uri="{FF2B5EF4-FFF2-40B4-BE49-F238E27FC236}">
                <a16:creationId xmlns:a16="http://schemas.microsoft.com/office/drawing/2014/main" id="{3BA49151-BBD9-DEB0-3FD6-7134B4569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159250"/>
            <a:ext cx="3060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04000"/>
              </a:lnSpc>
              <a:spcBef>
                <a:spcPts val="800"/>
              </a:spcBef>
              <a:buClr>
                <a:srgbClr val="FFFFCC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04000"/>
              </a:lnSpc>
              <a:spcBef>
                <a:spcPts val="70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04000"/>
              </a:lnSpc>
              <a:spcBef>
                <a:spcPts val="600"/>
              </a:spcBef>
              <a:buClr>
                <a:srgbClr val="66C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600" b="1">
                <a:latin typeface="Arial" panose="020B0604020202020204" pitchFamily="34" charset="0"/>
              </a:rPr>
              <a:t>one person,  many computers</a:t>
            </a:r>
          </a:p>
        </p:txBody>
      </p:sp>
      <p:sp>
        <p:nvSpPr>
          <p:cNvPr id="33819" name="Text Box 27">
            <a:extLst>
              <a:ext uri="{FF2B5EF4-FFF2-40B4-BE49-F238E27FC236}">
                <a16:creationId xmlns:a16="http://schemas.microsoft.com/office/drawing/2014/main" id="{ECBCE139-C792-DE7A-33FC-A3EA78A68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768850"/>
            <a:ext cx="2236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104000"/>
              </a:lnSpc>
              <a:spcBef>
                <a:spcPts val="800"/>
              </a:spcBef>
              <a:buClr>
                <a:srgbClr val="FFFFCC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04000"/>
              </a:lnSpc>
              <a:spcBef>
                <a:spcPts val="70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04000"/>
              </a:lnSpc>
              <a:spcBef>
                <a:spcPts val="600"/>
              </a:spcBef>
              <a:buClr>
                <a:srgbClr val="66C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100000"/>
              <a:buFont typeface="Verdana" panose="020B060403050404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600" b="1">
                <a:latin typeface="Arial" panose="020B0604020202020204" pitchFamily="34" charset="0"/>
              </a:rPr>
              <a:t>smart dust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000"/>
                                        <p:tgtEl>
                                          <p:spTgt spid="3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0A0DEAAF-C67D-F9BB-DAF0-2FDA2CC5C9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92275"/>
            <a:ext cx="7772400" cy="17367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5400" dirty="0">
                <a:ea typeface="ＭＳ Ｐゴシック" charset="-128"/>
              </a:rPr>
              <a:t> </a:t>
            </a:r>
            <a:r>
              <a:rPr lang="en-GB" altLang="en-US" sz="3600" dirty="0">
                <a:ea typeface="ＭＳ Ｐゴシック" charset="-128"/>
              </a:rPr>
              <a:t>This trend is known today as the </a:t>
            </a:r>
            <a:br>
              <a:rPr lang="en-GB" altLang="en-US" sz="3600" dirty="0">
                <a:ea typeface="ＭＳ Ｐゴシック" charset="-128"/>
              </a:rPr>
            </a:br>
            <a:r>
              <a:rPr lang="en-GB" altLang="en-US" sz="3600" dirty="0">
                <a:ea typeface="ＭＳ Ｐゴシック" charset="-128"/>
              </a:rPr>
              <a:t>“Internet of Things”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CB07F687-7903-4167-C223-C61DB0893D98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lIns="90000" tIns="46800" rIns="90000" bIns="46800"/>
          <a:lstStyle/>
          <a:p>
            <a:pPr marL="0" indent="0" algn="ctr" eaLnBrk="1" hangingPunct="1">
              <a:lnSpc>
                <a:spcPct val="100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dirty="0">
                <a:ea typeface="ＭＳ Ｐゴシック" charset="-128"/>
              </a:rPr>
              <a:t>We will examine what that is and what its implications 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1855C532-6629-3F1B-B7DE-D5ECD28566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3600" dirty="0">
                <a:ea typeface="ＭＳ Ｐゴシック" charset="-128"/>
              </a:rPr>
              <a:t>The Building Blocks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BF10C0BF-D5EE-D6ED-FD86-A75542B894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solidFill>
                  <a:srgbClr val="FF0000"/>
                </a:solidFill>
                <a:ea typeface="ＭＳ Ｐゴシック" charset="-128"/>
              </a:rPr>
              <a:t>Hardware (the machine)</a:t>
            </a:r>
            <a:r>
              <a:rPr lang="en-GB" altLang="en-US" sz="2800" dirty="0">
                <a:ea typeface="ＭＳ Ｐゴシック" charset="-128"/>
              </a:rPr>
              <a:t>:  the physical components of the computer - central processing unit, memory, input-output devices</a:t>
            </a:r>
          </a:p>
          <a:p>
            <a:pPr eaLnBrk="1" hangingPunct="1">
              <a:lnSpc>
                <a:spcPct val="50000"/>
              </a:lnSpc>
              <a:spcBef>
                <a:spcPts val="7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8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solidFill>
                  <a:srgbClr val="FF0000"/>
                </a:solidFill>
                <a:ea typeface="ＭＳ Ｐゴシック" charset="-128"/>
              </a:rPr>
              <a:t>Operating system</a:t>
            </a:r>
            <a:r>
              <a:rPr lang="en-GB" altLang="en-US" sz="2800" dirty="0">
                <a:ea typeface="ＭＳ Ｐゴシック" charset="-128"/>
              </a:rPr>
              <a:t>:  the software program that serves as a buffer between the user and the hardware </a:t>
            </a:r>
          </a:p>
          <a:p>
            <a:pPr eaLnBrk="1" hangingPunct="1">
              <a:lnSpc>
                <a:spcPct val="50000"/>
              </a:lnSpc>
              <a:spcBef>
                <a:spcPts val="7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8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solidFill>
                  <a:srgbClr val="FF0000"/>
                </a:solidFill>
                <a:ea typeface="ＭＳ Ｐゴシック" charset="-128"/>
              </a:rPr>
              <a:t>Software</a:t>
            </a:r>
            <a:r>
              <a:rPr lang="en-GB" altLang="en-US" sz="2800" dirty="0">
                <a:ea typeface="ＭＳ Ｐゴシック" charset="-128"/>
              </a:rPr>
              <a:t>:  the applications one uses or </a:t>
            </a:r>
            <a:r>
              <a:rPr lang="en-GB" altLang="en-US" sz="2800" i="1" dirty="0">
                <a:ea typeface="ＭＳ Ｐゴシック" charset="-128"/>
              </a:rPr>
              <a:t>writes</a:t>
            </a:r>
            <a:r>
              <a:rPr lang="en-GB" altLang="en-US" sz="2800" dirty="0">
                <a:ea typeface="ＭＳ Ｐゴシック" charset="-128"/>
              </a:rPr>
              <a:t> to get stuff done on the hardware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3877287B-AFA9-B700-AF45-16F9C02F17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>
                <a:ea typeface="ＭＳ Ｐゴシック" charset="-128"/>
              </a:rPr>
              <a:t>The Software Revolution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3A46D0AD-4B16-0D5D-9331-F7CE690F4C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Relatively few people actually </a:t>
            </a:r>
            <a:r>
              <a:rPr lang="ja-JP" altLang="en-GB" sz="2400" dirty="0">
                <a:ea typeface="ＭＳ Ｐゴシック" charset="-128"/>
              </a:rPr>
              <a:t>“</a:t>
            </a:r>
            <a:r>
              <a:rPr lang="en-GB" altLang="ja-JP" sz="2400" dirty="0">
                <a:ea typeface="ＭＳ Ｐゴシック" charset="-128"/>
              </a:rPr>
              <a:t>program</a:t>
            </a:r>
            <a:r>
              <a:rPr lang="ja-JP" altLang="en-GB" sz="2400" dirty="0">
                <a:ea typeface="ＭＳ Ｐゴシック" charset="-128"/>
              </a:rPr>
              <a:t>”</a:t>
            </a:r>
            <a:r>
              <a:rPr lang="en-GB" altLang="ja-JP" sz="2400" dirty="0">
                <a:ea typeface="ＭＳ Ｐゴシック" charset="-128"/>
              </a:rPr>
              <a:t> computers.  Most use software (programs) developed by others, intended to be used by people with limited understanding of how computers work, hence a huge market in </a:t>
            </a:r>
            <a:r>
              <a:rPr lang="en-GB" altLang="ja-JP" sz="2400" dirty="0" err="1">
                <a:ea typeface="ＭＳ Ｐゴシック" charset="-128"/>
              </a:rPr>
              <a:t>commecial</a:t>
            </a:r>
            <a:r>
              <a:rPr lang="en-GB" altLang="ja-JP" sz="2400" dirty="0">
                <a:ea typeface="ＭＳ Ｐゴシック" charset="-128"/>
              </a:rPr>
              <a:t> computer </a:t>
            </a:r>
            <a:r>
              <a:rPr lang="en-GB" altLang="ja-JP" sz="2400" dirty="0" err="1">
                <a:ea typeface="ＭＳ Ｐゴシック" charset="-128"/>
              </a:rPr>
              <a:t>appications</a:t>
            </a:r>
            <a:endParaRPr lang="en-GB" altLang="ja-JP" sz="24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E.g., spreadsheets, accounting, databases, </a:t>
            </a:r>
            <a:r>
              <a:rPr lang="en-GB" altLang="en-US" sz="2400" dirty="0" err="1">
                <a:ea typeface="ＭＳ Ｐゴシック" charset="-128"/>
              </a:rPr>
              <a:t>powerPoint</a:t>
            </a:r>
            <a:r>
              <a:rPr lang="en-GB" altLang="en-US" sz="2400" dirty="0">
                <a:ea typeface="ＭＳ Ｐゴシック" charset="-128"/>
              </a:rPr>
              <a:t>, word processing, web design, games, </a:t>
            </a:r>
            <a:r>
              <a:rPr lang="en-GB" altLang="en-US" sz="2400" dirty="0" err="1">
                <a:ea typeface="ＭＳ Ｐゴシック" charset="-128"/>
              </a:rPr>
              <a:t>mathlab</a:t>
            </a:r>
            <a:r>
              <a:rPr lang="en-GB" altLang="en-US" sz="2400" dirty="0">
                <a:ea typeface="ＭＳ Ｐゴシック" charset="-128"/>
              </a:rPr>
              <a:t>, computer aided design, graphics, imaging, simulation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43A56B68-E056-0894-0BCC-4AC37C25C9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3600" dirty="0">
                <a:ea typeface="ＭＳ Ｐゴシック" charset="-128"/>
              </a:rPr>
              <a:t>The Communications and Multimedia Revolution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0B2E76DB-15A6-FC07-2FC8-4064CD6693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dirty="0">
              <a:ea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The Internet (email, world wide web, file transfers, messaging, mobile computing, etc)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The convergence of Computers, TV, Telephone, Multi-Media, Personal Digital Assistants that now communicate with each other in increasing numbers using a wide variety of media (images, video, sound, text, etc.)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DBFEA3A9-BDB8-0099-619B-A037425ADE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1"/>
            <a:ext cx="8229600" cy="762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2800" dirty="0">
                <a:ea typeface="ＭＳ Ｐゴシック" charset="-128"/>
                <a:hlinkClick r:id="rId3"/>
              </a:rPr>
              <a:t>     </a:t>
            </a:r>
            <a:r>
              <a:rPr lang="en-GB" altLang="en-US" sz="2800" dirty="0">
                <a:solidFill>
                  <a:schemeClr val="accent3"/>
                </a:solidFill>
                <a:ea typeface="ＭＳ Ｐゴシック" charset="-128"/>
                <a:hlinkClick r:id="rId3"/>
              </a:rPr>
              <a:t>All made possible due to Moore</a:t>
            </a:r>
            <a:r>
              <a:rPr lang="ja-JP" altLang="en-GB" sz="2800" dirty="0">
                <a:solidFill>
                  <a:schemeClr val="accent3"/>
                </a:solidFill>
                <a:ea typeface="ＭＳ Ｐゴシック" charset="-128"/>
                <a:hlinkClick r:id="rId3"/>
              </a:rPr>
              <a:t>’</a:t>
            </a:r>
            <a:r>
              <a:rPr lang="en-GB" altLang="ja-JP" sz="2800" dirty="0">
                <a:solidFill>
                  <a:schemeClr val="accent3"/>
                </a:solidFill>
                <a:ea typeface="ＭＳ Ｐゴシック" charset="-128"/>
                <a:hlinkClick r:id="rId3"/>
              </a:rPr>
              <a:t>s </a:t>
            </a:r>
            <a:r>
              <a:rPr lang="ja-JP" altLang="en-GB" sz="2800" dirty="0">
                <a:solidFill>
                  <a:schemeClr val="accent3"/>
                </a:solidFill>
                <a:ea typeface="ＭＳ Ｐゴシック" charset="-128"/>
                <a:hlinkClick r:id="rId3"/>
              </a:rPr>
              <a:t>“</a:t>
            </a:r>
            <a:r>
              <a:rPr lang="en-GB" altLang="ja-JP" sz="2800" dirty="0">
                <a:solidFill>
                  <a:schemeClr val="accent3"/>
                </a:solidFill>
                <a:ea typeface="ＭＳ Ｐゴシック" charset="-128"/>
                <a:hlinkClick r:id="rId3"/>
              </a:rPr>
              <a:t>Law</a:t>
            </a:r>
            <a:r>
              <a:rPr lang="ja-JP" altLang="en-GB" sz="2800">
                <a:solidFill>
                  <a:schemeClr val="accent3"/>
                </a:solidFill>
                <a:ea typeface="ＭＳ Ｐゴシック" charset="-128"/>
                <a:hlinkClick r:id="rId3"/>
              </a:rPr>
              <a:t>”</a:t>
            </a:r>
            <a:r>
              <a:rPr lang="en-GB" altLang="ja-JP" sz="2800" dirty="0">
                <a:solidFill>
                  <a:schemeClr val="accent3"/>
                </a:solidFill>
                <a:ea typeface="ＭＳ Ｐゴシック" charset="-128"/>
              </a:rPr>
              <a:t> </a:t>
            </a:r>
            <a:endParaRPr lang="en-GB" altLang="en-US" sz="1800" dirty="0">
              <a:solidFill>
                <a:schemeClr val="accent3"/>
              </a:solidFill>
              <a:ea typeface="ＭＳ Ｐゴシック" charset="-128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F4611C5D-3E1D-ED15-3BB5-6D11834439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7638"/>
            <a:ext cx="8229600" cy="49831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200" dirty="0">
                <a:ea typeface="ＭＳ Ｐゴシック" charset="-128"/>
              </a:rPr>
              <a:t>The number of transistors that can be manufactured into a square inch of an integrated circuit doubles every 18 months or so.  This means: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2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200" dirty="0">
                <a:ea typeface="ＭＳ Ｐゴシック" charset="-128"/>
              </a:rPr>
              <a:t>The amount of memory that can be supplied for a given cost doubles every 18 months or so and,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200" dirty="0">
                <a:ea typeface="ＭＳ Ｐゴシック" charset="-128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200" dirty="0">
                <a:ea typeface="ＭＳ Ｐゴシック" charset="-128"/>
              </a:rPr>
              <a:t>The speed of computation goes up by a factor of 2 about every 1.5 years for the same cost!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2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200" dirty="0">
                <a:ea typeface="ＭＳ Ｐゴシック" charset="-128"/>
              </a:rPr>
              <a:t>			Gordon Moore, co-founder Intel Corp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200" dirty="0">
                <a:ea typeface="ＭＳ Ｐゴシック" charset="-128"/>
              </a:rPr>
              <a:t>							made this observation 60 years ago!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1ED034C3-7D1D-0C1B-58D5-95AEED6B2B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3600">
                <a:ea typeface="ＭＳ Ｐゴシック" charset="-128"/>
              </a:rPr>
              <a:t>Implications of Moore</a:t>
            </a:r>
            <a:r>
              <a:rPr lang="ja-JP" altLang="en-GB" sz="3600">
                <a:ea typeface="ＭＳ Ｐゴシック" charset="-128"/>
              </a:rPr>
              <a:t>’</a:t>
            </a:r>
            <a:r>
              <a:rPr lang="en-GB" altLang="ja-JP" sz="3600">
                <a:ea typeface="ＭＳ Ｐゴシック" charset="-128"/>
              </a:rPr>
              <a:t>s Law</a:t>
            </a:r>
            <a:endParaRPr lang="en-GB" altLang="en-US" sz="3600">
              <a:ea typeface="ＭＳ Ｐゴシック" charset="-128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EDFDDEC3-ED56-B573-BB18-CDC4A6580D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The Apple iPhone would have needed more space than this room 40 years ago!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The equivalent amount of memory and computing power in your average PC would have cost &gt;$3M 25 years ago!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ja-JP" sz="2400" dirty="0">
                <a:ea typeface="ＭＳ Ｐゴシック" charset="-128"/>
              </a:rPr>
              <a:t>A miniaturized computing device today can fit on a chip small enough to be injected into your blood stream and perform a diagnostics on your heart and send the results back using a wireless network.</a:t>
            </a:r>
            <a:endParaRPr lang="en-GB" altLang="en-US" sz="2400" dirty="0">
              <a:ea typeface="ＭＳ Ｐゴシック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6F7C8EC4-E31A-DF43-E699-1148543D9F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dirty="0">
                <a:ea typeface="ＭＳ Ｐゴシック" charset="-128"/>
              </a:rPr>
              <a:t>Don</a:t>
            </a:r>
            <a:r>
              <a:rPr lang="ja-JP" altLang="en-GB" dirty="0">
                <a:ea typeface="ＭＳ Ｐゴシック" charset="-128"/>
              </a:rPr>
              <a:t>’</a:t>
            </a:r>
            <a:r>
              <a:rPr lang="en-GB" altLang="ja-JP" dirty="0">
                <a:ea typeface="ＭＳ Ｐゴシック" charset="-128"/>
              </a:rPr>
              <a:t>s Office Hours</a:t>
            </a:r>
            <a:endParaRPr lang="en-GB" altLang="en-US" dirty="0">
              <a:ea typeface="ＭＳ Ｐゴシック" charset="-128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63D83F40-C769-315F-B118-B8082E4514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I am always available directly after class or by request.</a:t>
            </a:r>
          </a:p>
          <a:p>
            <a:pPr eaLnBrk="1" hangingPunct="1">
              <a:lnSpc>
                <a:spcPct val="100000"/>
              </a:lnSpc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100000"/>
              </a:lnSpc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If you need a private meeting, please email me and we will schedule one asap.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			</a:t>
            </a:r>
            <a:r>
              <a:rPr lang="en-GB" altLang="en-US" sz="2400" dirty="0" err="1">
                <a:ea typeface="ＭＳ Ｐゴシック" charset="-128"/>
              </a:rPr>
              <a:t>donald_stanford@brown.edu</a:t>
            </a: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10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 </a:t>
            </a:r>
          </a:p>
          <a:p>
            <a:pPr eaLnBrk="1" hangingPunct="1">
              <a:lnSpc>
                <a:spcPct val="10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10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6D92F014-300A-2665-040B-2D1E3071BF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3200" dirty="0">
                <a:ea typeface="ＭＳ Ｐゴシック" charset="-128"/>
              </a:rPr>
              <a:t>Moore</a:t>
            </a:r>
            <a:r>
              <a:rPr lang="ja-JP" altLang="en-GB" sz="3200" dirty="0">
                <a:ea typeface="ＭＳ Ｐゴシック" charset="-128"/>
              </a:rPr>
              <a:t>’</a:t>
            </a:r>
            <a:r>
              <a:rPr lang="en-GB" altLang="ja-JP" sz="3200" dirty="0">
                <a:ea typeface="ＭＳ Ｐゴシック" charset="-128"/>
              </a:rPr>
              <a:t>s law in action</a:t>
            </a:r>
            <a:endParaRPr lang="en-GB" altLang="en-US" sz="3200" dirty="0">
              <a:ea typeface="ＭＳ Ｐゴシック" charset="-128"/>
            </a:endParaRPr>
          </a:p>
        </p:txBody>
      </p:sp>
      <p:sp>
        <p:nvSpPr>
          <p:cNvPr id="97282" name="Rectangle 4">
            <a:extLst>
              <a:ext uri="{FF2B5EF4-FFF2-40B4-BE49-F238E27FC236}">
                <a16:creationId xmlns:a16="http://schemas.microsoft.com/office/drawing/2014/main" id="{BD64B243-9B82-F8FD-1E01-8662D38EE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60438"/>
            <a:ext cx="15960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104000"/>
              </a:lnSpc>
              <a:spcBef>
                <a:spcPts val="800"/>
              </a:spcBef>
              <a:buClr>
                <a:srgbClr val="FFFFCC"/>
              </a:buClr>
              <a:buSzPct val="60000"/>
              <a:buFont typeface="Wingdings" pitchFamily="2" charset="2"/>
              <a:buChar char=""/>
              <a:defRPr sz="32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04000"/>
              </a:lnSpc>
              <a:spcBef>
                <a:spcPts val="70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Char char="•"/>
              <a:defRPr sz="28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04000"/>
              </a:lnSpc>
              <a:spcBef>
                <a:spcPts val="600"/>
              </a:spcBef>
              <a:buClr>
                <a:srgbClr val="66CCFF"/>
              </a:buClr>
              <a:buSzPct val="60000"/>
              <a:buFont typeface="Wingdings" pitchFamily="2" charset="2"/>
              <a:buChar char=""/>
              <a:defRPr sz="24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100000"/>
              <a:buFont typeface="Verdana" panose="020B0604030504040204" pitchFamily="34" charset="0"/>
              <a:buChar char="•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7283" name="Picture 1">
            <a:hlinkClick r:id="rId3"/>
            <a:extLst>
              <a:ext uri="{FF2B5EF4-FFF2-40B4-BE49-F238E27FC236}">
                <a16:creationId xmlns:a16="http://schemas.microsoft.com/office/drawing/2014/main" id="{B614BE31-EBBA-732A-BCE3-E084373A7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60475"/>
            <a:ext cx="7315200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4" name="Rectangle 5">
            <a:extLst>
              <a:ext uri="{FF2B5EF4-FFF2-40B4-BE49-F238E27FC236}">
                <a16:creationId xmlns:a16="http://schemas.microsoft.com/office/drawing/2014/main" id="{4BD2FC74-72B6-763A-B6C6-F9C9D4555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465638"/>
            <a:ext cx="15960725" cy="4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104000"/>
              </a:lnSpc>
              <a:spcBef>
                <a:spcPts val="800"/>
              </a:spcBef>
              <a:buClr>
                <a:srgbClr val="FFFFCC"/>
              </a:buClr>
              <a:buSzPct val="60000"/>
              <a:buFont typeface="Wingdings" pitchFamily="2" charset="2"/>
              <a:buChar char=""/>
              <a:defRPr sz="32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04000"/>
              </a:lnSpc>
              <a:spcBef>
                <a:spcPts val="70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Char char="•"/>
              <a:defRPr sz="28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04000"/>
              </a:lnSpc>
              <a:spcBef>
                <a:spcPts val="600"/>
              </a:spcBef>
              <a:buClr>
                <a:srgbClr val="66CCFF"/>
              </a:buClr>
              <a:buSzPct val="60000"/>
              <a:buFont typeface="Wingdings" pitchFamily="2" charset="2"/>
              <a:buChar char=""/>
              <a:defRPr sz="24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100000"/>
              <a:buFont typeface="Verdana" panose="020B0604030504040204" pitchFamily="34" charset="0"/>
              <a:buChar char="•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Picture 1" descr="Graphic saying, Power up — From space landings to supercomputers to smartphones.">
            <a:extLst>
              <a:ext uri="{FF2B5EF4-FFF2-40B4-BE49-F238E27FC236}">
                <a16:creationId xmlns:a16="http://schemas.microsoft.com/office/drawing/2014/main" id="{554C796D-5497-3A5D-5D17-1813A9632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3" y="685800"/>
            <a:ext cx="910566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33B5EA45-987D-F1D4-55C8-81D317D048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3200" dirty="0">
                <a:ea typeface="ＭＳ Ｐゴシック" charset="-128"/>
              </a:rPr>
              <a:t>The Emergence of a New </a:t>
            </a:r>
            <a:r>
              <a:rPr lang="ja-JP" altLang="en-GB" sz="3200" dirty="0">
                <a:ea typeface="ＭＳ Ｐゴシック" charset="-128"/>
              </a:rPr>
              <a:t>“</a:t>
            </a:r>
            <a:r>
              <a:rPr lang="en-GB" altLang="ja-JP" sz="3200" dirty="0">
                <a:ea typeface="ＭＳ Ｐゴシック" charset="-128"/>
              </a:rPr>
              <a:t>Law</a:t>
            </a:r>
            <a:r>
              <a:rPr lang="ja-JP" altLang="en-GB" dirty="0">
                <a:ea typeface="ＭＳ Ｐゴシック" charset="-128"/>
              </a:rPr>
              <a:t>”</a:t>
            </a:r>
            <a:endParaRPr lang="en-GB" altLang="en-US" dirty="0">
              <a:ea typeface="ＭＳ Ｐゴシック" charset="-128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414952ED-19DA-42D3-17E5-EC7F2180D6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58229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ja-JP" altLang="en-GB" sz="2400" dirty="0">
                <a:ea typeface="ＭＳ Ｐゴシック" charset="-128"/>
              </a:rPr>
              <a:t>“</a:t>
            </a:r>
            <a:r>
              <a:rPr lang="en-GB" altLang="ja-JP" sz="2400" dirty="0">
                <a:ea typeface="ＭＳ Ｐゴシック" charset="-128"/>
              </a:rPr>
              <a:t>Bandwidth</a:t>
            </a:r>
            <a:r>
              <a:rPr lang="ja-JP" altLang="en-GB" sz="2400" dirty="0">
                <a:ea typeface="ＭＳ Ｐゴシック" charset="-128"/>
              </a:rPr>
              <a:t>”</a:t>
            </a:r>
            <a:r>
              <a:rPr lang="en-GB" altLang="ja-JP" sz="2400" dirty="0">
                <a:ea typeface="ＭＳ Ｐゴシック" charset="-128"/>
              </a:rPr>
              <a:t> (the amount of information one can pump though a connection) doubles every nine months or so.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Interestingly, it seems that the amount of information we want to send doubles at the same rate, due in large part to the growth and commercialization of the internet.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C37BB850-A1CA-7229-3114-58FFF74E5B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3600" dirty="0">
                <a:ea typeface="ＭＳ Ｐゴシック" charset="-128"/>
              </a:rPr>
              <a:t>Bits ( = Binary Digits)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A326FBFC-CBD9-38A8-DE51-297519468F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458200" cy="52578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000" dirty="0">
                <a:ea typeface="ＭＳ Ｐゴシック" charset="-128"/>
              </a:rPr>
              <a:t>Internally, all data in a digital device is stored in electronic devices that are either on or off (binary).  </a:t>
            </a: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000" dirty="0">
                <a:ea typeface="ＭＳ Ｐゴシック" charset="-128"/>
              </a:rPr>
              <a:t>	These devices are made from electrical components called transistors.</a:t>
            </a: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000" dirty="0">
              <a:ea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000" dirty="0">
                <a:ea typeface="ＭＳ Ｐゴシック" charset="-128"/>
              </a:rPr>
              <a:t>Thus all data can be thought of as being expressed in </a:t>
            </a:r>
            <a:r>
              <a:rPr lang="ja-JP" altLang="en-GB" sz="2000" dirty="0">
                <a:ea typeface="ＭＳ Ｐゴシック" charset="-128"/>
              </a:rPr>
              <a:t>“</a:t>
            </a:r>
            <a:r>
              <a:rPr lang="en-GB" altLang="ja-JP" sz="2000" dirty="0">
                <a:ea typeface="ＭＳ Ｐゴシック" charset="-128"/>
              </a:rPr>
              <a:t>bits</a:t>
            </a:r>
            <a:r>
              <a:rPr lang="ja-JP" altLang="en-GB" sz="2000" dirty="0">
                <a:ea typeface="ＭＳ Ｐゴシック" charset="-128"/>
              </a:rPr>
              <a:t>”</a:t>
            </a:r>
            <a:r>
              <a:rPr lang="en-GB" altLang="ja-JP" sz="2000" dirty="0">
                <a:ea typeface="ＭＳ Ｐゴシック" charset="-128"/>
              </a:rPr>
              <a:t>, where each bit is either on = 1 or off = 0. </a:t>
            </a:r>
            <a:r>
              <a:rPr lang="en-GB" altLang="en-US" sz="2000" dirty="0">
                <a:ea typeface="ＭＳ Ｐゴシック" charset="-128"/>
              </a:rPr>
              <a:t>(also expressed as true/false)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000" dirty="0">
                <a:ea typeface="ＭＳ Ｐゴシック" charset="-128"/>
              </a:rPr>
              <a:t>	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000" dirty="0">
                <a:ea typeface="ＭＳ Ｐゴシック" charset="-128"/>
              </a:rPr>
              <a:t>   In future lectures we will understand how using large numbers of bits, data can be stored and manipulated in a binary system at incredible speeds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>
            <a:extLst>
              <a:ext uri="{FF2B5EF4-FFF2-40B4-BE49-F238E27FC236}">
                <a16:creationId xmlns:a16="http://schemas.microsoft.com/office/drawing/2014/main" id="{6626F470-78ED-53D7-96E9-BD39D79B1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5" y="457200"/>
            <a:ext cx="12279313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04000"/>
              </a:lnSpc>
              <a:spcBef>
                <a:spcPts val="800"/>
              </a:spcBef>
              <a:buClr>
                <a:srgbClr val="FFFFCC"/>
              </a:buClr>
              <a:buSzPct val="60000"/>
              <a:buFont typeface="Wingdings" pitchFamily="2" charset="2"/>
              <a:buChar char=""/>
              <a:defRPr sz="32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04000"/>
              </a:lnSpc>
              <a:spcBef>
                <a:spcPts val="70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Char char="•"/>
              <a:defRPr sz="28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04000"/>
              </a:lnSpc>
              <a:spcBef>
                <a:spcPts val="600"/>
              </a:spcBef>
              <a:buClr>
                <a:srgbClr val="66CCFF"/>
              </a:buClr>
              <a:buSzPct val="60000"/>
              <a:buFont typeface="Wingdings" pitchFamily="2" charset="2"/>
              <a:buChar char=""/>
              <a:defRPr sz="24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100000"/>
              <a:buFont typeface="Verdana" panose="020B0604030504040204" pitchFamily="34" charset="0"/>
              <a:buChar char="•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5474" name="Picture 48" descr="How Analog-to-Digital Converters (ADCs) Work | Arrow.com">
            <a:hlinkClick r:id="rId2"/>
            <a:extLst>
              <a:ext uri="{FF2B5EF4-FFF2-40B4-BE49-F238E27FC236}">
                <a16:creationId xmlns:a16="http://schemas.microsoft.com/office/drawing/2014/main" id="{55543F97-0E06-49F2-2D7E-97B12420A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533400"/>
            <a:ext cx="77565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TextBox 4">
            <a:extLst>
              <a:ext uri="{FF2B5EF4-FFF2-40B4-BE49-F238E27FC236}">
                <a16:creationId xmlns:a16="http://schemas.microsoft.com/office/drawing/2014/main" id="{0EE9C1EB-9958-0E06-943B-CEE9311E6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4953000"/>
            <a:ext cx="6492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4000"/>
              </a:lnSpc>
              <a:spcBef>
                <a:spcPts val="800"/>
              </a:spcBef>
              <a:buClr>
                <a:srgbClr val="FFFFCC"/>
              </a:buClr>
              <a:buSzPct val="60000"/>
              <a:buFont typeface="Wingdings" pitchFamily="2" charset="2"/>
              <a:buChar char=""/>
              <a:defRPr sz="32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04000"/>
              </a:lnSpc>
              <a:spcBef>
                <a:spcPts val="70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Char char="•"/>
              <a:defRPr sz="28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04000"/>
              </a:lnSpc>
              <a:spcBef>
                <a:spcPts val="600"/>
              </a:spcBef>
              <a:buClr>
                <a:srgbClr val="66CCFF"/>
              </a:buClr>
              <a:buSzPct val="60000"/>
              <a:buFont typeface="Wingdings" pitchFamily="2" charset="2"/>
              <a:buChar char=""/>
              <a:defRPr sz="24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100000"/>
              <a:buFont typeface="Verdana" panose="020B0604030504040204" pitchFamily="34" charset="0"/>
              <a:buChar char="•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Analog to Digital Conversion….How does it work?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F0F8-F738-78E0-760D-3DCF757D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Sound around the world with the click of the mouse!</a:t>
            </a:r>
          </a:p>
        </p:txBody>
      </p:sp>
      <p:sp>
        <p:nvSpPr>
          <p:cNvPr id="106498" name="Rectangle 4">
            <a:extLst>
              <a:ext uri="{FF2B5EF4-FFF2-40B4-BE49-F238E27FC236}">
                <a16:creationId xmlns:a16="http://schemas.microsoft.com/office/drawing/2014/main" id="{9FDC5562-3AF9-2F59-6E53-B7C09403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088" y="2286000"/>
            <a:ext cx="10433050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04000"/>
              </a:lnSpc>
              <a:spcBef>
                <a:spcPts val="800"/>
              </a:spcBef>
              <a:buClr>
                <a:srgbClr val="FFFFCC"/>
              </a:buClr>
              <a:buSzPct val="60000"/>
              <a:buFont typeface="Wingdings" pitchFamily="2" charset="2"/>
              <a:buChar char=""/>
              <a:defRPr sz="32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04000"/>
              </a:lnSpc>
              <a:spcBef>
                <a:spcPts val="70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Char char="•"/>
              <a:defRPr sz="28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04000"/>
              </a:lnSpc>
              <a:spcBef>
                <a:spcPts val="600"/>
              </a:spcBef>
              <a:buClr>
                <a:srgbClr val="66CCFF"/>
              </a:buClr>
              <a:buSzPct val="60000"/>
              <a:buFont typeface="Wingdings" pitchFamily="2" charset="2"/>
              <a:buChar char=""/>
              <a:defRPr sz="24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100000"/>
              <a:buFont typeface="Verdana" panose="020B0604030504040204" pitchFamily="34" charset="0"/>
              <a:buChar char="•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900">
                <a:solidFill>
                  <a:srgbClr val="3C4043"/>
                </a:solidFill>
                <a:latin typeface="Roboto" panose="020F0502020204030204" pitchFamily="34" charset="0"/>
                <a:hlinkClick r:id="rId2" tooltip="Analogue-to-digital conversion | technology | Britannica"/>
              </a:rPr>
              <a:t>Analogue-to-digital conversion ...</a:t>
            </a:r>
            <a:endParaRPr lang="en-GB" altLang="en-US" sz="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fontAlgn="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800">
                <a:solidFill>
                  <a:srgbClr val="5F6368"/>
                </a:solidFill>
                <a:latin typeface="Roboto" panose="020F0502020204030204" pitchFamily="34" charset="0"/>
                <a:hlinkClick r:id="rId2" tooltip="Analogue-to-digital conversion | technology | Britannica"/>
              </a:rPr>
              <a:t>britannica.com</a:t>
            </a:r>
            <a:endParaRPr lang="en-GB" altLang="en-US" sz="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6499" name="Picture 1" descr="Fundamentals of Data Representation: Analogue and digital - Wikibooks, open  books for an open world">
            <a:hlinkClick r:id="rId3"/>
            <a:extLst>
              <a:ext uri="{FF2B5EF4-FFF2-40B4-BE49-F238E27FC236}">
                <a16:creationId xmlns:a16="http://schemas.microsoft.com/office/drawing/2014/main" id="{ADAE13F7-5F46-8C84-8BE3-01E9B4E17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2051050"/>
            <a:ext cx="79375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6E4866-5DE6-5BD9-433E-CF26C3EBE525}"/>
              </a:ext>
            </a:extLst>
          </p:cNvPr>
          <p:cNvSpPr txBox="1"/>
          <p:nvPr/>
        </p:nvSpPr>
        <p:spPr>
          <a:xfrm>
            <a:off x="601662" y="5212704"/>
            <a:ext cx="793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course, you will gain insight into how all of this works!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9FCB-1403-6250-5C1B-2AF4B1E0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Inside the machine the binary looks something like this…</a:t>
            </a:r>
          </a:p>
        </p:txBody>
      </p:sp>
      <p:sp>
        <p:nvSpPr>
          <p:cNvPr id="107522" name="Rectangle 5">
            <a:hlinkClick r:id="rId2"/>
            <a:extLst>
              <a:ext uri="{FF2B5EF4-FFF2-40B4-BE49-F238E27FC236}">
                <a16:creationId xmlns:a16="http://schemas.microsoft.com/office/drawing/2014/main" id="{7DC04948-A91C-4ABC-A056-1A72BA43E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325" y="1541463"/>
            <a:ext cx="8791575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04000"/>
              </a:lnSpc>
              <a:spcBef>
                <a:spcPts val="800"/>
              </a:spcBef>
              <a:buClr>
                <a:srgbClr val="FFFFCC"/>
              </a:buClr>
              <a:buSzPct val="60000"/>
              <a:buFont typeface="Wingdings" pitchFamily="2" charset="2"/>
              <a:buChar char=""/>
              <a:defRPr sz="32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04000"/>
              </a:lnSpc>
              <a:spcBef>
                <a:spcPts val="70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Char char="•"/>
              <a:defRPr sz="28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04000"/>
              </a:lnSpc>
              <a:spcBef>
                <a:spcPts val="600"/>
              </a:spcBef>
              <a:buClr>
                <a:srgbClr val="66CCFF"/>
              </a:buClr>
              <a:buSzPct val="60000"/>
              <a:buFont typeface="Wingdings" pitchFamily="2" charset="2"/>
              <a:buChar char=""/>
              <a:defRPr sz="24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100000"/>
              <a:buFont typeface="Verdana" panose="020B0604030504040204" pitchFamily="34" charset="0"/>
              <a:buChar char="•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000">
                <a:solidFill>
                  <a:srgbClr val="757575"/>
                </a:solidFill>
                <a:latin typeface="Helvetica Neue" panose="02000503000000020004" pitchFamily="2" charset="0"/>
                <a:hlinkClick r:id="rId2"/>
              </a:rPr>
              <a:t>d</a:t>
            </a:r>
            <a:endParaRPr lang="en-GB" altLang="en-US" sz="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7523" name="Picture 1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26A179A-397F-4D85-441F-6FF2D104B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2057400"/>
            <a:ext cx="64833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Rectangle 6">
            <a:extLst>
              <a:ext uri="{FF2B5EF4-FFF2-40B4-BE49-F238E27FC236}">
                <a16:creationId xmlns:a16="http://schemas.microsoft.com/office/drawing/2014/main" id="{44B59BAC-777B-C007-9170-94BF2B01D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325" y="5410200"/>
            <a:ext cx="87915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04000"/>
              </a:lnSpc>
              <a:spcBef>
                <a:spcPts val="800"/>
              </a:spcBef>
              <a:buClr>
                <a:srgbClr val="FFFFCC"/>
              </a:buClr>
              <a:buSzPct val="60000"/>
              <a:buFont typeface="Wingdings" pitchFamily="2" charset="2"/>
              <a:buChar char=""/>
              <a:defRPr sz="32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04000"/>
              </a:lnSpc>
              <a:spcBef>
                <a:spcPts val="70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Char char="•"/>
              <a:defRPr sz="28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04000"/>
              </a:lnSpc>
              <a:spcBef>
                <a:spcPts val="600"/>
              </a:spcBef>
              <a:buClr>
                <a:srgbClr val="66CCFF"/>
              </a:buClr>
              <a:buSzPct val="60000"/>
              <a:buFont typeface="Wingdings" pitchFamily="2" charset="2"/>
              <a:buChar char=""/>
              <a:defRPr sz="24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100000"/>
              <a:buFont typeface="Verdana" panose="020B0604030504040204" pitchFamily="34" charset="0"/>
              <a:buChar char="•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D5485A05-B0F3-288F-A41B-79EE77A366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2250"/>
            <a:ext cx="8229600" cy="1250950"/>
          </a:xfrm>
        </p:spPr>
        <p:txBody>
          <a:bodyPr lIns="92160" tIns="46080" rIns="92160" bIns="46080" anchorCtr="0"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>
                <a:ea typeface="ＭＳ Ｐゴシック" charset="-128"/>
              </a:rPr>
              <a:t>The Digital (Re)-Evolution</a:t>
            </a:r>
            <a:br>
              <a:rPr lang="en-GB" altLang="en-US">
                <a:ea typeface="ＭＳ Ｐゴシック" charset="-128"/>
              </a:rPr>
            </a:br>
            <a:r>
              <a:rPr lang="en-GB" altLang="en-US" sz="3200">
                <a:ea typeface="ＭＳ Ｐゴシック" charset="-128"/>
              </a:rPr>
              <a:t>Some Examples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661B7A87-3ACF-90EE-6F81-DB8E546FE7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5035550"/>
          </a:xfrm>
        </p:spPr>
        <p:txBody>
          <a:bodyPr lIns="92160" tIns="46080" rIns="92160" bIns="46080"/>
          <a:lstStyle/>
          <a:p>
            <a:pPr eaLnBrk="1" hangingPunct="1">
              <a:lnSpc>
                <a:spcPct val="100000"/>
              </a:lnSpc>
              <a:spcBef>
                <a:spcPts val="700"/>
              </a:spcBef>
              <a:buFont typeface="Wingdings" charset="0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b="1" dirty="0">
                <a:latin typeface="Times New Roman" charset="0"/>
                <a:cs typeface="+mn-cs"/>
              </a:rPr>
              <a:t>Digital Documents(Email, E-Books, Presentations)</a:t>
            </a: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buFont typeface="Wingdings" charset="0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b="1" dirty="0">
                <a:latin typeface="Times New Roman" charset="0"/>
                <a:cs typeface="+mn-cs"/>
              </a:rPr>
              <a:t>Digital Music (CD, Streaming, Downloading)</a:t>
            </a: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buFont typeface="Wingdings" charset="0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b="1" dirty="0">
                <a:latin typeface="Times New Roman" charset="0"/>
                <a:cs typeface="+mn-cs"/>
              </a:rPr>
              <a:t>Digital Imaging (CMOS Imagers)</a:t>
            </a: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buFont typeface="Wingdings" charset="0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b="1" dirty="0">
                <a:latin typeface="Times New Roman" charset="0"/>
                <a:cs typeface="+mn-cs"/>
              </a:rPr>
              <a:t>Digital Video (DVD, Streaming)</a:t>
            </a: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buFont typeface="Wingdings" charset="0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b="1" dirty="0">
                <a:latin typeface="Times New Roman" charset="0"/>
                <a:cs typeface="+mn-cs"/>
              </a:rPr>
              <a:t>Digital Television (HDTV)</a:t>
            </a: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buFont typeface="Wingdings" charset="0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b="1" dirty="0">
                <a:latin typeface="Times New Roman" charset="0"/>
                <a:cs typeface="+mn-cs"/>
              </a:rPr>
              <a:t>Digital Communications (Internet, Wireless)</a:t>
            </a: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buFont typeface="Wingdings" charset="0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b="1" dirty="0">
                <a:latin typeface="Times New Roman" charset="0"/>
                <a:cs typeface="+mn-cs"/>
              </a:rPr>
              <a:t>Digital Signatures and Identities!!!</a:t>
            </a: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buFont typeface="Wingdings" charset="0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b="1" dirty="0">
                <a:latin typeface="Times New Roman" charset="0"/>
                <a:cs typeface="+mn-cs"/>
              </a:rPr>
              <a:t>Digital Money (Crypto Currency)</a:t>
            </a: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buFont typeface="Wingdings" charset="0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b="1" dirty="0">
                <a:latin typeface="Times New Roman" charset="0"/>
                <a:cs typeface="+mn-cs"/>
              </a:rPr>
              <a:t>Digital Art  (Non Fungible Tokens)</a:t>
            </a:r>
          </a:p>
          <a:p>
            <a:pPr marL="0" indent="0" eaLnBrk="1" hangingPunct="1">
              <a:lnSpc>
                <a:spcPct val="100000"/>
              </a:lnSpc>
              <a:spcBef>
                <a:spcPts val="700"/>
              </a:spcBef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2800" b="1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0D85A83D-CB98-D0DF-57C7-E2F4352109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30175"/>
            <a:ext cx="8229600" cy="14351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3200" dirty="0">
                <a:ea typeface="ＭＳ Ｐゴシック" charset="-128"/>
              </a:rPr>
              <a:t>Where Does This Flexibility Come From?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958009C0-8509-25F5-CC5A-7E31E6CEEC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40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All data that the computer will work on, and the instructions it will execute (the software) , are stored in electronic digital memory in binary format.</a:t>
            </a:r>
          </a:p>
          <a:p>
            <a:pPr eaLnBrk="1" hangingPunct="1">
              <a:lnSpc>
                <a:spcPct val="45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Thus the same physical device, but loaded with different instructions and data, acts quite differently. 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Each “App” is in effect a different and unique combination of 1’s and 0’s that the machine knows how to interpret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9E01E542-7636-4412-9BE3-E4D907D423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3600" dirty="0">
                <a:ea typeface="ＭＳ Ｐゴシック" charset="-128"/>
              </a:rPr>
              <a:t>In Other Words</a:t>
            </a:r>
            <a:r>
              <a:rPr lang="en-GB" altLang="en-US" dirty="0">
                <a:ea typeface="ＭＳ Ｐゴシック" charset="-128"/>
              </a:rPr>
              <a:t>,</a:t>
            </a: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2EEBA9C-A3B9-3017-DFE6-7BDC38D38D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ea typeface="ＭＳ Ｐゴシック" charset="-128"/>
              </a:rPr>
              <a:t>Digital representation of information 				 is now the norm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8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ea typeface="ＭＳ Ｐゴシック" charset="-128"/>
              </a:rPr>
              <a:t>Affects practically every aspect of modern life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8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ea typeface="ＭＳ Ｐゴシック" charset="-128"/>
              </a:rPr>
              <a:t>Similar to Medicine, advancements continue to occur at an ever quickening pace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7340A27D-62E5-8450-2488-D5D7B35631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3"/>
            <a:ext cx="8229600" cy="11398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3200" dirty="0">
                <a:ea typeface="ＭＳ Ｐゴシック" charset="-128"/>
              </a:rPr>
              <a:t>The Future that Was.</a:t>
            </a:r>
            <a:r>
              <a:rPr lang="mr-IN" altLang="en-US" sz="3200" dirty="0">
                <a:ea typeface="ＭＳ Ｐゴシック" charset="-128"/>
              </a:rPr>
              <a:t>…</a:t>
            </a:r>
            <a:r>
              <a:rPr lang="en-US" altLang="en-US" sz="3200" dirty="0">
                <a:ea typeface="ＭＳ Ｐゴシック" charset="-128"/>
              </a:rPr>
              <a:t>.</a:t>
            </a:r>
            <a:r>
              <a:rPr lang="en-GB" altLang="en-US" sz="3200" dirty="0">
                <a:ea typeface="ＭＳ Ｐゴシック" charset="-128"/>
              </a:rPr>
              <a:t>and </a:t>
            </a:r>
            <a:r>
              <a:rPr lang="en-GB" altLang="en-US" sz="3200" dirty="0" err="1">
                <a:ea typeface="ＭＳ Ｐゴシック" charset="-128"/>
              </a:rPr>
              <a:t>Wasn</a:t>
            </a:r>
            <a:r>
              <a:rPr lang="ja-JP" altLang="en-GB" sz="3200" dirty="0">
                <a:ea typeface="ＭＳ Ｐゴシック" charset="-128"/>
              </a:rPr>
              <a:t>’</a:t>
            </a:r>
            <a:r>
              <a:rPr lang="en-GB" altLang="ja-JP" sz="3200" dirty="0">
                <a:ea typeface="ＭＳ Ｐゴシック" charset="-128"/>
              </a:rPr>
              <a:t>t</a:t>
            </a:r>
            <a:endParaRPr lang="en-GB" altLang="en-US" sz="3200" dirty="0">
              <a:ea typeface="ＭＳ Ｐゴシック" charset="-128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9727661E-D254-4985-BCC8-266565A9A75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5494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Past predictions that not totally succeeded: smart robots that clean your house, machines you can have an intelligent conversation with…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solidFill>
                  <a:srgbClr val="FF0000"/>
                </a:solidFill>
                <a:ea typeface="ＭＳ Ｐゴシック" charset="-128"/>
              </a:rPr>
              <a:t>Well, we do have the Roomba!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solidFill>
                <a:srgbClr val="FF0000"/>
              </a:solidFill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solidFill>
                  <a:schemeClr val="bg1"/>
                </a:solidFill>
                <a:ea typeface="ＭＳ Ｐゴシック" charset="-128"/>
              </a:rPr>
              <a:t>In some cases we have greatly exceeded expectations</a:t>
            </a:r>
            <a:r>
              <a:rPr lang="en-GB" altLang="en-US" sz="2400" dirty="0">
                <a:ea typeface="ＭＳ Ｐゴシック" charset="-128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Verdana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computer inter-connection (the internet), computer graphics, animation, industrial robots, autonomous vehicles, increased flexibility and ease of use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</p:txBody>
      </p:sp>
      <p:sp>
        <p:nvSpPr>
          <p:cNvPr id="112643" name="Rectangle 4">
            <a:extLst>
              <a:ext uri="{FF2B5EF4-FFF2-40B4-BE49-F238E27FC236}">
                <a16:creationId xmlns:a16="http://schemas.microsoft.com/office/drawing/2014/main" id="{BECDB71E-8260-2180-9A5B-9A68DD24E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04000"/>
              </a:lnSpc>
              <a:spcBef>
                <a:spcPts val="800"/>
              </a:spcBef>
              <a:buClr>
                <a:srgbClr val="FFFFCC"/>
              </a:buClr>
              <a:buSzPct val="60000"/>
              <a:buFont typeface="Wingdings" pitchFamily="2" charset="2"/>
              <a:buChar char=""/>
              <a:defRPr sz="32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04000"/>
              </a:lnSpc>
              <a:spcBef>
                <a:spcPts val="70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Char char="•"/>
              <a:defRPr sz="28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04000"/>
              </a:lnSpc>
              <a:spcBef>
                <a:spcPts val="600"/>
              </a:spcBef>
              <a:buClr>
                <a:srgbClr val="66CCFF"/>
              </a:buClr>
              <a:buSzPct val="60000"/>
              <a:buFont typeface="Wingdings" pitchFamily="2" charset="2"/>
              <a:buChar char=""/>
              <a:defRPr sz="24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100000"/>
              <a:buFont typeface="Verdana" panose="020B0604030504040204" pitchFamily="34" charset="0"/>
              <a:buChar char="•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44" name="Rectangle 5">
            <a:extLst>
              <a:ext uri="{FF2B5EF4-FFF2-40B4-BE49-F238E27FC236}">
                <a16:creationId xmlns:a16="http://schemas.microsoft.com/office/drawing/2014/main" id="{6F152E77-CE18-8CC1-3741-A92CFEF46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05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04000"/>
              </a:lnSpc>
              <a:spcBef>
                <a:spcPts val="800"/>
              </a:spcBef>
              <a:buClr>
                <a:srgbClr val="FFFFCC"/>
              </a:buClr>
              <a:buSzPct val="60000"/>
              <a:buFont typeface="Wingdings" pitchFamily="2" charset="2"/>
              <a:buChar char=""/>
              <a:defRPr sz="32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04000"/>
              </a:lnSpc>
              <a:spcBef>
                <a:spcPts val="70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Char char="•"/>
              <a:defRPr sz="28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04000"/>
              </a:lnSpc>
              <a:spcBef>
                <a:spcPts val="600"/>
              </a:spcBef>
              <a:buClr>
                <a:srgbClr val="66CCFF"/>
              </a:buClr>
              <a:buSzPct val="60000"/>
              <a:buFont typeface="Wingdings" pitchFamily="2" charset="2"/>
              <a:buChar char=""/>
              <a:defRPr sz="24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100000"/>
              <a:buFont typeface="Verdana" panose="020B0604030504040204" pitchFamily="34" charset="0"/>
              <a:buChar char="•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45" name="Rectangle 7">
            <a:extLst>
              <a:ext uri="{FF2B5EF4-FFF2-40B4-BE49-F238E27FC236}">
                <a16:creationId xmlns:a16="http://schemas.microsoft.com/office/drawing/2014/main" id="{EC79714F-627D-02F9-72C0-B4131B02A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-304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04000"/>
              </a:lnSpc>
              <a:spcBef>
                <a:spcPts val="800"/>
              </a:spcBef>
              <a:buClr>
                <a:srgbClr val="FFFFCC"/>
              </a:buClr>
              <a:buSzPct val="60000"/>
              <a:buFont typeface="Wingdings" pitchFamily="2" charset="2"/>
              <a:buChar char=""/>
              <a:defRPr sz="32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04000"/>
              </a:lnSpc>
              <a:spcBef>
                <a:spcPts val="700"/>
              </a:spcBef>
              <a:buClr>
                <a:srgbClr val="FFFFFF"/>
              </a:buClr>
              <a:buSzPct val="100000"/>
              <a:buFont typeface="Verdana" panose="020B0604030504040204" pitchFamily="34" charset="0"/>
              <a:buChar char="•"/>
              <a:defRPr sz="28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104000"/>
              </a:lnSpc>
              <a:spcBef>
                <a:spcPts val="600"/>
              </a:spcBef>
              <a:buClr>
                <a:srgbClr val="66CCFF"/>
              </a:buClr>
              <a:buSzPct val="60000"/>
              <a:buFont typeface="Wingdings" pitchFamily="2" charset="2"/>
              <a:buChar char=""/>
              <a:defRPr sz="24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100000"/>
              <a:buFont typeface="Verdana" panose="020B0604030504040204" pitchFamily="34" charset="0"/>
              <a:buChar char="•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104000"/>
              </a:lnSpc>
              <a:spcBef>
                <a:spcPts val="500"/>
              </a:spcBef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ts val="5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itchFamily="2" charset="2"/>
              <a:buChar char=""/>
              <a:defRPr sz="200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6262" name="Picture 1" descr="Robot&amp;reg; Roomba&amp;reg; 960">
            <a:hlinkClick r:id="rId3" tooltip="&quot;iRobot® Roomba® 960&quot;"/>
            <a:extLst>
              <a:ext uri="{FF2B5EF4-FFF2-40B4-BE49-F238E27FC236}">
                <a16:creationId xmlns:a16="http://schemas.microsoft.com/office/drawing/2014/main" id="{993E409F-AD62-7277-494C-B5A3374C0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46363"/>
            <a:ext cx="11684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AD5F5A9E-0663-5E4B-B1B7-C4D894F21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984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3600" b="1" dirty="0">
                <a:ea typeface="ＭＳ Ｐゴシック" charset="-128"/>
              </a:rPr>
              <a:t>CS2 Teaching Assistants Fall 2023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4BA39813-89BD-FDF3-C6C7-BD7BC577A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-61913"/>
            <a:ext cx="9052720" cy="6919913"/>
          </a:xfrm>
        </p:spPr>
        <p:txBody>
          <a:bodyPr/>
          <a:lstStyle/>
          <a:p>
            <a:pPr marL="0" indent="0">
              <a:buNone/>
            </a:pPr>
            <a:endParaRPr lang="en-US" sz="1600" dirty="0">
              <a:effectLst/>
            </a:endParaRPr>
          </a:p>
          <a:p>
            <a:pPr marL="0" indent="0">
              <a:buNone/>
            </a:pPr>
            <a:endParaRPr lang="en-US" sz="1600" dirty="0">
              <a:effectLst/>
            </a:endParaRPr>
          </a:p>
          <a:p>
            <a:pPr marL="0" indent="0">
              <a:buNone/>
            </a:pPr>
            <a:endParaRPr lang="en-US" sz="1600" dirty="0">
              <a:effectLst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  <a:effectLst/>
              </a:rPr>
              <a:t>Head TAs</a:t>
            </a:r>
            <a:r>
              <a:rPr lang="en-US" sz="1800" i="1" dirty="0">
                <a:effectLst/>
              </a:rPr>
              <a:t>: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tyler_gurth@brown.edu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alana_cho@brown.edu</a:t>
            </a:r>
            <a:endParaRPr lang="en-US" sz="1800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Undergraduate TAs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endParaRPr lang="en-US" sz="1800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Nitin Sreekumar 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nsreekum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&lt;</a:t>
            </a:r>
            <a:r>
              <a:rPr lang="en-US" sz="18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nitin_sreekumar@brown.edu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b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John Farrell 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jsfarrel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&lt;</a:t>
            </a:r>
            <a:r>
              <a:rPr lang="en-US" sz="18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john_farrell@brown.edu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b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Zahra Naqvi Naqvi 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znaqvi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&lt;</a:t>
            </a:r>
            <a:r>
              <a:rPr lang="en-US" sz="18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zahra_naqvi@brown.edu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b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Brandon Wu (bwu29) &lt;</a:t>
            </a:r>
            <a:r>
              <a:rPr lang="en-US" sz="18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brandon_wu1@brown.edu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b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Zach Boston (zboston2) &lt;</a:t>
            </a:r>
            <a:r>
              <a:rPr lang="en-US" sz="18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zachary_boston@brown.edu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b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Jennifer Chen (jchen397) &lt;</a:t>
            </a:r>
            <a:r>
              <a:rPr lang="en-US" sz="18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jennifer_a_chen@brown.edu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b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Chris Chae (cchae2) &lt;</a:t>
            </a:r>
            <a:r>
              <a:rPr lang="en-US" sz="18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chris_chae@brown.edu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b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Ponugoti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iponugot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&lt;</a:t>
            </a:r>
            <a:r>
              <a:rPr lang="en-US" sz="18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isha_ponugoti@brown.edu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b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Nicole Sanchez-Soto (nsanch17) &lt;</a:t>
            </a:r>
            <a:r>
              <a:rPr lang="en-US" sz="18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nicole_sanchez-soto@brown.edu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b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William Chen (zchen186) &lt;</a:t>
            </a:r>
            <a:r>
              <a:rPr lang="en-US" sz="18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ze_hua_chen@brown.edu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b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Chun Lam (clam22) &lt;</a:t>
            </a:r>
            <a:r>
              <a:rPr lang="en-US" sz="18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chun_lam@brown.edu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r>
              <a:rPr lang="en-US" sz="1200" dirty="0">
                <a:effectLst/>
              </a:rPr>
              <a:t> </a:t>
            </a:r>
            <a:b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1800" dirty="0">
              <a:effectLst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sz="2400" b="1" dirty="0">
              <a:effectLst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sz="2400" b="1" dirty="0">
              <a:effectLst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sz="2400" b="1" dirty="0">
              <a:effectLst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>
                <a:effectLst/>
              </a:rPr>
              <a:t> 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400" b="1" dirty="0">
              <a:effectLst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>
                <a:effectLst/>
              </a:rPr>
              <a:t>	</a:t>
            </a:r>
            <a:endParaRPr lang="en-US" sz="2000" b="1" dirty="0">
              <a:cs typeface="+mn-cs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 sz="2000" b="1" dirty="0">
              <a:cs typeface="+mn-cs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 sz="2000" b="1" dirty="0">
              <a:cs typeface="+mn-cs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 sz="3200" b="1" dirty="0">
              <a:cs typeface="+mn-cs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 sz="3200" b="1" dirty="0">
              <a:cs typeface="+mn-cs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 sz="2400" b="1" dirty="0">
              <a:cs typeface="+mn-cs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 sz="2400" b="1" dirty="0">
              <a:cs typeface="+mn-cs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 sz="2400" b="1" dirty="0">
              <a:cs typeface="+mn-cs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 sz="2400" b="1" dirty="0">
              <a:cs typeface="+mn-cs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US" sz="2000" b="1" dirty="0">
              <a:cs typeface="+mn-cs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6EA5DFA-3AAF-452B-EF2D-B27BB1D68534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>
          <a:xfrm flipH="1">
            <a:off x="8686800" y="6858000"/>
            <a:ext cx="46038" cy="6191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2400" dirty="0"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2809-51E4-3FC0-328E-5068AF89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57200"/>
            <a:ext cx="8226425" cy="113665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sz="2800" dirty="0">
                <a:ea typeface="ＭＳ Ｐゴシック" charset="-128"/>
              </a:rPr>
              <a:t>What are some of the negative implications of all of this digital goodness?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35AE-19D1-F098-A68E-0DDCB505D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1873250"/>
            <a:ext cx="8226425" cy="4527550"/>
          </a:xfrm>
        </p:spPr>
        <p:txBody>
          <a:bodyPr/>
          <a:lstStyle/>
          <a:p>
            <a:pPr marL="457200" lvl="1" indent="0">
              <a:buFont typeface="Verdana" charset="0"/>
              <a:buNone/>
              <a:defRPr/>
            </a:pPr>
            <a:r>
              <a:rPr lang="en-US" altLang="en-US" sz="2400" dirty="0">
                <a:ea typeface="ＭＳ Ｐゴシック" charset="-128"/>
              </a:rPr>
              <a:t>Privacy issues</a:t>
            </a:r>
          </a:p>
          <a:p>
            <a:pPr marL="457200" lvl="1" indent="0">
              <a:buFont typeface="Verdana" charset="0"/>
              <a:buNone/>
              <a:defRPr/>
            </a:pPr>
            <a:r>
              <a:rPr lang="en-US" altLang="en-US" sz="2400" dirty="0">
                <a:ea typeface="ＭＳ Ｐゴシック" charset="-128"/>
              </a:rPr>
              <a:t>Cybercrime, Cyber fraud and Cyberwarfare</a:t>
            </a:r>
          </a:p>
          <a:p>
            <a:pPr marL="457200" lvl="1" indent="0">
              <a:buFont typeface="Verdana" charset="0"/>
              <a:buNone/>
              <a:defRPr/>
            </a:pPr>
            <a:r>
              <a:rPr lang="en-US" altLang="en-US" sz="2400" dirty="0">
                <a:ea typeface="ＭＳ Ｐゴシック" charset="-128"/>
              </a:rPr>
              <a:t>Identity Theft</a:t>
            </a:r>
          </a:p>
          <a:p>
            <a:pPr marL="457200" lvl="1" indent="0">
              <a:buFont typeface="Verdana" charset="0"/>
              <a:buNone/>
              <a:defRPr/>
            </a:pPr>
            <a:r>
              <a:rPr lang="en-US" altLang="en-US" sz="2400" dirty="0">
                <a:ea typeface="ＭＳ Ｐゴシック" charset="-128"/>
              </a:rPr>
              <a:t>Intellectual property disputes and lawsuits</a:t>
            </a:r>
          </a:p>
          <a:p>
            <a:pPr marL="457200" lvl="1" indent="0">
              <a:buFont typeface="Verdana" charset="0"/>
              <a:buNone/>
              <a:defRPr/>
            </a:pPr>
            <a:r>
              <a:rPr lang="en-US" altLang="en-US" sz="2400" dirty="0">
                <a:ea typeface="ＭＳ Ｐゴシック" charset="-128"/>
              </a:rPr>
              <a:t>Propagation of “Fake News!” and misinformation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D5523FDE-8D0D-2DB0-24D7-F115F3901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457200"/>
          </a:xfrm>
        </p:spPr>
        <p:txBody>
          <a:bodyPr lIns="92160" tIns="46080" rIns="92160" bIns="46080" anchorCtr="0"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3600" dirty="0">
                <a:ea typeface="ＭＳ Ｐゴシック" charset="-128"/>
              </a:rPr>
              <a:t>Summary</a:t>
            </a: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423DD476-D354-A007-E5FB-58F42621A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772400" cy="5365750"/>
          </a:xfrm>
        </p:spPr>
        <p:txBody>
          <a:bodyPr lIns="92160" tIns="46080" rIns="92160" bIns="46080"/>
          <a:lstStyle/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Today</a:t>
            </a:r>
            <a:r>
              <a:rPr lang="ja-JP" altLang="en-GB" sz="2400" dirty="0">
                <a:ea typeface="ＭＳ Ｐゴシック" charset="-128"/>
              </a:rPr>
              <a:t>’</a:t>
            </a:r>
            <a:r>
              <a:rPr lang="en-GB" altLang="ja-JP" sz="2400" dirty="0">
                <a:ea typeface="ＭＳ Ｐゴシック" charset="-128"/>
              </a:rPr>
              <a:t>s digital and computer systems are far more than computational and text processing tools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They enable a new communication paradigm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This paradigm is enhanced by the rapid expansion of the Internet and the applications that ride on it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It pervades society and everyday life in ways that we rarely appreciate or think about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i="1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In CS2 we will examine this phenomena from many aspects and give you useful tools that help you master it!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765C-5A30-8D88-1071-8F69D106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3200" dirty="0"/>
              <a:t>For more reasons to study CS..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2F767-A841-8DA8-DDD8-9C6DC1607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"/>
              <a:defRPr/>
            </a:pPr>
            <a:r>
              <a:rPr lang="en-US" dirty="0"/>
              <a:t>Go to:</a:t>
            </a:r>
          </a:p>
          <a:p>
            <a:pPr>
              <a:buFont typeface="Wingdings" charset="2"/>
              <a:buChar char=""/>
              <a:defRPr/>
            </a:pPr>
            <a:endParaRPr lang="en-US" dirty="0"/>
          </a:p>
          <a:p>
            <a:pPr>
              <a:buFont typeface="Wingdings" charset="2"/>
              <a:buChar char=""/>
              <a:defRPr/>
            </a:pPr>
            <a:r>
              <a:rPr lang="en-US" dirty="0" err="1"/>
              <a:t>cs.brown.edu</a:t>
            </a:r>
            <a:r>
              <a:rPr lang="en-US" dirty="0"/>
              <a:t>/courses/csci0150    and download the first lecture:</a:t>
            </a:r>
          </a:p>
          <a:p>
            <a:pPr>
              <a:buFont typeface="Wingdings" charset="2"/>
              <a:buChar char=""/>
              <a:defRPr/>
            </a:pPr>
            <a:endParaRPr lang="en-US" dirty="0"/>
          </a:p>
          <a:p>
            <a:pPr>
              <a:buFont typeface="Wingdings" charset="2"/>
              <a:buChar char=""/>
              <a:defRPr/>
            </a:pPr>
            <a:r>
              <a:rPr lang="en-US" dirty="0"/>
              <a:t>“A Gateway to Computer Science”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6D05D10E-33B0-3AAB-5588-319052B31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92275"/>
            <a:ext cx="7772400" cy="17367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3600" dirty="0">
                <a:ea typeface="ＭＳ Ｐゴシック" charset="-128"/>
              </a:rPr>
              <a:t>Questions?……</a:t>
            </a: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931E6AE7-EF3C-A960-9C9C-0D2A579B5F10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975100"/>
            <a:ext cx="6400800" cy="1755775"/>
          </a:xfrm>
        </p:spPr>
        <p:txBody>
          <a:bodyPr anchor="ctr"/>
          <a:lstStyle/>
          <a:p>
            <a:pPr marL="0" indent="0" algn="ctr"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CD8274BF-C145-2821-58CC-FD2F8A998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Embrace your TAs!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090F6C68-73B0-6C9B-872D-44C2F33B31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"/>
              <a:defRPr/>
            </a:pPr>
            <a:r>
              <a:rPr lang="en-US" altLang="en-US" sz="2400" dirty="0">
                <a:ea typeface="ＭＳ Ｐゴシック" charset="-128"/>
              </a:rPr>
              <a:t>Remember,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en-US" sz="2400" dirty="0">
                <a:ea typeface="ＭＳ Ｐゴシック" charset="-128"/>
              </a:rPr>
              <a:t>  The TAs are your friends and are committed to helping you with the course material and objectives.</a:t>
            </a:r>
          </a:p>
          <a:p>
            <a:pPr lvl="1" eaLnBrk="1" hangingPunct="1">
              <a:buFont typeface="Wingdings" charset="2"/>
              <a:buNone/>
              <a:defRPr/>
            </a:pPr>
            <a:endParaRPr lang="en-US" altLang="en-US" dirty="0">
              <a:ea typeface="ＭＳ Ｐゴシック" charset="-128"/>
            </a:endParaRPr>
          </a:p>
          <a:p>
            <a:pPr marL="457200" lvl="1" indent="0" eaLnBrk="1" hangingPunct="1">
              <a:buFont typeface="Verdana" panose="020B0604030504040204" pitchFamily="34" charset="0"/>
              <a:buNone/>
              <a:defRPr/>
            </a:pPr>
            <a:r>
              <a:rPr lang="en-US" altLang="en-US" sz="2400" dirty="0">
                <a:ea typeface="ＭＳ Ｐゴシック" charset="-128"/>
              </a:rPr>
              <a:t>They are also full time students so please take that into consideration when you interact with them.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86F17BCB-4D0B-C251-68FD-10B82225B5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>
                <a:ea typeface="ＭＳ Ｐゴシック" charset="-128"/>
              </a:rPr>
              <a:t>Course Material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730E4965-4A5B-F6F5-E997-9D5A17E9A2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Text: No Text!…Reading is assigned on the website (resources tab) or passed out in the labs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Lecture Videos:  available on the CS2 website on Tuesday and Thursday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CS2 Homepage: http://</a:t>
            </a:r>
            <a:r>
              <a:rPr lang="en-GB" altLang="en-US" sz="2400" dirty="0" err="1">
                <a:ea typeface="ＭＳ Ｐゴシック" charset="-128"/>
              </a:rPr>
              <a:t>www.cs.brown.edu</a:t>
            </a:r>
            <a:r>
              <a:rPr lang="en-GB" altLang="en-US" sz="2400" dirty="0">
                <a:ea typeface="ＭＳ Ｐゴシック" charset="-128"/>
              </a:rPr>
              <a:t>/courses/csci0020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ＭＳ Ｐゴシック" charset="-128"/>
              </a:rPr>
              <a:t>The CS2 website is a critical resource.  When in doubt, go there first!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524EF655-7324-F46D-68D0-D76E145F6BF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>
                <a:ea typeface="ＭＳ Ｐゴシック" charset="-128"/>
              </a:rPr>
              <a:t>The CS2 Website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9BD39F63-16E3-D769-9D51-BCBB05E526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229600" cy="5614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>
                <a:ea typeface="ＭＳ Ｐゴシック" charset="-128"/>
              </a:rPr>
              <a:t>Contains latest info on everything to do with the course (MOTD, Labs, Project Assignments, Syllabus, Staff info, etc)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>
                <a:ea typeface="ＭＳ Ｐゴシック" charset="-128"/>
              </a:rPr>
              <a:t>All assignments and tutorials are posted there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>
                <a:ea typeface="ＭＳ Ｐゴシック" charset="-128"/>
              </a:rPr>
              <a:t>All assignments are submitted using a hand-in utility on the Canvas site which is linked to the CS2 site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>
                <a:ea typeface="ＭＳ Ｐゴシック" charset="-128"/>
              </a:rPr>
              <a:t>All grades are posted and can be checked on the Canvas site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A88EBE19-67AD-CBE6-4445-D1CBF6E25D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>
                <a:ea typeface="ＭＳ Ｐゴシック" charset="-128"/>
              </a:rPr>
              <a:t>Lectures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67CE3ADD-90E2-D821-B828-97AFE4C7FC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ea typeface="ＭＳ Ｐゴシック" charset="-128"/>
              </a:rPr>
              <a:t>I will record all lectures in class and they will be available for the duration of the course on our website.  They will be available in both </a:t>
            </a:r>
            <a:r>
              <a:rPr lang="en-GB" altLang="en-US" sz="2800" dirty="0" err="1">
                <a:ea typeface="ＭＳ Ｐゴシック" charset="-128"/>
              </a:rPr>
              <a:t>Powerpoint</a:t>
            </a:r>
            <a:r>
              <a:rPr lang="en-GB" altLang="en-US" sz="2800" dirty="0">
                <a:ea typeface="ＭＳ Ｐゴシック" charset="-128"/>
              </a:rPr>
              <a:t> and full video formats.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dirty="0">
              <a:ea typeface="ＭＳ Ｐゴシック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86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86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86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86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40955</TotalTime>
  <Words>2457</Words>
  <Application>Microsoft Macintosh PowerPoint</Application>
  <PresentationFormat>On-screen Show (4:3)</PresentationFormat>
  <Paragraphs>311</Paragraphs>
  <Slides>53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Calibri</vt:lpstr>
      <vt:lpstr>Comic Sans MS</vt:lpstr>
      <vt:lpstr>Helvetica Neue</vt:lpstr>
      <vt:lpstr>Roboto</vt:lpstr>
      <vt:lpstr>Times New Roman</vt:lpstr>
      <vt:lpstr>Verdana</vt:lpstr>
      <vt:lpstr>Wingdings</vt:lpstr>
      <vt:lpstr>Default Design</vt:lpstr>
      <vt:lpstr>1_Default Design</vt:lpstr>
      <vt:lpstr>Document</vt:lpstr>
      <vt:lpstr>PowerPoint Presentation</vt:lpstr>
      <vt:lpstr>    Lecture 1 Welcome to CSCI0020 aka CS2  The Digital World ”</vt:lpstr>
      <vt:lpstr>Who am I?</vt:lpstr>
      <vt:lpstr>Don’s Office Hours</vt:lpstr>
      <vt:lpstr>CS2 Teaching Assistants Fall 2023</vt:lpstr>
      <vt:lpstr>Embrace your TAs!</vt:lpstr>
      <vt:lpstr>Course Material</vt:lpstr>
      <vt:lpstr>The CS2 Website</vt:lpstr>
      <vt:lpstr>Lectures</vt:lpstr>
      <vt:lpstr>Lectures</vt:lpstr>
      <vt:lpstr>Lectures, continued</vt:lpstr>
      <vt:lpstr>Lectures, continued</vt:lpstr>
      <vt:lpstr>Lectures, continued</vt:lpstr>
      <vt:lpstr>Additional Reading Material</vt:lpstr>
      <vt:lpstr>Labs (15% of Grade)</vt:lpstr>
      <vt:lpstr>Labs </vt:lpstr>
      <vt:lpstr>Projects (70% of Grade)</vt:lpstr>
      <vt:lpstr>CS2 “Millionaire” Quiz Shows</vt:lpstr>
      <vt:lpstr>PowerPoint Presentation</vt:lpstr>
      <vt:lpstr>PowerPoint Presentation</vt:lpstr>
      <vt:lpstr>Grading</vt:lpstr>
      <vt:lpstr>Ed</vt:lpstr>
      <vt:lpstr>Signing up for CS2</vt:lpstr>
      <vt:lpstr>Questions about the course mechanics ???</vt:lpstr>
      <vt:lpstr>So,….Why learn about this Digital stuff ?</vt:lpstr>
      <vt:lpstr>The CS 2 Promise - Relevancy</vt:lpstr>
      <vt:lpstr>So, if you are asked the question…</vt:lpstr>
      <vt:lpstr>For those of you who are aspiring capitalists and entrepreneurs:</vt:lpstr>
      <vt:lpstr>PowerPoint Presentation</vt:lpstr>
      <vt:lpstr>PowerPoint Presentation</vt:lpstr>
      <vt:lpstr>We will explore how we got from…</vt:lpstr>
      <vt:lpstr>The Computing Revolution</vt:lpstr>
      <vt:lpstr>Trends towards Pervasive Computing</vt:lpstr>
      <vt:lpstr> This trend is known today as the  “Internet of Things”</vt:lpstr>
      <vt:lpstr>The Building Blocks</vt:lpstr>
      <vt:lpstr>The Software Revolution</vt:lpstr>
      <vt:lpstr>The Communications and Multimedia Revolution</vt:lpstr>
      <vt:lpstr>     All made possible due to Moore’s “Law” </vt:lpstr>
      <vt:lpstr>Implications of Moore’s Law</vt:lpstr>
      <vt:lpstr>Moore’s law in action</vt:lpstr>
      <vt:lpstr>The Emergence of a New “Law”</vt:lpstr>
      <vt:lpstr>Bits ( = Binary Digits)</vt:lpstr>
      <vt:lpstr>PowerPoint Presentation</vt:lpstr>
      <vt:lpstr>Sound around the world with the click of the mouse!</vt:lpstr>
      <vt:lpstr>Inside the machine the binary looks something like this…</vt:lpstr>
      <vt:lpstr>The Digital (Re)-Evolution Some Examples</vt:lpstr>
      <vt:lpstr>Where Does This Flexibility Come From?</vt:lpstr>
      <vt:lpstr>In Other Words,</vt:lpstr>
      <vt:lpstr>The Future that Was.….and Wasn’t</vt:lpstr>
      <vt:lpstr>What are some of the negative implications of all of this digital goodness?</vt:lpstr>
      <vt:lpstr>Summary</vt:lpstr>
      <vt:lpstr>For more reasons to study CS..</vt:lpstr>
      <vt:lpstr>Questions?……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in the Digital Domain</dc:title>
  <cp:lastModifiedBy>Donald Stanford</cp:lastModifiedBy>
  <cp:revision>153</cp:revision>
  <dcterms:modified xsi:type="dcterms:W3CDTF">2023-09-07T12:30:12Z</dcterms:modified>
</cp:coreProperties>
</file>