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35"/>
  </p:notesMasterIdLst>
  <p:handoutMasterIdLst>
    <p:handoutMasterId r:id="rId36"/>
  </p:handoutMasterIdLst>
  <p:sldIdLst>
    <p:sldId id="256" r:id="rId2"/>
    <p:sldId id="331" r:id="rId3"/>
    <p:sldId id="332" r:id="rId4"/>
    <p:sldId id="333" r:id="rId5"/>
    <p:sldId id="304" r:id="rId6"/>
    <p:sldId id="306" r:id="rId7"/>
    <p:sldId id="273" r:id="rId8"/>
    <p:sldId id="274" r:id="rId9"/>
    <p:sldId id="258" r:id="rId10"/>
    <p:sldId id="261" r:id="rId11"/>
    <p:sldId id="277" r:id="rId12"/>
    <p:sldId id="259" r:id="rId13"/>
    <p:sldId id="319" r:id="rId14"/>
    <p:sldId id="336" r:id="rId15"/>
    <p:sldId id="260" r:id="rId16"/>
    <p:sldId id="334" r:id="rId17"/>
    <p:sldId id="271" r:id="rId18"/>
    <p:sldId id="264" r:id="rId19"/>
    <p:sldId id="321" r:id="rId20"/>
    <p:sldId id="320" r:id="rId21"/>
    <p:sldId id="294" r:id="rId22"/>
    <p:sldId id="262" r:id="rId23"/>
    <p:sldId id="279" r:id="rId24"/>
    <p:sldId id="280" r:id="rId25"/>
    <p:sldId id="281" r:id="rId26"/>
    <p:sldId id="263" r:id="rId27"/>
    <p:sldId id="324" r:id="rId28"/>
    <p:sldId id="296" r:id="rId29"/>
    <p:sldId id="282" r:id="rId30"/>
    <p:sldId id="295" r:id="rId31"/>
    <p:sldId id="335" r:id="rId32"/>
    <p:sldId id="307" r:id="rId33"/>
    <p:sldId id="323" r:id="rId34"/>
  </p:sldIdLst>
  <p:sldSz cx="9144000" cy="6858000" type="screen4x3"/>
  <p:notesSz cx="9282113" cy="6985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0">
          <p15:clr>
            <a:srgbClr val="A4A3A4"/>
          </p15:clr>
        </p15:guide>
        <p15:guide id="2" pos="29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13"/>
    <p:restoredTop sz="94679"/>
  </p:normalViewPr>
  <p:slideViewPr>
    <p:cSldViewPr>
      <p:cViewPr varScale="1">
        <p:scale>
          <a:sx n="102" d="100"/>
          <a:sy n="102" d="100"/>
        </p:scale>
        <p:origin x="1832"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26"/>
    </p:cViewPr>
  </p:sorterViewPr>
  <p:notesViewPr>
    <p:cSldViewPr>
      <p:cViewPr varScale="1">
        <p:scale>
          <a:sx n="55" d="100"/>
          <a:sy n="55" d="100"/>
        </p:scale>
        <p:origin x="-1686" y="-90"/>
      </p:cViewPr>
      <p:guideLst>
        <p:guide orient="horz" pos="2200"/>
        <p:guide pos="292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716DC2D-F73D-537C-9ACE-172E7185EE15}"/>
              </a:ext>
            </a:extLst>
          </p:cNvPr>
          <p:cNvSpPr>
            <a:spLocks noGrp="1" noChangeArrowheads="1"/>
          </p:cNvSpPr>
          <p:nvPr>
            <p:ph type="hdr" sz="quarter"/>
          </p:nvPr>
        </p:nvSpPr>
        <p:spPr bwMode="auto">
          <a:xfrm>
            <a:off x="0" y="0"/>
            <a:ext cx="4038600" cy="3810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20483" name="Rectangle 3">
            <a:extLst>
              <a:ext uri="{FF2B5EF4-FFF2-40B4-BE49-F238E27FC236}">
                <a16:creationId xmlns:a16="http://schemas.microsoft.com/office/drawing/2014/main" id="{03E0F9CA-DA86-751E-BF43-EF9DB1D9D7C2}"/>
              </a:ext>
            </a:extLst>
          </p:cNvPr>
          <p:cNvSpPr>
            <a:spLocks noGrp="1" noChangeArrowheads="1"/>
          </p:cNvSpPr>
          <p:nvPr>
            <p:ph type="dt" sz="quarter" idx="1"/>
          </p:nvPr>
        </p:nvSpPr>
        <p:spPr bwMode="auto">
          <a:xfrm>
            <a:off x="5257800" y="0"/>
            <a:ext cx="4038600" cy="3810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ＭＳ Ｐゴシック" charset="0"/>
                <a:cs typeface="Arial" charset="0"/>
              </a:defRPr>
            </a:lvl1pPr>
          </a:lstStyle>
          <a:p>
            <a:pPr>
              <a:defRPr/>
            </a:pPr>
            <a:endParaRPr lang="en-US"/>
          </a:p>
        </p:txBody>
      </p:sp>
      <p:sp>
        <p:nvSpPr>
          <p:cNvPr id="20484" name="Rectangle 4">
            <a:extLst>
              <a:ext uri="{FF2B5EF4-FFF2-40B4-BE49-F238E27FC236}">
                <a16:creationId xmlns:a16="http://schemas.microsoft.com/office/drawing/2014/main" id="{CF2C8BFB-B13A-66C3-0693-899EB4804D79}"/>
              </a:ext>
            </a:extLst>
          </p:cNvPr>
          <p:cNvSpPr>
            <a:spLocks noGrp="1" noChangeArrowheads="1"/>
          </p:cNvSpPr>
          <p:nvPr>
            <p:ph type="ftr" sz="quarter" idx="2"/>
          </p:nvPr>
        </p:nvSpPr>
        <p:spPr bwMode="auto">
          <a:xfrm>
            <a:off x="0" y="6629400"/>
            <a:ext cx="4038600" cy="3810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20485" name="Rectangle 5">
            <a:extLst>
              <a:ext uri="{FF2B5EF4-FFF2-40B4-BE49-F238E27FC236}">
                <a16:creationId xmlns:a16="http://schemas.microsoft.com/office/drawing/2014/main" id="{DE21366B-D1B3-8C04-F770-82445B8DC187}"/>
              </a:ext>
            </a:extLst>
          </p:cNvPr>
          <p:cNvSpPr>
            <a:spLocks noGrp="1" noChangeArrowheads="1"/>
          </p:cNvSpPr>
          <p:nvPr>
            <p:ph type="sldNum" sz="quarter" idx="3"/>
          </p:nvPr>
        </p:nvSpPr>
        <p:spPr bwMode="auto">
          <a:xfrm>
            <a:off x="5257800" y="6629400"/>
            <a:ext cx="4038600" cy="3810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02D29051-8982-D342-87D7-53637770190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B1FDACF-4F5C-1595-4516-36DD17A23185}"/>
              </a:ext>
            </a:extLst>
          </p:cNvPr>
          <p:cNvSpPr>
            <a:spLocks noGrp="1" noChangeArrowheads="1"/>
          </p:cNvSpPr>
          <p:nvPr>
            <p:ph type="hdr" sz="quarter"/>
          </p:nvPr>
        </p:nvSpPr>
        <p:spPr bwMode="auto">
          <a:xfrm>
            <a:off x="0" y="0"/>
            <a:ext cx="4049713" cy="3444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12291" name="Rectangle 3">
            <a:extLst>
              <a:ext uri="{FF2B5EF4-FFF2-40B4-BE49-F238E27FC236}">
                <a16:creationId xmlns:a16="http://schemas.microsoft.com/office/drawing/2014/main" id="{A22DA117-322D-C9DD-6194-004631598015}"/>
              </a:ext>
            </a:extLst>
          </p:cNvPr>
          <p:cNvSpPr>
            <a:spLocks noGrp="1" noChangeArrowheads="1"/>
          </p:cNvSpPr>
          <p:nvPr>
            <p:ph type="dt" idx="1"/>
          </p:nvPr>
        </p:nvSpPr>
        <p:spPr bwMode="auto">
          <a:xfrm>
            <a:off x="5265738" y="0"/>
            <a:ext cx="4049712" cy="3444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ＭＳ Ｐゴシック" charset="0"/>
                <a:cs typeface="Arial" charset="0"/>
              </a:defRPr>
            </a:lvl1pPr>
          </a:lstStyle>
          <a:p>
            <a:pPr>
              <a:defRPr/>
            </a:pPr>
            <a:endParaRPr lang="en-US"/>
          </a:p>
        </p:txBody>
      </p:sp>
      <p:sp>
        <p:nvSpPr>
          <p:cNvPr id="15364" name="Rectangle 4">
            <a:extLst>
              <a:ext uri="{FF2B5EF4-FFF2-40B4-BE49-F238E27FC236}">
                <a16:creationId xmlns:a16="http://schemas.microsoft.com/office/drawing/2014/main" id="{7210FEEF-E5D8-AC22-17B4-FCD66C15AB70}"/>
              </a:ext>
            </a:extLst>
          </p:cNvPr>
          <p:cNvSpPr>
            <a:spLocks noGrp="1" noRot="1" noChangeAspect="1" noChangeArrowheads="1" noTextEdit="1"/>
          </p:cNvSpPr>
          <p:nvPr>
            <p:ph type="sldImg" idx="2"/>
          </p:nvPr>
        </p:nvSpPr>
        <p:spPr bwMode="auto">
          <a:xfrm>
            <a:off x="2847975" y="515938"/>
            <a:ext cx="3517900" cy="26384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FBFDA639-405E-744F-9A59-C7DE6307CDA2}"/>
              </a:ext>
            </a:extLst>
          </p:cNvPr>
          <p:cNvSpPr>
            <a:spLocks noGrp="1" noChangeArrowheads="1"/>
          </p:cNvSpPr>
          <p:nvPr>
            <p:ph type="body" sz="quarter" idx="3"/>
          </p:nvPr>
        </p:nvSpPr>
        <p:spPr bwMode="auto">
          <a:xfrm>
            <a:off x="1214438" y="3325813"/>
            <a:ext cx="6784975" cy="3154362"/>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0FCBDB6B-42F8-6DA8-EB4B-3E0C55755707}"/>
              </a:ext>
            </a:extLst>
          </p:cNvPr>
          <p:cNvSpPr>
            <a:spLocks noGrp="1" noChangeArrowheads="1"/>
          </p:cNvSpPr>
          <p:nvPr>
            <p:ph type="ftr" sz="quarter" idx="4"/>
          </p:nvPr>
        </p:nvSpPr>
        <p:spPr bwMode="auto">
          <a:xfrm>
            <a:off x="0" y="6651625"/>
            <a:ext cx="4049713" cy="344488"/>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ＭＳ Ｐゴシック" charset="0"/>
                <a:cs typeface="Arial" charset="0"/>
              </a:defRPr>
            </a:lvl1pPr>
          </a:lstStyle>
          <a:p>
            <a:pPr>
              <a:defRPr/>
            </a:pPr>
            <a:endParaRPr lang="en-US"/>
          </a:p>
        </p:txBody>
      </p:sp>
      <p:sp>
        <p:nvSpPr>
          <p:cNvPr id="12295" name="Rectangle 7">
            <a:extLst>
              <a:ext uri="{FF2B5EF4-FFF2-40B4-BE49-F238E27FC236}">
                <a16:creationId xmlns:a16="http://schemas.microsoft.com/office/drawing/2014/main" id="{D140FE96-10F0-502C-7BE1-AB2DE984D183}"/>
              </a:ext>
            </a:extLst>
          </p:cNvPr>
          <p:cNvSpPr>
            <a:spLocks noGrp="1" noChangeArrowheads="1"/>
          </p:cNvSpPr>
          <p:nvPr>
            <p:ph type="sldNum" sz="quarter" idx="5"/>
          </p:nvPr>
        </p:nvSpPr>
        <p:spPr bwMode="auto">
          <a:xfrm>
            <a:off x="5265738" y="6651625"/>
            <a:ext cx="4049712" cy="3444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0470580A-91C3-214F-BB7C-C6C1039035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9F081802-6445-887F-44F7-29754AC2BA7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606A32D0-90C7-C743-B2AD-676E636918C3}" type="slidenum">
              <a:rPr lang="en-US" altLang="en-US" smtClean="0"/>
              <a:pPr>
                <a:spcBef>
                  <a:spcPct val="0"/>
                </a:spcBef>
              </a:pPr>
              <a:t>1</a:t>
            </a:fld>
            <a:endParaRPr lang="en-US" altLang="en-US"/>
          </a:p>
        </p:txBody>
      </p:sp>
      <p:sp>
        <p:nvSpPr>
          <p:cNvPr id="18434" name="Rectangle 2">
            <a:extLst>
              <a:ext uri="{FF2B5EF4-FFF2-40B4-BE49-F238E27FC236}">
                <a16:creationId xmlns:a16="http://schemas.microsoft.com/office/drawing/2014/main" id="{1EDDEE80-5F9E-2671-8C53-F051C91672A0}"/>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E0964A3D-22C5-5572-F5A9-B339A950A6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latin typeface="Times New Roman" panose="02020603050405020304" pitchFamily="18" charset="0"/>
                <a:ea typeface="ＭＳ Ｐゴシック" panose="020B0600070205080204" pitchFamily="34" charset="-128"/>
                <a:cs typeface="Arial" panose="020B0604020202020204" pitchFamily="34" charset="0"/>
              </a:rPr>
              <a:t>This took 45 minutes even including the demo (I used paint) and quite a number of questions.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A0D9D0A9-0F3C-AB2C-214B-99CFAB32690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549597D3-58AC-5B41-914B-E49778E50F0C}" type="slidenum">
              <a:rPr lang="en-US" altLang="en-US" smtClean="0"/>
              <a:pPr>
                <a:spcBef>
                  <a:spcPct val="0"/>
                </a:spcBef>
              </a:pPr>
              <a:t>11</a:t>
            </a:fld>
            <a:endParaRPr lang="en-US" altLang="en-US"/>
          </a:p>
        </p:txBody>
      </p:sp>
      <p:sp>
        <p:nvSpPr>
          <p:cNvPr id="37890" name="Rectangle 2">
            <a:extLst>
              <a:ext uri="{FF2B5EF4-FFF2-40B4-BE49-F238E27FC236}">
                <a16:creationId xmlns:a16="http://schemas.microsoft.com/office/drawing/2014/main" id="{01FE2C11-635C-F22B-974C-FCF3C204CFF1}"/>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F3ED59CE-E877-A4D6-DA57-A53A7135D1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F04A9310-1F46-F340-BA55-7DC28F5894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D792C95D-FDEF-1149-B4FF-B351AC512679}" type="slidenum">
              <a:rPr lang="en-US" altLang="en-US" smtClean="0"/>
              <a:pPr>
                <a:spcBef>
                  <a:spcPct val="0"/>
                </a:spcBef>
              </a:pPr>
              <a:t>12</a:t>
            </a:fld>
            <a:endParaRPr lang="en-US" altLang="en-US"/>
          </a:p>
        </p:txBody>
      </p:sp>
      <p:sp>
        <p:nvSpPr>
          <p:cNvPr id="39938" name="Rectangle 2">
            <a:extLst>
              <a:ext uri="{FF2B5EF4-FFF2-40B4-BE49-F238E27FC236}">
                <a16:creationId xmlns:a16="http://schemas.microsoft.com/office/drawing/2014/main" id="{7A606D9B-C5BE-68B2-DE50-B567D2AE32FB}"/>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47CCB0A1-F9C8-ADF0-69C6-0FA5C0805C2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9CB13F1-EFFC-5034-5F20-5DF285BB33F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E7D59D56-96CA-674B-A767-4F04036E0CED}" type="slidenum">
              <a:rPr lang="en-US" altLang="en-US" smtClean="0"/>
              <a:pPr>
                <a:spcBef>
                  <a:spcPct val="0"/>
                </a:spcBef>
              </a:pPr>
              <a:t>13</a:t>
            </a:fld>
            <a:endParaRPr lang="en-US" altLang="en-US"/>
          </a:p>
        </p:txBody>
      </p:sp>
      <p:sp>
        <p:nvSpPr>
          <p:cNvPr id="41986" name="Rectangle 2">
            <a:extLst>
              <a:ext uri="{FF2B5EF4-FFF2-40B4-BE49-F238E27FC236}">
                <a16:creationId xmlns:a16="http://schemas.microsoft.com/office/drawing/2014/main" id="{9733D72B-7601-7FEA-48B4-51AD3AFF2162}"/>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CAA6F0BF-08DF-5A33-01F0-29650A419BE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239210F-CFA8-3C9B-344F-1839A96F4AA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4AFCAFAF-DA66-D940-979E-785A819B5AF3}" type="slidenum">
              <a:rPr lang="en-US" altLang="en-US" smtClean="0"/>
              <a:pPr>
                <a:spcBef>
                  <a:spcPct val="0"/>
                </a:spcBef>
              </a:pPr>
              <a:t>15</a:t>
            </a:fld>
            <a:endParaRPr lang="en-US" altLang="en-US"/>
          </a:p>
        </p:txBody>
      </p:sp>
      <p:sp>
        <p:nvSpPr>
          <p:cNvPr id="44034" name="Rectangle 2">
            <a:extLst>
              <a:ext uri="{FF2B5EF4-FFF2-40B4-BE49-F238E27FC236}">
                <a16:creationId xmlns:a16="http://schemas.microsoft.com/office/drawing/2014/main" id="{58D7E7CB-8018-0B74-8594-645725410090}"/>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AF25E954-290C-F4D9-0D8F-02C0D54F3D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F4AE430B-B0BE-EE99-E772-38D792B632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CE9DB2B9-7C60-CD41-884B-6CF007D4ED58}" type="slidenum">
              <a:rPr lang="en-US" altLang="en-US" smtClean="0"/>
              <a:pPr>
                <a:spcBef>
                  <a:spcPct val="0"/>
                </a:spcBef>
              </a:pPr>
              <a:t>17</a:t>
            </a:fld>
            <a:endParaRPr lang="en-US" altLang="en-US"/>
          </a:p>
        </p:txBody>
      </p:sp>
      <p:sp>
        <p:nvSpPr>
          <p:cNvPr id="47106" name="Rectangle 2">
            <a:extLst>
              <a:ext uri="{FF2B5EF4-FFF2-40B4-BE49-F238E27FC236}">
                <a16:creationId xmlns:a16="http://schemas.microsoft.com/office/drawing/2014/main" id="{C192BF4B-A99E-FD08-4618-DD54B3F72CFA}"/>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5837F240-FB59-57A4-D0BD-3CFFFAC9337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F81EA9AF-140A-EE59-513D-00DB99E743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DAD519EE-E350-B74B-B6C5-5B099F394FDA}" type="slidenum">
              <a:rPr lang="en-US" altLang="en-US" smtClean="0"/>
              <a:pPr>
                <a:spcBef>
                  <a:spcPct val="0"/>
                </a:spcBef>
              </a:pPr>
              <a:t>18</a:t>
            </a:fld>
            <a:endParaRPr lang="en-US" altLang="en-US"/>
          </a:p>
        </p:txBody>
      </p:sp>
      <p:sp>
        <p:nvSpPr>
          <p:cNvPr id="49154" name="Rectangle 2">
            <a:extLst>
              <a:ext uri="{FF2B5EF4-FFF2-40B4-BE49-F238E27FC236}">
                <a16:creationId xmlns:a16="http://schemas.microsoft.com/office/drawing/2014/main" id="{FA947773-E4E1-F9B0-B067-EB694FF57944}"/>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71FDA9EC-9D7D-0B7A-C667-F0B3D2676A5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AB4C3051-1113-CD8B-FE84-A0A272EE76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6BE7FD50-ECCF-3D4D-BC8F-AA84E4E594C9}" type="slidenum">
              <a:rPr lang="en-US" altLang="en-US" smtClean="0"/>
              <a:pPr>
                <a:spcBef>
                  <a:spcPct val="0"/>
                </a:spcBef>
              </a:pPr>
              <a:t>19</a:t>
            </a:fld>
            <a:endParaRPr lang="en-US" altLang="en-US"/>
          </a:p>
        </p:txBody>
      </p:sp>
      <p:sp>
        <p:nvSpPr>
          <p:cNvPr id="51202" name="Rectangle 2">
            <a:extLst>
              <a:ext uri="{FF2B5EF4-FFF2-40B4-BE49-F238E27FC236}">
                <a16:creationId xmlns:a16="http://schemas.microsoft.com/office/drawing/2014/main" id="{24EDC807-E2CF-3C9F-2CA7-DC2186B7978E}"/>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7129B3E4-E627-B3CF-BBDF-15186BB8278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EA18B7AE-31A8-5DA9-9A70-085C045918E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E77DE6A3-2299-A846-BFC9-68F3113A7DC6}" type="slidenum">
              <a:rPr lang="en-US" altLang="en-US" smtClean="0"/>
              <a:pPr>
                <a:spcBef>
                  <a:spcPct val="0"/>
                </a:spcBef>
              </a:pPr>
              <a:t>20</a:t>
            </a:fld>
            <a:endParaRPr lang="en-US" altLang="en-US"/>
          </a:p>
        </p:txBody>
      </p:sp>
      <p:sp>
        <p:nvSpPr>
          <p:cNvPr id="53250" name="Rectangle 2">
            <a:extLst>
              <a:ext uri="{FF2B5EF4-FFF2-40B4-BE49-F238E27FC236}">
                <a16:creationId xmlns:a16="http://schemas.microsoft.com/office/drawing/2014/main" id="{2A061690-092B-77B5-0A96-957E0071723A}"/>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0908D36C-D2CE-F3EC-5A3D-E5DFED21A56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62073181-5B83-A5BF-B62B-E9572B097D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3E2A754B-55F3-234D-AA20-87E616ECD468}" type="slidenum">
              <a:rPr lang="en-US" altLang="en-US" smtClean="0"/>
              <a:pPr>
                <a:spcBef>
                  <a:spcPct val="0"/>
                </a:spcBef>
              </a:pPr>
              <a:t>21</a:t>
            </a:fld>
            <a:endParaRPr lang="en-US" altLang="en-US"/>
          </a:p>
        </p:txBody>
      </p:sp>
      <p:sp>
        <p:nvSpPr>
          <p:cNvPr id="55298" name="Rectangle 2">
            <a:extLst>
              <a:ext uri="{FF2B5EF4-FFF2-40B4-BE49-F238E27FC236}">
                <a16:creationId xmlns:a16="http://schemas.microsoft.com/office/drawing/2014/main" id="{200E85AE-B6CB-8A6F-69EC-B2FA400964FE}"/>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A1D6F188-F444-CDFE-D58C-11ABF93473D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B2286517-AF51-C28C-826A-3EDB2C5D5A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C2FE59FD-4D41-E042-B868-8E6A34E596C1}" type="slidenum">
              <a:rPr lang="en-US" altLang="en-US" smtClean="0"/>
              <a:pPr>
                <a:spcBef>
                  <a:spcPct val="0"/>
                </a:spcBef>
              </a:pPr>
              <a:t>22</a:t>
            </a:fld>
            <a:endParaRPr lang="en-US" altLang="en-US"/>
          </a:p>
        </p:txBody>
      </p:sp>
      <p:sp>
        <p:nvSpPr>
          <p:cNvPr id="57346" name="Rectangle 2">
            <a:extLst>
              <a:ext uri="{FF2B5EF4-FFF2-40B4-BE49-F238E27FC236}">
                <a16:creationId xmlns:a16="http://schemas.microsoft.com/office/drawing/2014/main" id="{6AF0A978-08C3-0BD3-5C08-4BFE2E82DCA2}"/>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F5E23C76-E51F-774B-B358-2AC72E588F9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62325909-0E78-2380-1A92-D854F284B9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17271F0B-7761-4342-A141-0845D78344E2}" type="slidenum">
              <a:rPr lang="en-US" altLang="en-US" smtClean="0"/>
              <a:pPr>
                <a:spcBef>
                  <a:spcPct val="0"/>
                </a:spcBef>
              </a:pPr>
              <a:t>3</a:t>
            </a:fld>
            <a:endParaRPr lang="en-US" altLang="en-US"/>
          </a:p>
        </p:txBody>
      </p:sp>
      <p:sp>
        <p:nvSpPr>
          <p:cNvPr id="21506" name="Rectangle 2">
            <a:extLst>
              <a:ext uri="{FF2B5EF4-FFF2-40B4-BE49-F238E27FC236}">
                <a16:creationId xmlns:a16="http://schemas.microsoft.com/office/drawing/2014/main" id="{F620DB5F-042D-A512-DF89-9A68555CE233}"/>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D84F4D40-3674-E339-CA6A-A6E3BEE02D28}"/>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C3672379-2AF6-C781-9211-CA9EF6E067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67561800-4B4C-B642-882F-AD22F893C544}" type="slidenum">
              <a:rPr lang="en-US" altLang="en-US" smtClean="0"/>
              <a:pPr>
                <a:spcBef>
                  <a:spcPct val="0"/>
                </a:spcBef>
              </a:pPr>
              <a:t>23</a:t>
            </a:fld>
            <a:endParaRPr lang="en-US" altLang="en-US"/>
          </a:p>
        </p:txBody>
      </p:sp>
      <p:sp>
        <p:nvSpPr>
          <p:cNvPr id="59394" name="Rectangle 2">
            <a:extLst>
              <a:ext uri="{FF2B5EF4-FFF2-40B4-BE49-F238E27FC236}">
                <a16:creationId xmlns:a16="http://schemas.microsoft.com/office/drawing/2014/main" id="{7040AB08-8572-43AB-2EEF-7850F5CB3C1F}"/>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1042888D-DE0C-1E0D-5032-DD90869631D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4A147A27-80BA-C65F-4334-6FECF3FF46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45EA0625-6DF8-ED48-92CD-C9D5AAF5675D}" type="slidenum">
              <a:rPr lang="en-US" altLang="en-US" smtClean="0"/>
              <a:pPr>
                <a:spcBef>
                  <a:spcPct val="0"/>
                </a:spcBef>
              </a:pPr>
              <a:t>24</a:t>
            </a:fld>
            <a:endParaRPr lang="en-US" altLang="en-US"/>
          </a:p>
        </p:txBody>
      </p:sp>
      <p:sp>
        <p:nvSpPr>
          <p:cNvPr id="61442" name="Rectangle 2">
            <a:extLst>
              <a:ext uri="{FF2B5EF4-FFF2-40B4-BE49-F238E27FC236}">
                <a16:creationId xmlns:a16="http://schemas.microsoft.com/office/drawing/2014/main" id="{8CDE349F-A633-3C2A-0C6A-844CACE2E7B8}"/>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620DD008-7FB7-9B92-509C-DAA373897FC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186CA0D2-21DE-DF54-26DD-54FE262495C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4F3B8963-5EF3-AB46-9885-EA9894340012}" type="slidenum">
              <a:rPr lang="en-US" altLang="en-US" smtClean="0"/>
              <a:pPr>
                <a:spcBef>
                  <a:spcPct val="0"/>
                </a:spcBef>
              </a:pPr>
              <a:t>25</a:t>
            </a:fld>
            <a:endParaRPr lang="en-US" altLang="en-US"/>
          </a:p>
        </p:txBody>
      </p:sp>
      <p:sp>
        <p:nvSpPr>
          <p:cNvPr id="63490" name="Rectangle 2">
            <a:extLst>
              <a:ext uri="{FF2B5EF4-FFF2-40B4-BE49-F238E27FC236}">
                <a16:creationId xmlns:a16="http://schemas.microsoft.com/office/drawing/2014/main" id="{A34E4C7B-048F-83DC-38AE-6E1C7D131D02}"/>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7A257A6C-0944-3477-1D01-33728FBA7E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58F15079-44C3-74C2-90AA-4C57F82756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3F2CD352-BFBF-1348-B280-00F03B793D75}" type="slidenum">
              <a:rPr lang="en-US" altLang="en-US" smtClean="0"/>
              <a:pPr>
                <a:spcBef>
                  <a:spcPct val="0"/>
                </a:spcBef>
              </a:pPr>
              <a:t>26</a:t>
            </a:fld>
            <a:endParaRPr lang="en-US" altLang="en-US"/>
          </a:p>
        </p:txBody>
      </p:sp>
      <p:sp>
        <p:nvSpPr>
          <p:cNvPr id="65538" name="Rectangle 2">
            <a:extLst>
              <a:ext uri="{FF2B5EF4-FFF2-40B4-BE49-F238E27FC236}">
                <a16:creationId xmlns:a16="http://schemas.microsoft.com/office/drawing/2014/main" id="{6526815E-72DA-F66A-C042-02B6C993EFDC}"/>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95BDD931-2565-2DE9-695E-A8CF519ECD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BF53266C-4DAF-E1A9-6FCD-86A0983ADA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ED3A8077-8018-4B48-8AC1-C0265C72B6B5}" type="slidenum">
              <a:rPr lang="en-US" altLang="en-US" smtClean="0"/>
              <a:pPr>
                <a:spcBef>
                  <a:spcPct val="0"/>
                </a:spcBef>
              </a:pPr>
              <a:t>27</a:t>
            </a:fld>
            <a:endParaRPr lang="en-US" altLang="en-US"/>
          </a:p>
        </p:txBody>
      </p:sp>
      <p:sp>
        <p:nvSpPr>
          <p:cNvPr id="67586" name="Rectangle 2">
            <a:extLst>
              <a:ext uri="{FF2B5EF4-FFF2-40B4-BE49-F238E27FC236}">
                <a16:creationId xmlns:a16="http://schemas.microsoft.com/office/drawing/2014/main" id="{56CD5C0F-EAD0-8FF1-6BD1-808386643E60}"/>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7D3CF418-4432-B840-D4B4-B3BD170564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62E05678-8F64-4D6A-6959-B056DA9136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73FAB138-0444-8346-B08A-6EFEE035E158}" type="slidenum">
              <a:rPr lang="en-US" altLang="en-US" smtClean="0"/>
              <a:pPr>
                <a:spcBef>
                  <a:spcPct val="0"/>
                </a:spcBef>
              </a:pPr>
              <a:t>28</a:t>
            </a:fld>
            <a:endParaRPr lang="en-US" altLang="en-US"/>
          </a:p>
        </p:txBody>
      </p:sp>
      <p:sp>
        <p:nvSpPr>
          <p:cNvPr id="69634" name="Rectangle 2">
            <a:extLst>
              <a:ext uri="{FF2B5EF4-FFF2-40B4-BE49-F238E27FC236}">
                <a16:creationId xmlns:a16="http://schemas.microsoft.com/office/drawing/2014/main" id="{65CA249D-960A-97C5-E285-7F95CBD5D581}"/>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C46C456B-2A0A-95A5-A933-19D7B20EE9A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83A63D19-487A-8747-9E9F-C593E7B841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518CEBBA-8395-A34B-9E72-06641F3F75B8}" type="slidenum">
              <a:rPr lang="en-US" altLang="en-US" smtClean="0"/>
              <a:pPr>
                <a:spcBef>
                  <a:spcPct val="0"/>
                </a:spcBef>
              </a:pPr>
              <a:t>29</a:t>
            </a:fld>
            <a:endParaRPr lang="en-US" altLang="en-US"/>
          </a:p>
        </p:txBody>
      </p:sp>
      <p:sp>
        <p:nvSpPr>
          <p:cNvPr id="71682" name="Rectangle 2">
            <a:extLst>
              <a:ext uri="{FF2B5EF4-FFF2-40B4-BE49-F238E27FC236}">
                <a16:creationId xmlns:a16="http://schemas.microsoft.com/office/drawing/2014/main" id="{E6A7996B-EB99-07DF-45FF-65F1D9F7BDC7}"/>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E6F209A3-CEF3-F4D6-E3CF-E5228B86D58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F9BAEEE1-E23E-1127-054C-9158EFA576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637E64F4-9BB8-2C41-9B3B-09C331E897D9}" type="slidenum">
              <a:rPr lang="en-US" altLang="en-US" smtClean="0"/>
              <a:pPr>
                <a:spcBef>
                  <a:spcPct val="0"/>
                </a:spcBef>
              </a:pPr>
              <a:t>30</a:t>
            </a:fld>
            <a:endParaRPr lang="en-US" altLang="en-US"/>
          </a:p>
        </p:txBody>
      </p:sp>
      <p:sp>
        <p:nvSpPr>
          <p:cNvPr id="73730" name="Rectangle 2">
            <a:extLst>
              <a:ext uri="{FF2B5EF4-FFF2-40B4-BE49-F238E27FC236}">
                <a16:creationId xmlns:a16="http://schemas.microsoft.com/office/drawing/2014/main" id="{DBB0F1DC-E11E-9C85-6781-159AFE3257D8}"/>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18332CDB-7980-86D1-E365-B6452D45567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3F3D3361-967E-56EB-FB22-C1DD81E4AF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DC309263-8894-A947-AC2E-E5DAF173880C}" type="slidenum">
              <a:rPr lang="en-US" altLang="en-US" smtClean="0"/>
              <a:pPr>
                <a:spcBef>
                  <a:spcPct val="0"/>
                </a:spcBef>
              </a:pPr>
              <a:t>32</a:t>
            </a:fld>
            <a:endParaRPr lang="en-US" altLang="en-US"/>
          </a:p>
        </p:txBody>
      </p:sp>
      <p:sp>
        <p:nvSpPr>
          <p:cNvPr id="76802" name="Rectangle 2">
            <a:extLst>
              <a:ext uri="{FF2B5EF4-FFF2-40B4-BE49-F238E27FC236}">
                <a16:creationId xmlns:a16="http://schemas.microsoft.com/office/drawing/2014/main" id="{9740D8B9-19F8-27F9-7656-8F04415EE91D}"/>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9E57DD42-0991-9F61-5496-EE2DB992D1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2B8C62B3-944D-CD6A-70C4-3100E6245D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B6DB956-F307-6644-9CEF-6C159DA66081}" type="slidenum">
              <a:rPr lang="en-US" altLang="en-US" smtClean="0"/>
              <a:pPr>
                <a:spcBef>
                  <a:spcPct val="0"/>
                </a:spcBef>
              </a:pPr>
              <a:t>33</a:t>
            </a:fld>
            <a:endParaRPr lang="en-US" altLang="en-US"/>
          </a:p>
        </p:txBody>
      </p:sp>
      <p:sp>
        <p:nvSpPr>
          <p:cNvPr id="78850" name="Rectangle 2">
            <a:extLst>
              <a:ext uri="{FF2B5EF4-FFF2-40B4-BE49-F238E27FC236}">
                <a16:creationId xmlns:a16="http://schemas.microsoft.com/office/drawing/2014/main" id="{5429E158-D485-2D76-2700-80936611B8CB}"/>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E95B285C-C134-AF23-ED6A-8B4FA4BE87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A6E7E142-1642-BC23-BC0C-B66BAB3F0F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C41BABB-A155-D843-9C19-8E5B09FC2FA3}" type="slidenum">
              <a:rPr lang="en-US" altLang="en-US" smtClean="0"/>
              <a:pPr>
                <a:spcBef>
                  <a:spcPct val="0"/>
                </a:spcBef>
              </a:pPr>
              <a:t>4</a:t>
            </a:fld>
            <a:endParaRPr lang="en-US" altLang="en-US"/>
          </a:p>
        </p:txBody>
      </p:sp>
      <p:sp>
        <p:nvSpPr>
          <p:cNvPr id="23554" name="Rectangle 2">
            <a:extLst>
              <a:ext uri="{FF2B5EF4-FFF2-40B4-BE49-F238E27FC236}">
                <a16:creationId xmlns:a16="http://schemas.microsoft.com/office/drawing/2014/main" id="{D5BAFA29-3FEF-E2E5-88D4-5A38370D5D76}"/>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61850909-4B41-8620-AF1B-30270EF386B9}"/>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BBEA880F-0E37-4BF7-674C-29EF74DB79A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B3417964-C8D9-974D-916A-ED46C7467E15}" type="slidenum">
              <a:rPr lang="en-US" altLang="en-US" smtClean="0"/>
              <a:pPr>
                <a:spcBef>
                  <a:spcPct val="0"/>
                </a:spcBef>
              </a:pPr>
              <a:t>5</a:t>
            </a:fld>
            <a:endParaRPr lang="en-US" altLang="en-US"/>
          </a:p>
        </p:txBody>
      </p:sp>
      <p:sp>
        <p:nvSpPr>
          <p:cNvPr id="25602" name="Rectangle 2">
            <a:extLst>
              <a:ext uri="{FF2B5EF4-FFF2-40B4-BE49-F238E27FC236}">
                <a16:creationId xmlns:a16="http://schemas.microsoft.com/office/drawing/2014/main" id="{0B1EF13D-D60C-F797-D72F-D13C311A86D6}"/>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7FF185E1-C6F5-3DB0-9B61-B8FD9B955E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CFFD78C3-3138-3A9D-B165-01645423FD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F10A4482-7A8A-7040-8B22-9A0485348C8D}" type="slidenum">
              <a:rPr lang="en-US" altLang="en-US" smtClean="0"/>
              <a:pPr>
                <a:spcBef>
                  <a:spcPct val="0"/>
                </a:spcBef>
              </a:pPr>
              <a:t>6</a:t>
            </a:fld>
            <a:endParaRPr lang="en-US" altLang="en-US"/>
          </a:p>
        </p:txBody>
      </p:sp>
      <p:sp>
        <p:nvSpPr>
          <p:cNvPr id="27650" name="Rectangle 2">
            <a:extLst>
              <a:ext uri="{FF2B5EF4-FFF2-40B4-BE49-F238E27FC236}">
                <a16:creationId xmlns:a16="http://schemas.microsoft.com/office/drawing/2014/main" id="{A2AF206A-FA21-7179-CE17-0A7A2C70BF43}"/>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ED5889C4-4A3B-3C41-8507-55CD9E4FB5C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8DDE98F9-0A0B-B3C1-85D0-E81F1E2F6C6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B8DF2F43-5E82-E74A-9E63-5BBB5EE705FD}" type="slidenum">
              <a:rPr lang="en-US" altLang="en-US" smtClean="0"/>
              <a:pPr>
                <a:spcBef>
                  <a:spcPct val="0"/>
                </a:spcBef>
              </a:pPr>
              <a:t>7</a:t>
            </a:fld>
            <a:endParaRPr lang="en-US" altLang="en-US"/>
          </a:p>
        </p:txBody>
      </p:sp>
      <p:sp>
        <p:nvSpPr>
          <p:cNvPr id="29698" name="Rectangle 2">
            <a:extLst>
              <a:ext uri="{FF2B5EF4-FFF2-40B4-BE49-F238E27FC236}">
                <a16:creationId xmlns:a16="http://schemas.microsoft.com/office/drawing/2014/main" id="{3C768F80-D4E0-0914-0E68-95534A0F54EA}"/>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083BF34A-D322-005C-F225-8ABA0F5CE8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8BB109F2-167A-72D8-CB3C-CA1798DB28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4C89E8A3-D063-6047-98D7-6E6BD022E6FC}" type="slidenum">
              <a:rPr lang="en-US" altLang="en-US" smtClean="0"/>
              <a:pPr>
                <a:spcBef>
                  <a:spcPct val="0"/>
                </a:spcBef>
              </a:pPr>
              <a:t>8</a:t>
            </a:fld>
            <a:endParaRPr lang="en-US" altLang="en-US"/>
          </a:p>
        </p:txBody>
      </p:sp>
      <p:sp>
        <p:nvSpPr>
          <p:cNvPr id="31746" name="Rectangle 2">
            <a:extLst>
              <a:ext uri="{FF2B5EF4-FFF2-40B4-BE49-F238E27FC236}">
                <a16:creationId xmlns:a16="http://schemas.microsoft.com/office/drawing/2014/main" id="{2D6CB6E9-06C0-A7DB-6545-D15161F765AC}"/>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93CF3372-4273-7B5A-8173-E999C360E3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B91DFAD-6216-B8F6-C6B5-37C7709F67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29EF3744-791B-E848-ABC2-06A0F5469606}" type="slidenum">
              <a:rPr lang="en-US" altLang="en-US" smtClean="0"/>
              <a:pPr>
                <a:spcBef>
                  <a:spcPct val="0"/>
                </a:spcBef>
              </a:pPr>
              <a:t>9</a:t>
            </a:fld>
            <a:endParaRPr lang="en-US" altLang="en-US"/>
          </a:p>
        </p:txBody>
      </p:sp>
      <p:sp>
        <p:nvSpPr>
          <p:cNvPr id="33794" name="Rectangle 2">
            <a:extLst>
              <a:ext uri="{FF2B5EF4-FFF2-40B4-BE49-F238E27FC236}">
                <a16:creationId xmlns:a16="http://schemas.microsoft.com/office/drawing/2014/main" id="{B5DC7EF2-05FC-5337-16C4-EB2A79C30DDB}"/>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BD53693A-73A8-1C6D-6392-6293BF9D15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45A8920-E20F-87E8-EBCE-047C8388B1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pPr>
            <a:fld id="{FC85973D-C696-0144-BFB0-816D0E9E1749}" type="slidenum">
              <a:rPr lang="en-US" altLang="en-US" smtClean="0"/>
              <a:pPr>
                <a:spcBef>
                  <a:spcPct val="0"/>
                </a:spcBef>
              </a:pPr>
              <a:t>10</a:t>
            </a:fld>
            <a:endParaRPr lang="en-US" altLang="en-US"/>
          </a:p>
        </p:txBody>
      </p:sp>
      <p:sp>
        <p:nvSpPr>
          <p:cNvPr id="35842" name="Rectangle 2">
            <a:extLst>
              <a:ext uri="{FF2B5EF4-FFF2-40B4-BE49-F238E27FC236}">
                <a16:creationId xmlns:a16="http://schemas.microsoft.com/office/drawing/2014/main" id="{519D699E-8C6B-2ADB-6C64-7ED4B5DCFA34}"/>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039FFF2B-F992-3F44-FD94-F7C8BC4A364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4146" name="Rectangle 2"/>
          <p:cNvSpPr>
            <a:spLocks noGrp="1" noChangeArrowheads="1"/>
          </p:cNvSpPr>
          <p:nvPr>
            <p:ph type="ctrTitle" sz="quarter"/>
          </p:nvPr>
        </p:nvSpPr>
        <p:spPr>
          <a:xfrm>
            <a:off x="685800" y="1676400"/>
            <a:ext cx="7772400" cy="1828800"/>
          </a:xfrm>
        </p:spPr>
        <p:txBody>
          <a:bodyPr/>
          <a:lstStyle>
            <a:lvl1pPr>
              <a:defRPr/>
            </a:lvl1pPr>
          </a:lstStyle>
          <a:p>
            <a:pPr lvl="0"/>
            <a:r>
              <a:rPr lang="en-US" noProof="0"/>
              <a:t>Click to edit Master title style</a:t>
            </a:r>
          </a:p>
        </p:txBody>
      </p:sp>
      <p:sp>
        <p:nvSpPr>
          <p:cNvPr id="134147" name="Rectangle 3"/>
          <p:cNvSpPr>
            <a:spLocks noGrp="1" noChangeArrowheads="1"/>
          </p:cNvSpPr>
          <p:nvPr>
            <p:ph type="subTitle" sz="quarter" idx="1"/>
          </p:nvPr>
        </p:nvSpPr>
        <p:spPr>
          <a:xfrm>
            <a:off x="1371600" y="3886200"/>
            <a:ext cx="6400800" cy="1752600"/>
          </a:xfrm>
        </p:spPr>
        <p:txBody>
          <a:bodyPr/>
          <a:lstStyle>
            <a:lvl1pPr marL="0" indent="0" algn="ctr">
              <a:buFont typeface="Wingdings" charset="0"/>
              <a:buNone/>
              <a:defRPr/>
            </a:lvl1pPr>
          </a:lstStyle>
          <a:p>
            <a:pPr lvl="0"/>
            <a:r>
              <a:rPr lang="en-US" noProof="0"/>
              <a:t>Click to edit Master subtitle style</a:t>
            </a:r>
          </a:p>
        </p:txBody>
      </p:sp>
      <p:sp>
        <p:nvSpPr>
          <p:cNvPr id="2" name="Rectangle 4">
            <a:extLst>
              <a:ext uri="{FF2B5EF4-FFF2-40B4-BE49-F238E27FC236}">
                <a16:creationId xmlns:a16="http://schemas.microsoft.com/office/drawing/2014/main" id="{36A3B9BD-0012-0EE2-31BE-C36E08FADDA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671C746-6089-39AD-0BE4-12AB5E5302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7542AF7-0D4D-FB50-EA42-219339AE9D87}"/>
              </a:ext>
            </a:extLst>
          </p:cNvPr>
          <p:cNvSpPr>
            <a:spLocks noGrp="1" noChangeArrowheads="1"/>
          </p:cNvSpPr>
          <p:nvPr>
            <p:ph type="sldNum" sz="quarter" idx="12"/>
          </p:nvPr>
        </p:nvSpPr>
        <p:spPr>
          <a:ln/>
        </p:spPr>
        <p:txBody>
          <a:bodyPr/>
          <a:lstStyle>
            <a:lvl1pPr>
              <a:defRPr/>
            </a:lvl1pPr>
          </a:lstStyle>
          <a:p>
            <a:pPr>
              <a:defRPr/>
            </a:pPr>
            <a:fld id="{A146029C-CC6C-1440-BBAB-AC31CD573007}" type="slidenum">
              <a:rPr lang="en-US" altLang="en-US"/>
              <a:pPr>
                <a:defRPr/>
              </a:pPr>
              <a:t>‹#›</a:t>
            </a:fld>
            <a:endParaRPr lang="en-US" altLang="en-US"/>
          </a:p>
        </p:txBody>
      </p:sp>
    </p:spTree>
    <p:extLst>
      <p:ext uri="{BB962C8B-B14F-4D97-AF65-F5344CB8AC3E}">
        <p14:creationId xmlns:p14="http://schemas.microsoft.com/office/powerpoint/2010/main" val="402678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733B1AE-878F-63F7-5432-7BDF2F4A190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778B57D-7AAD-84F9-46D8-F23B293567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D590C53-01D6-5E74-6158-6C6719F3B0C9}"/>
              </a:ext>
            </a:extLst>
          </p:cNvPr>
          <p:cNvSpPr>
            <a:spLocks noGrp="1" noChangeArrowheads="1"/>
          </p:cNvSpPr>
          <p:nvPr>
            <p:ph type="sldNum" sz="quarter" idx="12"/>
          </p:nvPr>
        </p:nvSpPr>
        <p:spPr>
          <a:ln/>
        </p:spPr>
        <p:txBody>
          <a:bodyPr/>
          <a:lstStyle>
            <a:lvl1pPr>
              <a:defRPr/>
            </a:lvl1pPr>
          </a:lstStyle>
          <a:p>
            <a:pPr>
              <a:defRPr/>
            </a:pPr>
            <a:fld id="{A36977C8-C5DD-AA4E-AE93-1A6900ABBCB8}" type="slidenum">
              <a:rPr lang="en-US" altLang="en-US"/>
              <a:pPr>
                <a:defRPr/>
              </a:pPr>
              <a:t>‹#›</a:t>
            </a:fld>
            <a:endParaRPr lang="en-US" altLang="en-US"/>
          </a:p>
        </p:txBody>
      </p:sp>
    </p:spTree>
    <p:extLst>
      <p:ext uri="{BB962C8B-B14F-4D97-AF65-F5344CB8AC3E}">
        <p14:creationId xmlns:p14="http://schemas.microsoft.com/office/powerpoint/2010/main" val="427103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94B3F14-DADC-C32A-DADB-C19DCD20B89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B7D2FDF-AC69-067B-7241-EA81AF2BA2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2E26055-843F-6D95-F76F-473E5F07B36F}"/>
              </a:ext>
            </a:extLst>
          </p:cNvPr>
          <p:cNvSpPr>
            <a:spLocks noGrp="1" noChangeArrowheads="1"/>
          </p:cNvSpPr>
          <p:nvPr>
            <p:ph type="sldNum" sz="quarter" idx="12"/>
          </p:nvPr>
        </p:nvSpPr>
        <p:spPr>
          <a:ln/>
        </p:spPr>
        <p:txBody>
          <a:bodyPr/>
          <a:lstStyle>
            <a:lvl1pPr>
              <a:defRPr/>
            </a:lvl1pPr>
          </a:lstStyle>
          <a:p>
            <a:pPr>
              <a:defRPr/>
            </a:pPr>
            <a:fld id="{1FF2D40D-6EB3-AA4C-9571-E75A2AC651AD}" type="slidenum">
              <a:rPr lang="en-US" altLang="en-US"/>
              <a:pPr>
                <a:defRPr/>
              </a:pPr>
              <a:t>‹#›</a:t>
            </a:fld>
            <a:endParaRPr lang="en-US" altLang="en-US"/>
          </a:p>
        </p:txBody>
      </p:sp>
    </p:spTree>
    <p:extLst>
      <p:ext uri="{BB962C8B-B14F-4D97-AF65-F5344CB8AC3E}">
        <p14:creationId xmlns:p14="http://schemas.microsoft.com/office/powerpoint/2010/main" val="3887181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981200"/>
            <a:ext cx="4038600" cy="4114800"/>
          </a:xfrm>
        </p:spPr>
        <p:txBody>
          <a:bodyPr/>
          <a:lstStyle/>
          <a:p>
            <a:pPr lvl="0"/>
            <a:endParaRPr lang="en-US" noProof="0"/>
          </a:p>
        </p:txBody>
      </p:sp>
      <p:sp>
        <p:nvSpPr>
          <p:cNvPr id="5" name="Rectangle 4">
            <a:extLst>
              <a:ext uri="{FF2B5EF4-FFF2-40B4-BE49-F238E27FC236}">
                <a16:creationId xmlns:a16="http://schemas.microsoft.com/office/drawing/2014/main" id="{907DD82F-20D3-07F0-998C-EB27D333C2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CFE1B23-EB75-D0DB-584D-47F0CA9B2A8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06ECC15-7984-EA58-7E53-C8AF2C39FBEA}"/>
              </a:ext>
            </a:extLst>
          </p:cNvPr>
          <p:cNvSpPr>
            <a:spLocks noGrp="1" noChangeArrowheads="1"/>
          </p:cNvSpPr>
          <p:nvPr>
            <p:ph type="sldNum" sz="quarter" idx="12"/>
          </p:nvPr>
        </p:nvSpPr>
        <p:spPr>
          <a:ln/>
        </p:spPr>
        <p:txBody>
          <a:bodyPr/>
          <a:lstStyle>
            <a:lvl1pPr>
              <a:defRPr/>
            </a:lvl1pPr>
          </a:lstStyle>
          <a:p>
            <a:pPr>
              <a:defRPr/>
            </a:pPr>
            <a:fld id="{D5AA2D97-3C2B-EF40-9406-6EFFEDD48B8B}" type="slidenum">
              <a:rPr lang="en-US" altLang="en-US"/>
              <a:pPr>
                <a:defRPr/>
              </a:pPr>
              <a:t>‹#›</a:t>
            </a:fld>
            <a:endParaRPr lang="en-US" altLang="en-US"/>
          </a:p>
        </p:txBody>
      </p:sp>
    </p:spTree>
    <p:extLst>
      <p:ext uri="{BB962C8B-B14F-4D97-AF65-F5344CB8AC3E}">
        <p14:creationId xmlns:p14="http://schemas.microsoft.com/office/powerpoint/2010/main" val="2535132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4038600" cy="4114800"/>
          </a:xfrm>
        </p:spPr>
        <p:txBody>
          <a:bodyPr/>
          <a:lstStyle/>
          <a:p>
            <a:pPr lvl="0"/>
            <a:endParaRPr lang="en-US" noProof="0"/>
          </a:p>
        </p:txBody>
      </p:sp>
      <p:sp>
        <p:nvSpPr>
          <p:cNvPr id="5" name="Rectangle 4">
            <a:extLst>
              <a:ext uri="{FF2B5EF4-FFF2-40B4-BE49-F238E27FC236}">
                <a16:creationId xmlns:a16="http://schemas.microsoft.com/office/drawing/2014/main" id="{AEE15C79-F9A1-C222-2CDA-E86C56A1462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641D401-4B77-ABB5-F354-8EC108507B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8E63287-4BFB-171E-6AD7-20810124896C}"/>
              </a:ext>
            </a:extLst>
          </p:cNvPr>
          <p:cNvSpPr>
            <a:spLocks noGrp="1" noChangeArrowheads="1"/>
          </p:cNvSpPr>
          <p:nvPr>
            <p:ph type="sldNum" sz="quarter" idx="12"/>
          </p:nvPr>
        </p:nvSpPr>
        <p:spPr>
          <a:ln/>
        </p:spPr>
        <p:txBody>
          <a:bodyPr/>
          <a:lstStyle>
            <a:lvl1pPr>
              <a:defRPr/>
            </a:lvl1pPr>
          </a:lstStyle>
          <a:p>
            <a:pPr>
              <a:defRPr/>
            </a:pPr>
            <a:fld id="{1A66633C-1035-8548-A629-4C1070AB7DD0}" type="slidenum">
              <a:rPr lang="en-US" altLang="en-US"/>
              <a:pPr>
                <a:defRPr/>
              </a:pPr>
              <a:t>‹#›</a:t>
            </a:fld>
            <a:endParaRPr lang="en-US" altLang="en-US"/>
          </a:p>
        </p:txBody>
      </p:sp>
    </p:spTree>
    <p:extLst>
      <p:ext uri="{BB962C8B-B14F-4D97-AF65-F5344CB8AC3E}">
        <p14:creationId xmlns:p14="http://schemas.microsoft.com/office/powerpoint/2010/main" val="287104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2092B93-9433-AD93-DBBC-0DFE08EDC31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6B90B1-FBC4-95AA-5476-4BB742A390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7D893A-BB43-CF2B-4E65-21FAE60B2556}"/>
              </a:ext>
            </a:extLst>
          </p:cNvPr>
          <p:cNvSpPr>
            <a:spLocks noGrp="1" noChangeArrowheads="1"/>
          </p:cNvSpPr>
          <p:nvPr>
            <p:ph type="sldNum" sz="quarter" idx="12"/>
          </p:nvPr>
        </p:nvSpPr>
        <p:spPr>
          <a:ln/>
        </p:spPr>
        <p:txBody>
          <a:bodyPr/>
          <a:lstStyle>
            <a:lvl1pPr>
              <a:defRPr/>
            </a:lvl1pPr>
          </a:lstStyle>
          <a:p>
            <a:pPr>
              <a:defRPr/>
            </a:pPr>
            <a:fld id="{BE511727-C5D0-9F45-AF0A-5BE21C5656FF}" type="slidenum">
              <a:rPr lang="en-US" altLang="en-US"/>
              <a:pPr>
                <a:defRPr/>
              </a:pPr>
              <a:t>‹#›</a:t>
            </a:fld>
            <a:endParaRPr lang="en-US" altLang="en-US"/>
          </a:p>
        </p:txBody>
      </p:sp>
    </p:spTree>
    <p:extLst>
      <p:ext uri="{BB962C8B-B14F-4D97-AF65-F5344CB8AC3E}">
        <p14:creationId xmlns:p14="http://schemas.microsoft.com/office/powerpoint/2010/main" val="171195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89B0B21-27EC-F252-AD29-F17DB7ABF7D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941518F-04AF-08AA-531B-E235121972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7B9E80B-4F0C-5697-274B-CD340BAFD73E}"/>
              </a:ext>
            </a:extLst>
          </p:cNvPr>
          <p:cNvSpPr>
            <a:spLocks noGrp="1" noChangeArrowheads="1"/>
          </p:cNvSpPr>
          <p:nvPr>
            <p:ph type="sldNum" sz="quarter" idx="12"/>
          </p:nvPr>
        </p:nvSpPr>
        <p:spPr>
          <a:ln/>
        </p:spPr>
        <p:txBody>
          <a:bodyPr/>
          <a:lstStyle>
            <a:lvl1pPr>
              <a:defRPr/>
            </a:lvl1pPr>
          </a:lstStyle>
          <a:p>
            <a:pPr>
              <a:defRPr/>
            </a:pPr>
            <a:fld id="{7F71CABE-04B5-1842-A1BB-A80C2521D6F8}" type="slidenum">
              <a:rPr lang="en-US" altLang="en-US"/>
              <a:pPr>
                <a:defRPr/>
              </a:pPr>
              <a:t>‹#›</a:t>
            </a:fld>
            <a:endParaRPr lang="en-US" altLang="en-US"/>
          </a:p>
        </p:txBody>
      </p:sp>
    </p:spTree>
    <p:extLst>
      <p:ext uri="{BB962C8B-B14F-4D97-AF65-F5344CB8AC3E}">
        <p14:creationId xmlns:p14="http://schemas.microsoft.com/office/powerpoint/2010/main" val="384245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1C0931B-15FF-9E58-3E4A-0F89AA7BB8B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84B51C1-29A5-BE2C-6422-7BC3D9BD92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8D69378-740F-08A3-1BAC-6E1A09C78819}"/>
              </a:ext>
            </a:extLst>
          </p:cNvPr>
          <p:cNvSpPr>
            <a:spLocks noGrp="1" noChangeArrowheads="1"/>
          </p:cNvSpPr>
          <p:nvPr>
            <p:ph type="sldNum" sz="quarter" idx="12"/>
          </p:nvPr>
        </p:nvSpPr>
        <p:spPr>
          <a:ln/>
        </p:spPr>
        <p:txBody>
          <a:bodyPr/>
          <a:lstStyle>
            <a:lvl1pPr>
              <a:defRPr/>
            </a:lvl1pPr>
          </a:lstStyle>
          <a:p>
            <a:pPr>
              <a:defRPr/>
            </a:pPr>
            <a:fld id="{CEA3EBA1-0763-3D4D-8B66-340DB6FBDCFE}" type="slidenum">
              <a:rPr lang="en-US" altLang="en-US"/>
              <a:pPr>
                <a:defRPr/>
              </a:pPr>
              <a:t>‹#›</a:t>
            </a:fld>
            <a:endParaRPr lang="en-US" altLang="en-US"/>
          </a:p>
        </p:txBody>
      </p:sp>
    </p:spTree>
    <p:extLst>
      <p:ext uri="{BB962C8B-B14F-4D97-AF65-F5344CB8AC3E}">
        <p14:creationId xmlns:p14="http://schemas.microsoft.com/office/powerpoint/2010/main" val="88329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A956572-7B32-8DB4-1DD6-046996AB199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E368C75-1134-DC1F-D668-43DC627684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46CF13B-BDBC-ED25-A74C-EBA47ECA5E0D}"/>
              </a:ext>
            </a:extLst>
          </p:cNvPr>
          <p:cNvSpPr>
            <a:spLocks noGrp="1" noChangeArrowheads="1"/>
          </p:cNvSpPr>
          <p:nvPr>
            <p:ph type="sldNum" sz="quarter" idx="12"/>
          </p:nvPr>
        </p:nvSpPr>
        <p:spPr>
          <a:ln/>
        </p:spPr>
        <p:txBody>
          <a:bodyPr/>
          <a:lstStyle>
            <a:lvl1pPr>
              <a:defRPr/>
            </a:lvl1pPr>
          </a:lstStyle>
          <a:p>
            <a:pPr>
              <a:defRPr/>
            </a:pPr>
            <a:fld id="{72BE9823-4F75-D541-8683-7D07EEC3661E}" type="slidenum">
              <a:rPr lang="en-US" altLang="en-US"/>
              <a:pPr>
                <a:defRPr/>
              </a:pPr>
              <a:t>‹#›</a:t>
            </a:fld>
            <a:endParaRPr lang="en-US" altLang="en-US"/>
          </a:p>
        </p:txBody>
      </p:sp>
    </p:spTree>
    <p:extLst>
      <p:ext uri="{BB962C8B-B14F-4D97-AF65-F5344CB8AC3E}">
        <p14:creationId xmlns:p14="http://schemas.microsoft.com/office/powerpoint/2010/main" val="2269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D5B28AA-5A1D-4517-86C1-7500421880C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4C407DE-69C0-86D2-9907-774EDD4197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D702FB7-C2D1-4AC1-52F5-48374C7A52FF}"/>
              </a:ext>
            </a:extLst>
          </p:cNvPr>
          <p:cNvSpPr>
            <a:spLocks noGrp="1" noChangeArrowheads="1"/>
          </p:cNvSpPr>
          <p:nvPr>
            <p:ph type="sldNum" sz="quarter" idx="12"/>
          </p:nvPr>
        </p:nvSpPr>
        <p:spPr>
          <a:ln/>
        </p:spPr>
        <p:txBody>
          <a:bodyPr/>
          <a:lstStyle>
            <a:lvl1pPr>
              <a:defRPr/>
            </a:lvl1pPr>
          </a:lstStyle>
          <a:p>
            <a:pPr>
              <a:defRPr/>
            </a:pPr>
            <a:fld id="{1DFBEFF2-4621-9B48-8883-9E28B211F299}" type="slidenum">
              <a:rPr lang="en-US" altLang="en-US"/>
              <a:pPr>
                <a:defRPr/>
              </a:pPr>
              <a:t>‹#›</a:t>
            </a:fld>
            <a:endParaRPr lang="en-US" altLang="en-US"/>
          </a:p>
        </p:txBody>
      </p:sp>
    </p:spTree>
    <p:extLst>
      <p:ext uri="{BB962C8B-B14F-4D97-AF65-F5344CB8AC3E}">
        <p14:creationId xmlns:p14="http://schemas.microsoft.com/office/powerpoint/2010/main" val="285909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D07D3B6-7E56-0087-CCDF-D49A063F249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D25EC95-2980-8FB2-3F57-7CAF9C7DA9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C1E5EB4-3974-F0F4-8C0D-2A6A991FFD7B}"/>
              </a:ext>
            </a:extLst>
          </p:cNvPr>
          <p:cNvSpPr>
            <a:spLocks noGrp="1" noChangeArrowheads="1"/>
          </p:cNvSpPr>
          <p:nvPr>
            <p:ph type="sldNum" sz="quarter" idx="12"/>
          </p:nvPr>
        </p:nvSpPr>
        <p:spPr>
          <a:ln/>
        </p:spPr>
        <p:txBody>
          <a:bodyPr/>
          <a:lstStyle>
            <a:lvl1pPr>
              <a:defRPr/>
            </a:lvl1pPr>
          </a:lstStyle>
          <a:p>
            <a:pPr>
              <a:defRPr/>
            </a:pPr>
            <a:fld id="{A19AE2EC-6692-804A-9030-2FBC91E33B34}" type="slidenum">
              <a:rPr lang="en-US" altLang="en-US"/>
              <a:pPr>
                <a:defRPr/>
              </a:pPr>
              <a:t>‹#›</a:t>
            </a:fld>
            <a:endParaRPr lang="en-US" altLang="en-US"/>
          </a:p>
        </p:txBody>
      </p:sp>
    </p:spTree>
    <p:extLst>
      <p:ext uri="{BB962C8B-B14F-4D97-AF65-F5344CB8AC3E}">
        <p14:creationId xmlns:p14="http://schemas.microsoft.com/office/powerpoint/2010/main" val="49679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1A7849B-F8BE-B841-A12D-98939D534F0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A985CC8-B5DE-14D7-2366-BBEA57F88D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645DDE9-8115-770B-4848-B4F4277C3C9F}"/>
              </a:ext>
            </a:extLst>
          </p:cNvPr>
          <p:cNvSpPr>
            <a:spLocks noGrp="1" noChangeArrowheads="1"/>
          </p:cNvSpPr>
          <p:nvPr>
            <p:ph type="sldNum" sz="quarter" idx="12"/>
          </p:nvPr>
        </p:nvSpPr>
        <p:spPr>
          <a:ln/>
        </p:spPr>
        <p:txBody>
          <a:bodyPr/>
          <a:lstStyle>
            <a:lvl1pPr>
              <a:defRPr/>
            </a:lvl1pPr>
          </a:lstStyle>
          <a:p>
            <a:pPr>
              <a:defRPr/>
            </a:pPr>
            <a:fld id="{435B8A8B-C896-3A41-8CFA-AAF4506D2496}" type="slidenum">
              <a:rPr lang="en-US" altLang="en-US"/>
              <a:pPr>
                <a:defRPr/>
              </a:pPr>
              <a:t>‹#›</a:t>
            </a:fld>
            <a:endParaRPr lang="en-US" altLang="en-US"/>
          </a:p>
        </p:txBody>
      </p:sp>
    </p:spTree>
    <p:extLst>
      <p:ext uri="{BB962C8B-B14F-4D97-AF65-F5344CB8AC3E}">
        <p14:creationId xmlns:p14="http://schemas.microsoft.com/office/powerpoint/2010/main" val="225867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3FD6F90-B937-CC7B-C291-7EF05F5FEAA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897DA01-A31F-DF74-AF45-EE1ED35FBB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B4A1844-9AE5-1350-9232-34B6FAD9D873}"/>
              </a:ext>
            </a:extLst>
          </p:cNvPr>
          <p:cNvSpPr>
            <a:spLocks noGrp="1" noChangeArrowheads="1"/>
          </p:cNvSpPr>
          <p:nvPr>
            <p:ph type="sldNum" sz="quarter" idx="12"/>
          </p:nvPr>
        </p:nvSpPr>
        <p:spPr>
          <a:ln/>
        </p:spPr>
        <p:txBody>
          <a:bodyPr/>
          <a:lstStyle>
            <a:lvl1pPr>
              <a:defRPr/>
            </a:lvl1pPr>
          </a:lstStyle>
          <a:p>
            <a:pPr>
              <a:defRPr/>
            </a:pPr>
            <a:fld id="{3EF6A0FA-7070-AA43-935C-0849CD4B25D3}" type="slidenum">
              <a:rPr lang="en-US" altLang="en-US"/>
              <a:pPr>
                <a:defRPr/>
              </a:pPr>
              <a:t>‹#›</a:t>
            </a:fld>
            <a:endParaRPr lang="en-US" altLang="en-US"/>
          </a:p>
        </p:txBody>
      </p:sp>
    </p:spTree>
    <p:extLst>
      <p:ext uri="{BB962C8B-B14F-4D97-AF65-F5344CB8AC3E}">
        <p14:creationId xmlns:p14="http://schemas.microsoft.com/office/powerpoint/2010/main" val="263980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B9089002-902D-7029-DFD0-62AF47309524}"/>
              </a:ext>
            </a:extLst>
          </p:cNvPr>
          <p:cNvSpPr>
            <a:spLocks noGrp="1" noChangeArrowheads="1"/>
          </p:cNvSpPr>
          <p:nvPr>
            <p:ph type="title"/>
          </p:nvPr>
        </p:nvSpPr>
        <p:spPr bwMode="auto">
          <a:xfrm>
            <a:off x="457200" y="381000"/>
            <a:ext cx="8229600" cy="13716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23" name="Rectangle 3">
            <a:extLst>
              <a:ext uri="{FF2B5EF4-FFF2-40B4-BE49-F238E27FC236}">
                <a16:creationId xmlns:a16="http://schemas.microsoft.com/office/drawing/2014/main" id="{3B4D43D9-F56D-7F2D-AD7E-8FF8EC5DDB5D}"/>
              </a:ext>
            </a:extLst>
          </p:cNvPr>
          <p:cNvSpPr>
            <a:spLocks noGrp="1" noChangeArrowheads="1"/>
          </p:cNvSpPr>
          <p:nvPr>
            <p:ph type="body" idx="1"/>
          </p:nvPr>
        </p:nvSpPr>
        <p:spPr bwMode="auto">
          <a:xfrm>
            <a:off x="457200" y="1981200"/>
            <a:ext cx="82296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4" name="Rectangle 4">
            <a:extLst>
              <a:ext uri="{FF2B5EF4-FFF2-40B4-BE49-F238E27FC236}">
                <a16:creationId xmlns:a16="http://schemas.microsoft.com/office/drawing/2014/main" id="{A4C16A0B-8DD2-9D07-67A1-2FF22566CAF2}"/>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ea typeface="ＭＳ Ｐゴシック" charset="0"/>
                <a:cs typeface="Arial" charset="0"/>
              </a:defRPr>
            </a:lvl1pPr>
          </a:lstStyle>
          <a:p>
            <a:pPr>
              <a:defRPr/>
            </a:pPr>
            <a:endParaRPr lang="en-US"/>
          </a:p>
        </p:txBody>
      </p:sp>
      <p:sp>
        <p:nvSpPr>
          <p:cNvPr id="133125" name="Rectangle 5">
            <a:extLst>
              <a:ext uri="{FF2B5EF4-FFF2-40B4-BE49-F238E27FC236}">
                <a16:creationId xmlns:a16="http://schemas.microsoft.com/office/drawing/2014/main" id="{ED1380D1-6F3E-7404-67EB-115EBDFCFB89}"/>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ea typeface="ＭＳ Ｐゴシック" charset="0"/>
                <a:cs typeface="Arial" charset="0"/>
              </a:defRPr>
            </a:lvl1pPr>
          </a:lstStyle>
          <a:p>
            <a:pPr>
              <a:defRPr/>
            </a:pPr>
            <a:endParaRPr lang="en-US"/>
          </a:p>
        </p:txBody>
      </p:sp>
      <p:sp>
        <p:nvSpPr>
          <p:cNvPr id="133126" name="Rectangle 6">
            <a:extLst>
              <a:ext uri="{FF2B5EF4-FFF2-40B4-BE49-F238E27FC236}">
                <a16:creationId xmlns:a16="http://schemas.microsoft.com/office/drawing/2014/main" id="{80BF23A3-8FE3-9B4D-25EE-720C1D9DD57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pPr>
              <a:defRPr/>
            </a:pPr>
            <a:fld id="{89BFBE52-685A-094A-97A3-0A82FF399269}" type="slidenum">
              <a:rPr lang="en-US"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ea typeface="ＭＳ Ｐゴシック" charset="0"/>
          <a:cs typeface="Arial"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ea typeface="Arial" charset="0"/>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Arial" charset="0"/>
          <a:cs typeface="+mn-cs"/>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Arial" charset="0"/>
          <a:cs typeface="+mn-cs"/>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Arial" charset="0"/>
          <a:cs typeface="+mn-cs"/>
        </a:defRPr>
      </a:lvl5pPr>
      <a:lvl6pPr marL="2514600" indent="-228600" algn="l" rtl="0" fontAlgn="base">
        <a:spcBef>
          <a:spcPct val="20000"/>
        </a:spcBef>
        <a:spcAft>
          <a:spcPct val="0"/>
        </a:spcAft>
        <a:buClr>
          <a:schemeClr val="hlink"/>
        </a:buClr>
        <a:buSzPct val="65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6pPr>
      <a:lvl7pPr marL="2971800" indent="-228600" algn="l" rtl="0" fontAlgn="base">
        <a:spcBef>
          <a:spcPct val="20000"/>
        </a:spcBef>
        <a:spcAft>
          <a:spcPct val="0"/>
        </a:spcAft>
        <a:buClr>
          <a:schemeClr val="hlink"/>
        </a:buClr>
        <a:buSzPct val="65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7pPr>
      <a:lvl8pPr marL="3429000" indent="-228600" algn="l" rtl="0" fontAlgn="base">
        <a:spcBef>
          <a:spcPct val="20000"/>
        </a:spcBef>
        <a:spcAft>
          <a:spcPct val="0"/>
        </a:spcAft>
        <a:buClr>
          <a:schemeClr val="hlink"/>
        </a:buClr>
        <a:buSzPct val="65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8pPr>
      <a:lvl9pPr marL="3886200" indent="-228600" algn="l" rtl="0" fontAlgn="base">
        <a:spcBef>
          <a:spcPct val="20000"/>
        </a:spcBef>
        <a:spcAft>
          <a:spcPct val="0"/>
        </a:spcAft>
        <a:buClr>
          <a:schemeClr val="hlink"/>
        </a:buClr>
        <a:buSzPct val="65000"/>
        <a:buFont typeface="Wingdings" charset="0"/>
        <a:buChar char="n"/>
        <a:defRPr sz="2000">
          <a:solidFill>
            <a:schemeClr val="tx1"/>
          </a:solidFill>
          <a:effectLst>
            <a:outerShdw blurRad="38100" dist="38100" dir="2700000" algn="tl">
              <a:srgbClr val="000000"/>
            </a:outerShdw>
          </a:effectLst>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ved=2ahUKEwi6lYKb8NndAhUGMt8KHShMBWAQjRx6BAgBEAU&amp;url=http%3A%2F%2Fwww.zwani.com%2Fgraphics%2Fcartoons%2F&amp;psig=AOvVaw2Hx763TbTxf0wDr2f3VqLo&amp;ust=153809275304769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rapidtables.com/web/color/RGB_Color.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1490598-A7DE-4F2F-D7C1-CB3B9BEFBE78}"/>
              </a:ext>
            </a:extLst>
          </p:cNvPr>
          <p:cNvSpPr>
            <a:spLocks noGrp="1" noChangeArrowheads="1"/>
          </p:cNvSpPr>
          <p:nvPr>
            <p:ph type="ctrTitle"/>
          </p:nvPr>
        </p:nvSpPr>
        <p:spPr>
          <a:xfrm>
            <a:off x="685800" y="0"/>
            <a:ext cx="7772400" cy="1828800"/>
          </a:xfrm>
        </p:spPr>
        <p:txBody>
          <a:bodyPr/>
          <a:lstStyle/>
          <a:p>
            <a:pPr eaLnBrk="1" hangingPunct="1">
              <a:defRPr/>
            </a:pPr>
            <a:br>
              <a:rPr lang="en-US" altLang="en-US" sz="4000"/>
            </a:br>
            <a:r>
              <a:rPr lang="en-US" altLang="en-US" sz="4000"/>
              <a:t>Binary Notation and Intro to Computer Graphics</a:t>
            </a:r>
          </a:p>
        </p:txBody>
      </p:sp>
      <p:sp>
        <p:nvSpPr>
          <p:cNvPr id="2051" name="Rectangle 3">
            <a:extLst>
              <a:ext uri="{FF2B5EF4-FFF2-40B4-BE49-F238E27FC236}">
                <a16:creationId xmlns:a16="http://schemas.microsoft.com/office/drawing/2014/main" id="{FDAA4C03-8E2E-F524-421D-46DCD6AE368F}"/>
              </a:ext>
            </a:extLst>
          </p:cNvPr>
          <p:cNvSpPr>
            <a:spLocks noGrp="1" noChangeArrowheads="1"/>
          </p:cNvSpPr>
          <p:nvPr>
            <p:ph type="subTitle" idx="1"/>
          </p:nvPr>
        </p:nvSpPr>
        <p:spPr>
          <a:xfrm flipH="1" flipV="1">
            <a:off x="7848600" y="-2057400"/>
            <a:ext cx="152400" cy="1676400"/>
          </a:xfrm>
        </p:spPr>
        <p:txBody>
          <a:bodyPr/>
          <a:lstStyle/>
          <a:p>
            <a:pPr eaLnBrk="1" hangingPunct="1">
              <a:defRPr/>
            </a:pPr>
            <a:endParaRPr lang="en-US" dirty="0">
              <a:solidFill>
                <a:srgbClr val="FF0000"/>
              </a:solidFill>
            </a:endParaRPr>
          </a:p>
        </p:txBody>
      </p:sp>
      <p:sp>
        <p:nvSpPr>
          <p:cNvPr id="17412" name="Rectangle 7">
            <a:extLst>
              <a:ext uri="{FF2B5EF4-FFF2-40B4-BE49-F238E27FC236}">
                <a16:creationId xmlns:a16="http://schemas.microsoft.com/office/drawing/2014/main" id="{54954417-F21C-9E88-1B1D-7BD71F601DE9}"/>
              </a:ext>
            </a:extLst>
          </p:cNvPr>
          <p:cNvSpPr>
            <a:spLocks noChangeArrowheads="1"/>
          </p:cNvSpPr>
          <p:nvPr/>
        </p:nvSpPr>
        <p:spPr bwMode="auto">
          <a:xfrm>
            <a:off x="2743200" y="3444875"/>
            <a:ext cx="19950113"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17413" name="Picture 1" descr="mage result for graphics cartoon">
            <a:hlinkClick r:id="rId3"/>
            <a:extLst>
              <a:ext uri="{FF2B5EF4-FFF2-40B4-BE49-F238E27FC236}">
                <a16:creationId xmlns:a16="http://schemas.microsoft.com/office/drawing/2014/main" id="{FC7FD7A7-09DC-5B9F-C57E-B14DFF6C06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81200"/>
            <a:ext cx="39624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8">
            <a:extLst>
              <a:ext uri="{FF2B5EF4-FFF2-40B4-BE49-F238E27FC236}">
                <a16:creationId xmlns:a16="http://schemas.microsoft.com/office/drawing/2014/main" id="{1BBA0783-10E1-7C28-4180-E83DF09A03EB}"/>
              </a:ext>
            </a:extLst>
          </p:cNvPr>
          <p:cNvSpPr>
            <a:spLocks noChangeArrowheads="1"/>
          </p:cNvSpPr>
          <p:nvPr/>
        </p:nvSpPr>
        <p:spPr bwMode="auto">
          <a:xfrm flipV="1">
            <a:off x="2743200" y="6110288"/>
            <a:ext cx="19950113"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86D13F2B-D00F-693F-2852-96141209839C}"/>
              </a:ext>
            </a:extLst>
          </p:cNvPr>
          <p:cNvSpPr>
            <a:spLocks noGrp="1" noChangeArrowheads="1"/>
          </p:cNvSpPr>
          <p:nvPr>
            <p:ph type="title"/>
          </p:nvPr>
        </p:nvSpPr>
        <p:spPr/>
        <p:txBody>
          <a:bodyPr/>
          <a:lstStyle/>
          <a:p>
            <a:pPr eaLnBrk="1" hangingPunct="1">
              <a:defRPr/>
            </a:pPr>
            <a:r>
              <a:rPr lang="en-US" altLang="en-US"/>
              <a:t>Bitmap Graphics</a:t>
            </a:r>
          </a:p>
        </p:txBody>
      </p:sp>
      <p:sp>
        <p:nvSpPr>
          <p:cNvPr id="7171" name="Rectangle 1027">
            <a:extLst>
              <a:ext uri="{FF2B5EF4-FFF2-40B4-BE49-F238E27FC236}">
                <a16:creationId xmlns:a16="http://schemas.microsoft.com/office/drawing/2014/main" id="{B21ED3D0-C842-4140-D170-31A94F76A4BA}"/>
              </a:ext>
            </a:extLst>
          </p:cNvPr>
          <p:cNvSpPr>
            <a:spLocks noGrp="1" noChangeArrowheads="1"/>
          </p:cNvSpPr>
          <p:nvPr>
            <p:ph type="body" idx="1"/>
          </p:nvPr>
        </p:nvSpPr>
        <p:spPr/>
        <p:txBody>
          <a:bodyPr/>
          <a:lstStyle/>
          <a:p>
            <a:pPr eaLnBrk="1" hangingPunct="1">
              <a:buFont typeface="Wingdings" charset="2"/>
              <a:buChar char="n"/>
              <a:defRPr/>
            </a:pPr>
            <a:r>
              <a:rPr lang="en-US" altLang="en-US" sz="2800"/>
              <a:t>   To display things on the computer monitor, a modern-day computer has built in hardware (</a:t>
            </a:r>
            <a:r>
              <a:rPr lang="en-US" altLang="en-US" sz="2800">
                <a:solidFill>
                  <a:srgbClr val="FF0000"/>
                </a:solidFill>
              </a:rPr>
              <a:t>memory</a:t>
            </a:r>
            <a:r>
              <a:rPr lang="en-US" altLang="en-US" sz="2800"/>
              <a:t>) for storing a </a:t>
            </a:r>
            <a:r>
              <a:rPr lang="ja-JP" altLang="en-US" sz="2800">
                <a:latin typeface="Arial" charset="0"/>
              </a:rPr>
              <a:t>“</a:t>
            </a:r>
            <a:r>
              <a:rPr lang="en-US" altLang="ja-JP" sz="2800">
                <a:solidFill>
                  <a:srgbClr val="FF0000"/>
                </a:solidFill>
              </a:rPr>
              <a:t>bitmap</a:t>
            </a:r>
            <a:r>
              <a:rPr lang="ja-JP" altLang="en-US" sz="2800">
                <a:latin typeface="Arial" charset="0"/>
              </a:rPr>
              <a:t>”</a:t>
            </a:r>
            <a:r>
              <a:rPr lang="en-US" altLang="ja-JP" sz="2800"/>
              <a:t> that represents the </a:t>
            </a:r>
            <a:r>
              <a:rPr lang="ja-JP" altLang="en-US" sz="2800">
                <a:latin typeface="Arial" charset="0"/>
              </a:rPr>
              <a:t>“</a:t>
            </a:r>
            <a:r>
              <a:rPr lang="en-US" altLang="ja-JP" sz="2800"/>
              <a:t>picture</a:t>
            </a:r>
            <a:r>
              <a:rPr lang="ja-JP" altLang="en-US" sz="2800">
                <a:latin typeface="Arial" charset="0"/>
              </a:rPr>
              <a:t>”</a:t>
            </a:r>
            <a:r>
              <a:rPr lang="en-US" altLang="ja-JP" sz="2800"/>
              <a:t> that should be displayed on the monitor.  </a:t>
            </a:r>
          </a:p>
          <a:p>
            <a:pPr eaLnBrk="1" hangingPunct="1">
              <a:buFont typeface="Wingdings" charset="2"/>
              <a:buNone/>
              <a:defRPr/>
            </a:pPr>
            <a:endParaRPr lang="en-US" altLang="en-US" sz="2800"/>
          </a:p>
          <a:p>
            <a:pPr eaLnBrk="1" hangingPunct="1">
              <a:buFont typeface="Wingdings" charset="2"/>
              <a:buChar char="n"/>
              <a:defRPr/>
            </a:pPr>
            <a:r>
              <a:rPr lang="en-US" altLang="en-US" sz="2800"/>
              <a:t>	The Bitmap is stored in MEMORY…..the more bits stored, the more memory required….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562A865-3F47-945A-AB8E-A7F23FA6CBE0}"/>
              </a:ext>
            </a:extLst>
          </p:cNvPr>
          <p:cNvSpPr>
            <a:spLocks noGrp="1" noChangeArrowheads="1"/>
          </p:cNvSpPr>
          <p:nvPr>
            <p:ph type="title"/>
          </p:nvPr>
        </p:nvSpPr>
        <p:spPr/>
        <p:txBody>
          <a:bodyPr/>
          <a:lstStyle/>
          <a:p>
            <a:pPr eaLnBrk="1" hangingPunct="1">
              <a:defRPr/>
            </a:pPr>
            <a:r>
              <a:rPr lang="en-US" altLang="en-US"/>
              <a:t>Graphic images</a:t>
            </a:r>
          </a:p>
        </p:txBody>
      </p:sp>
      <p:sp>
        <p:nvSpPr>
          <p:cNvPr id="31747" name="Rectangle 3">
            <a:extLst>
              <a:ext uri="{FF2B5EF4-FFF2-40B4-BE49-F238E27FC236}">
                <a16:creationId xmlns:a16="http://schemas.microsoft.com/office/drawing/2014/main" id="{86881EB8-E8A7-5156-1CD3-92B15190C8CF}"/>
              </a:ext>
            </a:extLst>
          </p:cNvPr>
          <p:cNvSpPr>
            <a:spLocks noGrp="1" noChangeArrowheads="1"/>
          </p:cNvSpPr>
          <p:nvPr>
            <p:ph type="body" sz="half" idx="1"/>
          </p:nvPr>
        </p:nvSpPr>
        <p:spPr>
          <a:xfrm>
            <a:off x="304800" y="1752600"/>
            <a:ext cx="4165600" cy="4171950"/>
          </a:xfrm>
        </p:spPr>
        <p:txBody>
          <a:bodyPr/>
          <a:lstStyle/>
          <a:p>
            <a:pPr eaLnBrk="1" hangingPunct="1">
              <a:buFont typeface="Wingdings" charset="0"/>
              <a:buChar char="n"/>
              <a:defRPr/>
            </a:pPr>
            <a:r>
              <a:rPr lang="en-US" sz="2400"/>
              <a:t>(for display) graphic images are composed of pixels</a:t>
            </a:r>
          </a:p>
          <a:p>
            <a:pPr eaLnBrk="1" hangingPunct="1">
              <a:buFont typeface="Wingdings" charset="0"/>
              <a:buChar char="n"/>
              <a:defRPr/>
            </a:pPr>
            <a:r>
              <a:rPr lang="en-US" sz="2400"/>
              <a:t>this type of graphic is called </a:t>
            </a:r>
            <a:r>
              <a:rPr lang="en-US" sz="2400">
                <a:solidFill>
                  <a:srgbClr val="FF0000"/>
                </a:solidFill>
              </a:rPr>
              <a:t>bit-mapped or raster graphics</a:t>
            </a:r>
          </a:p>
          <a:p>
            <a:pPr eaLnBrk="1" hangingPunct="1">
              <a:buFont typeface="Wingdings" charset="0"/>
              <a:buChar char="n"/>
              <a:defRPr/>
            </a:pPr>
            <a:r>
              <a:rPr lang="en-US" sz="2400"/>
              <a:t>the image is stored as a sequence of bits </a:t>
            </a:r>
            <a:r>
              <a:rPr lang="en-US" sz="2400">
                <a:solidFill>
                  <a:schemeClr val="accent2"/>
                </a:solidFill>
              </a:rPr>
              <a:t>(a)</a:t>
            </a:r>
            <a:r>
              <a:rPr lang="en-US" sz="2400"/>
              <a:t> representing the pixel properties </a:t>
            </a:r>
            <a:r>
              <a:rPr lang="en-US" sz="2400">
                <a:solidFill>
                  <a:schemeClr val="accent2"/>
                </a:solidFill>
              </a:rPr>
              <a:t>(b)</a:t>
            </a:r>
            <a:endParaRPr lang="en-US" sz="2400"/>
          </a:p>
        </p:txBody>
      </p:sp>
      <p:pic>
        <p:nvPicPr>
          <p:cNvPr id="36868" name="Picture 4">
            <a:extLst>
              <a:ext uri="{FF2B5EF4-FFF2-40B4-BE49-F238E27FC236}">
                <a16:creationId xmlns:a16="http://schemas.microsoft.com/office/drawing/2014/main" id="{78F983DE-D35B-971E-178E-6BCED7B17DE2}"/>
              </a:ext>
            </a:extLst>
          </p:cNvPr>
          <p:cNvPicPr>
            <a:picLocks noGrp="1" noChangeAspect="1" noChangeArrowheads="1"/>
          </p:cNvPicPr>
          <p:nvPr>
            <p:ph type="chart" sz="half" idx="2"/>
          </p:nvPr>
        </p:nvPicPr>
        <p:blipFill>
          <a:blip r:embed="rId3">
            <a:extLst>
              <a:ext uri="{28A0092B-C50C-407E-A947-70E740481C1C}">
                <a14:useLocalDpi xmlns:a14="http://schemas.microsoft.com/office/drawing/2010/main" val="0"/>
              </a:ext>
            </a:extLst>
          </a:blip>
          <a:srcRect/>
          <a:stretch>
            <a:fillRect/>
          </a:stretch>
        </p:blipFill>
        <p:spPr>
          <a:xfrm>
            <a:off x="4572000" y="2743200"/>
            <a:ext cx="3965575" cy="339883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5B3DC43-FFFC-8996-89B4-C71F412FD70B}"/>
              </a:ext>
            </a:extLst>
          </p:cNvPr>
          <p:cNvSpPr>
            <a:spLocks noGrp="1" noChangeArrowheads="1"/>
          </p:cNvSpPr>
          <p:nvPr>
            <p:ph type="title"/>
          </p:nvPr>
        </p:nvSpPr>
        <p:spPr/>
        <p:txBody>
          <a:bodyPr/>
          <a:lstStyle/>
          <a:p>
            <a:pPr eaLnBrk="1" hangingPunct="1">
              <a:defRPr/>
            </a:pPr>
            <a:r>
              <a:rPr lang="en-US" altLang="en-US"/>
              <a:t>Resolution</a:t>
            </a:r>
          </a:p>
        </p:txBody>
      </p:sp>
      <p:sp>
        <p:nvSpPr>
          <p:cNvPr id="38915" name="Rectangle 4">
            <a:extLst>
              <a:ext uri="{FF2B5EF4-FFF2-40B4-BE49-F238E27FC236}">
                <a16:creationId xmlns:a16="http://schemas.microsoft.com/office/drawing/2014/main" id="{F6889449-D309-BABC-9D21-217E94749AE3}"/>
              </a:ext>
            </a:extLst>
          </p:cNvPr>
          <p:cNvSpPr>
            <a:spLocks noChangeArrowheads="1"/>
          </p:cNvSpPr>
          <p:nvPr/>
        </p:nvSpPr>
        <p:spPr bwMode="auto">
          <a:xfrm>
            <a:off x="4114800" y="19812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1800">
              <a:solidFill>
                <a:srgbClr val="0000FF"/>
              </a:solidFill>
            </a:endParaRPr>
          </a:p>
        </p:txBody>
      </p:sp>
      <p:sp>
        <p:nvSpPr>
          <p:cNvPr id="38916" name="Rectangle 5">
            <a:extLst>
              <a:ext uri="{FF2B5EF4-FFF2-40B4-BE49-F238E27FC236}">
                <a16:creationId xmlns:a16="http://schemas.microsoft.com/office/drawing/2014/main" id="{BBC7343B-6156-FA5F-7623-26A78F5F40A5}"/>
              </a:ext>
            </a:extLst>
          </p:cNvPr>
          <p:cNvSpPr>
            <a:spLocks noChangeArrowheads="1"/>
          </p:cNvSpPr>
          <p:nvPr/>
        </p:nvSpPr>
        <p:spPr bwMode="auto">
          <a:xfrm>
            <a:off x="5029200" y="19812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1800">
              <a:solidFill>
                <a:srgbClr val="FF0000"/>
              </a:solidFill>
            </a:endParaRPr>
          </a:p>
        </p:txBody>
      </p:sp>
      <p:sp>
        <p:nvSpPr>
          <p:cNvPr id="38917" name="Rectangle 6">
            <a:extLst>
              <a:ext uri="{FF2B5EF4-FFF2-40B4-BE49-F238E27FC236}">
                <a16:creationId xmlns:a16="http://schemas.microsoft.com/office/drawing/2014/main" id="{6F59DFA4-68B8-0FE6-6E7A-1B2DDF660F65}"/>
              </a:ext>
            </a:extLst>
          </p:cNvPr>
          <p:cNvSpPr>
            <a:spLocks noChangeArrowheads="1"/>
          </p:cNvSpPr>
          <p:nvPr/>
        </p:nvSpPr>
        <p:spPr bwMode="auto">
          <a:xfrm>
            <a:off x="5943600" y="19812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18" name="Rectangle 7">
            <a:extLst>
              <a:ext uri="{FF2B5EF4-FFF2-40B4-BE49-F238E27FC236}">
                <a16:creationId xmlns:a16="http://schemas.microsoft.com/office/drawing/2014/main" id="{D9AF9620-8112-5789-32DF-2E21C2591AEC}"/>
              </a:ext>
            </a:extLst>
          </p:cNvPr>
          <p:cNvSpPr>
            <a:spLocks noChangeArrowheads="1"/>
          </p:cNvSpPr>
          <p:nvPr/>
        </p:nvSpPr>
        <p:spPr bwMode="auto">
          <a:xfrm>
            <a:off x="4114800" y="29718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19" name="Rectangle 8">
            <a:extLst>
              <a:ext uri="{FF2B5EF4-FFF2-40B4-BE49-F238E27FC236}">
                <a16:creationId xmlns:a16="http://schemas.microsoft.com/office/drawing/2014/main" id="{5B9FBDD8-9EE8-B36F-1EB8-119610D0FD82}"/>
              </a:ext>
            </a:extLst>
          </p:cNvPr>
          <p:cNvSpPr>
            <a:spLocks noChangeArrowheads="1"/>
          </p:cNvSpPr>
          <p:nvPr/>
        </p:nvSpPr>
        <p:spPr bwMode="auto">
          <a:xfrm>
            <a:off x="5029200" y="29718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0" name="Rectangle 9">
            <a:extLst>
              <a:ext uri="{FF2B5EF4-FFF2-40B4-BE49-F238E27FC236}">
                <a16:creationId xmlns:a16="http://schemas.microsoft.com/office/drawing/2014/main" id="{87CCC509-BCFA-D845-EB5C-D485A6C4DBD0}"/>
              </a:ext>
            </a:extLst>
          </p:cNvPr>
          <p:cNvSpPr>
            <a:spLocks noChangeArrowheads="1"/>
          </p:cNvSpPr>
          <p:nvPr/>
        </p:nvSpPr>
        <p:spPr bwMode="auto">
          <a:xfrm>
            <a:off x="5943600" y="29718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1" name="Rectangle 10">
            <a:extLst>
              <a:ext uri="{FF2B5EF4-FFF2-40B4-BE49-F238E27FC236}">
                <a16:creationId xmlns:a16="http://schemas.microsoft.com/office/drawing/2014/main" id="{B33D68FA-6E59-737A-85D9-1CBFA53EDCC4}"/>
              </a:ext>
            </a:extLst>
          </p:cNvPr>
          <p:cNvSpPr>
            <a:spLocks noChangeArrowheads="1"/>
          </p:cNvSpPr>
          <p:nvPr/>
        </p:nvSpPr>
        <p:spPr bwMode="auto">
          <a:xfrm>
            <a:off x="4114800" y="39624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2" name="Rectangle 11">
            <a:extLst>
              <a:ext uri="{FF2B5EF4-FFF2-40B4-BE49-F238E27FC236}">
                <a16:creationId xmlns:a16="http://schemas.microsoft.com/office/drawing/2014/main" id="{76ADDEFA-02C2-FC9E-B737-429490F9BD9A}"/>
              </a:ext>
            </a:extLst>
          </p:cNvPr>
          <p:cNvSpPr>
            <a:spLocks noChangeArrowheads="1"/>
          </p:cNvSpPr>
          <p:nvPr/>
        </p:nvSpPr>
        <p:spPr bwMode="auto">
          <a:xfrm>
            <a:off x="5029200" y="39624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3" name="Rectangle 12">
            <a:extLst>
              <a:ext uri="{FF2B5EF4-FFF2-40B4-BE49-F238E27FC236}">
                <a16:creationId xmlns:a16="http://schemas.microsoft.com/office/drawing/2014/main" id="{AF7DF608-FEED-B8A3-0437-2E783BA85BCD}"/>
              </a:ext>
            </a:extLst>
          </p:cNvPr>
          <p:cNvSpPr>
            <a:spLocks noChangeArrowheads="1"/>
          </p:cNvSpPr>
          <p:nvPr/>
        </p:nvSpPr>
        <p:spPr bwMode="auto">
          <a:xfrm>
            <a:off x="5943600" y="39624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1800">
              <a:solidFill>
                <a:schemeClr val="folHlink"/>
              </a:solidFill>
            </a:endParaRPr>
          </a:p>
        </p:txBody>
      </p:sp>
      <p:sp>
        <p:nvSpPr>
          <p:cNvPr id="38924" name="Rectangle 13">
            <a:extLst>
              <a:ext uri="{FF2B5EF4-FFF2-40B4-BE49-F238E27FC236}">
                <a16:creationId xmlns:a16="http://schemas.microsoft.com/office/drawing/2014/main" id="{FADACFEB-9E9F-F3A5-7BA2-3852B97E269E}"/>
              </a:ext>
            </a:extLst>
          </p:cNvPr>
          <p:cNvSpPr>
            <a:spLocks noChangeArrowheads="1"/>
          </p:cNvSpPr>
          <p:nvPr/>
        </p:nvSpPr>
        <p:spPr bwMode="auto">
          <a:xfrm>
            <a:off x="4114800" y="49530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5" name="Rectangle 14">
            <a:extLst>
              <a:ext uri="{FF2B5EF4-FFF2-40B4-BE49-F238E27FC236}">
                <a16:creationId xmlns:a16="http://schemas.microsoft.com/office/drawing/2014/main" id="{76DD313C-C6E0-B254-6CEB-DA4DDB8CE5D6}"/>
              </a:ext>
            </a:extLst>
          </p:cNvPr>
          <p:cNvSpPr>
            <a:spLocks noChangeArrowheads="1"/>
          </p:cNvSpPr>
          <p:nvPr/>
        </p:nvSpPr>
        <p:spPr bwMode="auto">
          <a:xfrm>
            <a:off x="5029200" y="4953000"/>
            <a:ext cx="914400" cy="99060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6" name="Rectangle 15">
            <a:extLst>
              <a:ext uri="{FF2B5EF4-FFF2-40B4-BE49-F238E27FC236}">
                <a16:creationId xmlns:a16="http://schemas.microsoft.com/office/drawing/2014/main" id="{197B5070-ADE9-F618-1DEE-098A291DF329}"/>
              </a:ext>
            </a:extLst>
          </p:cNvPr>
          <p:cNvSpPr>
            <a:spLocks noChangeArrowheads="1"/>
          </p:cNvSpPr>
          <p:nvPr/>
        </p:nvSpPr>
        <p:spPr bwMode="auto">
          <a:xfrm>
            <a:off x="5943600" y="4953000"/>
            <a:ext cx="914400" cy="99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8927" name="Text Box 17">
            <a:extLst>
              <a:ext uri="{FF2B5EF4-FFF2-40B4-BE49-F238E27FC236}">
                <a16:creationId xmlns:a16="http://schemas.microsoft.com/office/drawing/2014/main" id="{5B56C5CC-8F08-60C8-958E-7E6CFCAF4D12}"/>
              </a:ext>
            </a:extLst>
          </p:cNvPr>
          <p:cNvSpPr txBox="1">
            <a:spLocks noChangeArrowheads="1"/>
          </p:cNvSpPr>
          <p:nvPr/>
        </p:nvSpPr>
        <p:spPr bwMode="auto">
          <a:xfrm>
            <a:off x="762000" y="2057400"/>
            <a:ext cx="3048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800">
                <a:latin typeface="Times New Roman" panose="02020603050405020304" pitchFamily="18" charset="0"/>
              </a:rPr>
              <a:t>This is a very low resolution (3 pixels by 4 pixels) picture of the letter </a:t>
            </a:r>
            <a:r>
              <a:rPr lang="ja-JP" altLang="en-US" sz="2800">
                <a:latin typeface="Arial" panose="020B0604020202020204" pitchFamily="34" charset="0"/>
              </a:rPr>
              <a:t>“</a:t>
            </a:r>
            <a:r>
              <a:rPr lang="en-US" altLang="ja-JP" sz="2800">
                <a:latin typeface="Times New Roman" panose="02020603050405020304" pitchFamily="18" charset="0"/>
              </a:rPr>
              <a:t>Y</a:t>
            </a:r>
            <a:r>
              <a:rPr lang="ja-JP" altLang="en-US" sz="2800">
                <a:latin typeface="Arial" panose="020B0604020202020204" pitchFamily="34" charset="0"/>
              </a:rPr>
              <a:t>”</a:t>
            </a:r>
            <a:r>
              <a:rPr lang="en-US" altLang="ja-JP" sz="2800">
                <a:latin typeface="Times New Roman" panose="02020603050405020304" pitchFamily="18" charset="0"/>
              </a:rPr>
              <a:t>.</a:t>
            </a:r>
            <a:endParaRPr lang="en-US" altLang="en-US" sz="28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71B9D9B0-9578-5326-DF70-F7749C889819}"/>
              </a:ext>
            </a:extLst>
          </p:cNvPr>
          <p:cNvSpPr>
            <a:spLocks noGrp="1" noChangeArrowheads="1"/>
          </p:cNvSpPr>
          <p:nvPr>
            <p:ph type="title"/>
          </p:nvPr>
        </p:nvSpPr>
        <p:spPr>
          <a:xfrm>
            <a:off x="685800" y="0"/>
            <a:ext cx="7772400" cy="1752600"/>
          </a:xfrm>
        </p:spPr>
        <p:txBody>
          <a:bodyPr/>
          <a:lstStyle/>
          <a:p>
            <a:pPr eaLnBrk="1" hangingPunct="1">
              <a:defRPr/>
            </a:pPr>
            <a:r>
              <a:rPr lang="en-US" altLang="en-US"/>
              <a:t>A magnified bit map</a:t>
            </a:r>
          </a:p>
        </p:txBody>
      </p:sp>
      <p:sp>
        <p:nvSpPr>
          <p:cNvPr id="135172" name="Rectangle 4">
            <a:extLst>
              <a:ext uri="{FF2B5EF4-FFF2-40B4-BE49-F238E27FC236}">
                <a16:creationId xmlns:a16="http://schemas.microsoft.com/office/drawing/2014/main" id="{682E9C69-D5C1-FBC6-8153-4AAFDBA9F69D}"/>
              </a:ext>
            </a:extLst>
          </p:cNvPr>
          <p:cNvSpPr>
            <a:spLocks noGrp="1" noChangeArrowheads="1"/>
          </p:cNvSpPr>
          <p:nvPr>
            <p:ph type="body" idx="1"/>
          </p:nvPr>
        </p:nvSpPr>
        <p:spPr/>
        <p:txBody>
          <a:bodyPr/>
          <a:lstStyle/>
          <a:p>
            <a:pPr eaLnBrk="1" hangingPunct="1">
              <a:buFont typeface="Wingdings" charset="0"/>
              <a:buChar char="n"/>
              <a:defRPr/>
            </a:pPr>
            <a:endParaRPr lang="en-US"/>
          </a:p>
        </p:txBody>
      </p:sp>
      <p:pic>
        <p:nvPicPr>
          <p:cNvPr id="40964" name="Picture 6" descr="raster_vs_vector_1">
            <a:extLst>
              <a:ext uri="{FF2B5EF4-FFF2-40B4-BE49-F238E27FC236}">
                <a16:creationId xmlns:a16="http://schemas.microsoft.com/office/drawing/2014/main" id="{BDE6876C-7BE1-B7FA-6FB7-1B08C869A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74838"/>
            <a:ext cx="74676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CC74-1DA0-D118-71D6-E9C35146A80D}"/>
              </a:ext>
            </a:extLst>
          </p:cNvPr>
          <p:cNvSpPr>
            <a:spLocks noGrp="1"/>
          </p:cNvSpPr>
          <p:nvPr>
            <p:ph type="title"/>
          </p:nvPr>
        </p:nvSpPr>
        <p:spPr/>
        <p:txBody>
          <a:bodyPr/>
          <a:lstStyle/>
          <a:p>
            <a:pPr>
              <a:defRPr/>
            </a:pPr>
            <a:r>
              <a:rPr lang="en-US" dirty="0">
                <a:solidFill>
                  <a:srgbClr val="C00000"/>
                </a:solidFill>
              </a:rPr>
              <a:t>Red</a:t>
            </a:r>
            <a:r>
              <a:rPr lang="en-US" dirty="0"/>
              <a:t>, </a:t>
            </a:r>
            <a:r>
              <a:rPr lang="en-US" dirty="0">
                <a:solidFill>
                  <a:srgbClr val="92D050"/>
                </a:solidFill>
              </a:rPr>
              <a:t>Green</a:t>
            </a:r>
            <a:r>
              <a:rPr lang="en-US" dirty="0"/>
              <a:t>, </a:t>
            </a:r>
            <a:r>
              <a:rPr lang="en-US" dirty="0">
                <a:solidFill>
                  <a:schemeClr val="bg1">
                    <a:lumMod val="60000"/>
                    <a:lumOff val="40000"/>
                  </a:schemeClr>
                </a:solidFill>
              </a:rPr>
              <a:t>Blue</a:t>
            </a:r>
            <a:r>
              <a:rPr lang="en-US" dirty="0"/>
              <a:t>   </a:t>
            </a:r>
            <a:r>
              <a:rPr lang="en-US" dirty="0">
                <a:solidFill>
                  <a:srgbClr val="C00000"/>
                </a:solidFill>
              </a:rPr>
              <a:t>R</a:t>
            </a:r>
            <a:r>
              <a:rPr lang="en-US" dirty="0">
                <a:solidFill>
                  <a:srgbClr val="92D050"/>
                </a:solidFill>
              </a:rPr>
              <a:t>G</a:t>
            </a:r>
            <a:r>
              <a:rPr lang="en-US" dirty="0">
                <a:solidFill>
                  <a:srgbClr val="00B0F0"/>
                </a:solidFill>
              </a:rPr>
              <a:t>B</a:t>
            </a:r>
          </a:p>
        </p:txBody>
      </p:sp>
      <p:sp>
        <p:nvSpPr>
          <p:cNvPr id="3" name="Content Placeholder 2">
            <a:extLst>
              <a:ext uri="{FF2B5EF4-FFF2-40B4-BE49-F238E27FC236}">
                <a16:creationId xmlns:a16="http://schemas.microsoft.com/office/drawing/2014/main" id="{C4E89B98-07C2-8A70-BEFE-D74C20D99F03}"/>
              </a:ext>
            </a:extLst>
          </p:cNvPr>
          <p:cNvSpPr>
            <a:spLocks noGrp="1"/>
          </p:cNvSpPr>
          <p:nvPr>
            <p:ph idx="1"/>
          </p:nvPr>
        </p:nvSpPr>
        <p:spPr>
          <a:xfrm>
            <a:off x="430213" y="1981200"/>
            <a:ext cx="8229600" cy="4114800"/>
          </a:xfrm>
          <a:solidFill>
            <a:schemeClr val="bg1"/>
          </a:solidFill>
        </p:spPr>
        <p:txBody>
          <a:bodyPr/>
          <a:lstStyle/>
          <a:p>
            <a:pPr>
              <a:defRPr/>
            </a:pPr>
            <a:r>
              <a:rPr lang="en-US" sz="2400" dirty="0">
                <a:effectLst/>
              </a:rPr>
              <a:t>RGB color values are supported in all browsers.</a:t>
            </a:r>
          </a:p>
          <a:p>
            <a:pPr>
              <a:defRPr/>
            </a:pPr>
            <a:r>
              <a:rPr lang="en-US" sz="2400" b="1" dirty="0">
                <a:effectLst/>
              </a:rPr>
              <a:t>An RGB color value is specified with: </a:t>
            </a:r>
            <a:r>
              <a:rPr lang="en-US" sz="2400" b="1" dirty="0" err="1">
                <a:effectLst/>
              </a:rPr>
              <a:t>rgb</a:t>
            </a:r>
            <a:r>
              <a:rPr lang="en-US" sz="2400" b="1" dirty="0">
                <a:effectLst/>
              </a:rPr>
              <a:t>( </a:t>
            </a:r>
            <a:r>
              <a:rPr lang="en-US" sz="2400" b="1" dirty="0">
                <a:solidFill>
                  <a:srgbClr val="C00000"/>
                </a:solidFill>
                <a:effectLst/>
              </a:rPr>
              <a:t>RED</a:t>
            </a:r>
            <a:r>
              <a:rPr lang="en-US" sz="2400" b="1" dirty="0">
                <a:effectLst/>
              </a:rPr>
              <a:t> , </a:t>
            </a:r>
            <a:r>
              <a:rPr lang="en-US" sz="2400" b="1" dirty="0">
                <a:solidFill>
                  <a:srgbClr val="92D050"/>
                </a:solidFill>
                <a:effectLst/>
              </a:rPr>
              <a:t>GREEN</a:t>
            </a:r>
            <a:r>
              <a:rPr lang="en-US" sz="2400" b="1" dirty="0">
                <a:effectLst/>
              </a:rPr>
              <a:t> , </a:t>
            </a:r>
            <a:r>
              <a:rPr lang="en-US" sz="2400" b="1" dirty="0">
                <a:solidFill>
                  <a:srgbClr val="0070C0"/>
                </a:solidFill>
                <a:effectLst/>
              </a:rPr>
              <a:t>BLUE</a:t>
            </a:r>
            <a:r>
              <a:rPr lang="en-US" sz="2400" b="1" dirty="0">
                <a:effectLst/>
              </a:rPr>
              <a:t> ).</a:t>
            </a:r>
            <a:endParaRPr lang="en-US" sz="2400" dirty="0">
              <a:effectLst/>
            </a:endParaRPr>
          </a:p>
          <a:p>
            <a:pPr>
              <a:defRPr/>
            </a:pPr>
            <a:r>
              <a:rPr lang="en-US" sz="2400" dirty="0">
                <a:effectLst/>
              </a:rPr>
              <a:t>Each parameter defines the intensity of the color as an integer between 0 and 255.</a:t>
            </a:r>
          </a:p>
          <a:p>
            <a:pPr>
              <a:defRPr/>
            </a:pPr>
            <a:r>
              <a:rPr lang="en-US" sz="2400" dirty="0">
                <a:effectLst/>
              </a:rPr>
              <a:t>For example, </a:t>
            </a:r>
            <a:r>
              <a:rPr lang="en-US" sz="2400" dirty="0" err="1">
                <a:effectLst/>
              </a:rPr>
              <a:t>rgb</a:t>
            </a:r>
            <a:r>
              <a:rPr lang="en-US" sz="2400" dirty="0">
                <a:effectLst/>
              </a:rPr>
              <a:t>(0,0,255) is rendered as blue, because the blue parameter is set to its highest value </a:t>
            </a:r>
            <a:r>
              <a:rPr lang="en-US" dirty="0">
                <a:effectLst/>
              </a:rPr>
              <a:t>(255) and the others are set to 0</a:t>
            </a:r>
          </a:p>
          <a:p>
            <a:pP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0622A93-2B39-809D-E3FA-84D68D5483F3}"/>
              </a:ext>
            </a:extLst>
          </p:cNvPr>
          <p:cNvSpPr>
            <a:spLocks noGrp="1" noChangeArrowheads="1"/>
          </p:cNvSpPr>
          <p:nvPr>
            <p:ph type="title"/>
          </p:nvPr>
        </p:nvSpPr>
        <p:spPr>
          <a:xfrm>
            <a:off x="457200" y="381000"/>
            <a:ext cx="8229600" cy="838200"/>
          </a:xfrm>
        </p:spPr>
        <p:txBody>
          <a:bodyPr/>
          <a:lstStyle/>
          <a:p>
            <a:pPr eaLnBrk="1" hangingPunct="1">
              <a:defRPr/>
            </a:pPr>
            <a:r>
              <a:rPr lang="en-US" altLang="en-US" dirty="0"/>
              <a:t>Color Levels of Intensity</a:t>
            </a:r>
          </a:p>
        </p:txBody>
      </p:sp>
      <p:sp>
        <p:nvSpPr>
          <p:cNvPr id="6147" name="Rectangle 3">
            <a:extLst>
              <a:ext uri="{FF2B5EF4-FFF2-40B4-BE49-F238E27FC236}">
                <a16:creationId xmlns:a16="http://schemas.microsoft.com/office/drawing/2014/main" id="{00B5213B-C216-E54E-42E7-0AB44AAA2BB0}"/>
              </a:ext>
            </a:extLst>
          </p:cNvPr>
          <p:cNvSpPr>
            <a:spLocks noGrp="1" noChangeArrowheads="1"/>
          </p:cNvSpPr>
          <p:nvPr>
            <p:ph type="body" idx="1"/>
          </p:nvPr>
        </p:nvSpPr>
        <p:spPr>
          <a:xfrm>
            <a:off x="228600" y="1371600"/>
            <a:ext cx="8229600" cy="4876800"/>
          </a:xfrm>
        </p:spPr>
        <p:txBody>
          <a:bodyPr/>
          <a:lstStyle/>
          <a:p>
            <a:pPr eaLnBrk="1" hangingPunct="1">
              <a:lnSpc>
                <a:spcPct val="80000"/>
              </a:lnSpc>
              <a:buFont typeface="Wingdings" charset="2"/>
              <a:buChar char="n"/>
              <a:defRPr/>
            </a:pPr>
            <a:r>
              <a:rPr lang="en-US" altLang="en-US" sz="2400" dirty="0"/>
              <a:t>For a black and white </a:t>
            </a:r>
            <a:r>
              <a:rPr lang="en-US" altLang="en-US" sz="2400" dirty="0">
                <a:solidFill>
                  <a:srgbClr val="FF0000"/>
                </a:solidFill>
              </a:rPr>
              <a:t>(Grayscale)</a:t>
            </a:r>
            <a:r>
              <a:rPr lang="en-US" altLang="en-US" sz="2400" dirty="0"/>
              <a:t> picture we might use, say, 8 bits (one byte) to represent 256 levels of intensity, from 0 (black) to 255 (white)</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For a color picture for each pixel we would have </a:t>
            </a:r>
            <a:r>
              <a:rPr lang="en-US" altLang="en-US" sz="2400" dirty="0">
                <a:solidFill>
                  <a:srgbClr val="FF0000"/>
                </a:solidFill>
              </a:rPr>
              <a:t>3 bytes</a:t>
            </a:r>
            <a:r>
              <a:rPr lang="en-US" altLang="en-US" sz="2400" dirty="0"/>
              <a:t>, one each for the intensity of red, green, and blue respectively</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(0,0,0) would still be black, while (255,0,0) would be red, (255,255,255) is white, etc.  </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This is commonly called RGB </a:t>
            </a:r>
            <a:r>
              <a:rPr lang="en-US" altLang="en-US" sz="2400" dirty="0">
                <a:solidFill>
                  <a:srgbClr val="FF0000"/>
                </a:solidFill>
              </a:rPr>
              <a:t>(Red, Green, Blue)</a:t>
            </a:r>
          </a:p>
          <a:p>
            <a:pPr eaLnBrk="1" hangingPunct="1">
              <a:lnSpc>
                <a:spcPct val="80000"/>
              </a:lnSpc>
              <a:buFont typeface="Wingdings" charset="2"/>
              <a:buChar char="n"/>
              <a:defRPr/>
            </a:pPr>
            <a:endParaRPr lang="en-US" altLang="en-US" sz="2400" dirty="0">
              <a:solidFill>
                <a:srgbClr val="FF0000"/>
              </a:solidFill>
            </a:endParaRPr>
          </a:p>
          <a:p>
            <a:pPr eaLnBrk="1" hangingPunct="1">
              <a:lnSpc>
                <a:spcPct val="80000"/>
              </a:lnSpc>
              <a:buFont typeface="Wingdings" charset="2"/>
              <a:buChar char="n"/>
              <a:defRPr/>
            </a:pPr>
            <a:r>
              <a:rPr lang="en-US" altLang="en-US" sz="2400" dirty="0"/>
              <a:t>RGB typically uses 3 bytes (24 bits)  for each pixel so that equates to </a:t>
            </a:r>
            <a:r>
              <a:rPr lang="en-US" altLang="en-US" sz="2400" dirty="0">
                <a:solidFill>
                  <a:srgbClr val="FF0000"/>
                </a:solidFill>
              </a:rPr>
              <a:t>16,777,216</a:t>
            </a:r>
            <a:r>
              <a:rPr lang="en-US" altLang="en-US" sz="2400" dirty="0"/>
              <a:t> different possible colors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6FBC-4C7A-621A-CA9C-BE3037DD1E7E}"/>
              </a:ext>
            </a:extLst>
          </p:cNvPr>
          <p:cNvSpPr>
            <a:spLocks noGrp="1"/>
          </p:cNvSpPr>
          <p:nvPr>
            <p:ph type="title"/>
          </p:nvPr>
        </p:nvSpPr>
        <p:spPr/>
        <p:txBody>
          <a:bodyPr/>
          <a:lstStyle/>
          <a:p>
            <a:pPr>
              <a:defRPr/>
            </a:pPr>
            <a:endParaRPr lang="en-US"/>
          </a:p>
        </p:txBody>
      </p:sp>
      <p:sp>
        <p:nvSpPr>
          <p:cNvPr id="3" name="Content Placeholder 2">
            <a:extLst>
              <a:ext uri="{FF2B5EF4-FFF2-40B4-BE49-F238E27FC236}">
                <a16:creationId xmlns:a16="http://schemas.microsoft.com/office/drawing/2014/main" id="{BAB1977C-F081-A127-C15C-8DE950EB97CB}"/>
              </a:ext>
            </a:extLst>
          </p:cNvPr>
          <p:cNvSpPr>
            <a:spLocks noGrp="1"/>
          </p:cNvSpPr>
          <p:nvPr>
            <p:ph idx="1"/>
          </p:nvPr>
        </p:nvSpPr>
        <p:spPr>
          <a:xfrm>
            <a:off x="228600" y="2057400"/>
            <a:ext cx="8229600" cy="4114800"/>
          </a:xfrm>
        </p:spPr>
        <p:txBody>
          <a:bodyPr/>
          <a:lstStyle/>
          <a:p>
            <a:pPr>
              <a:buFont typeface="Wingdings" charset="2"/>
              <a:buChar char="n"/>
              <a:defRPr/>
            </a:pPr>
            <a:r>
              <a:rPr lang="en-US" dirty="0"/>
              <a:t>       Demo using RGB Color Picker</a:t>
            </a:r>
          </a:p>
          <a:p>
            <a:pPr>
              <a:buFont typeface="Wingdings" charset="2"/>
              <a:buChar char="n"/>
              <a:defRPr/>
            </a:pPr>
            <a:endParaRPr lang="en-US" dirty="0"/>
          </a:p>
          <a:p>
            <a:pPr>
              <a:buFont typeface="Wingdings" charset="2"/>
              <a:buChar char="n"/>
              <a:defRPr/>
            </a:pPr>
            <a:r>
              <a:rPr lang="en-US" sz="2400" dirty="0">
                <a:hlinkClick r:id="rId2"/>
              </a:rPr>
              <a:t>https://</a:t>
            </a:r>
            <a:r>
              <a:rPr lang="en-US" sz="2400" dirty="0" err="1">
                <a:hlinkClick r:id="rId2"/>
              </a:rPr>
              <a:t>www.rapidtables.com</a:t>
            </a:r>
            <a:r>
              <a:rPr lang="en-US" sz="2400" dirty="0">
                <a:hlinkClick r:id="rId2"/>
              </a:rPr>
              <a:t>/web/color/</a:t>
            </a:r>
            <a:r>
              <a:rPr lang="en-US" sz="2400" dirty="0" err="1">
                <a:hlinkClick r:id="rId2"/>
              </a:rPr>
              <a:t>RGB_Color.html</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99CB9C1-1022-D9E3-069F-F8B89A761700}"/>
              </a:ext>
            </a:extLst>
          </p:cNvPr>
          <p:cNvSpPr>
            <a:spLocks noGrp="1" noChangeArrowheads="1"/>
          </p:cNvSpPr>
          <p:nvPr>
            <p:ph type="title"/>
          </p:nvPr>
        </p:nvSpPr>
        <p:spPr>
          <a:xfrm>
            <a:off x="381000" y="0"/>
            <a:ext cx="8229600" cy="914400"/>
          </a:xfrm>
        </p:spPr>
        <p:txBody>
          <a:bodyPr/>
          <a:lstStyle/>
          <a:p>
            <a:pPr eaLnBrk="1" hangingPunct="1">
              <a:defRPr/>
            </a:pPr>
            <a:r>
              <a:rPr lang="en-US" altLang="en-US" sz="3200"/>
              <a:t>Image Resolution</a:t>
            </a:r>
          </a:p>
        </p:txBody>
      </p:sp>
      <p:sp>
        <p:nvSpPr>
          <p:cNvPr id="25603" name="Rectangle 3">
            <a:extLst>
              <a:ext uri="{FF2B5EF4-FFF2-40B4-BE49-F238E27FC236}">
                <a16:creationId xmlns:a16="http://schemas.microsoft.com/office/drawing/2014/main" id="{B425EBD8-C894-5B98-5317-BB11B49C8ABD}"/>
              </a:ext>
            </a:extLst>
          </p:cNvPr>
          <p:cNvSpPr>
            <a:spLocks noGrp="1" noChangeArrowheads="1"/>
          </p:cNvSpPr>
          <p:nvPr>
            <p:ph type="body" idx="1"/>
          </p:nvPr>
        </p:nvSpPr>
        <p:spPr>
          <a:xfrm>
            <a:off x="457200" y="1600200"/>
            <a:ext cx="8229600" cy="4114800"/>
          </a:xfrm>
        </p:spPr>
        <p:txBody>
          <a:bodyPr/>
          <a:lstStyle/>
          <a:p>
            <a:pPr eaLnBrk="1" hangingPunct="1">
              <a:lnSpc>
                <a:spcPct val="80000"/>
              </a:lnSpc>
              <a:buFont typeface="Wingdings" charset="2"/>
              <a:buChar char="n"/>
              <a:defRPr/>
            </a:pPr>
            <a:r>
              <a:rPr lang="en-US" altLang="en-US" sz="2400" dirty="0">
                <a:solidFill>
                  <a:srgbClr val="FF0000"/>
                </a:solidFill>
              </a:rPr>
              <a:t>Resolution (Accuracy)</a:t>
            </a:r>
            <a:r>
              <a:rPr lang="en-US" altLang="en-US" sz="2400" dirty="0"/>
              <a:t> is determined by two primary factors, pixel size and number of pixels</a:t>
            </a:r>
          </a:p>
          <a:p>
            <a:pPr eaLnBrk="1" hangingPunct="1">
              <a:lnSpc>
                <a:spcPct val="80000"/>
              </a:lnSpc>
              <a:buFont typeface="Wingdings" charset="2"/>
              <a:buNone/>
              <a:defRPr/>
            </a:pPr>
            <a:endParaRPr lang="en-US" altLang="en-US" sz="2400" dirty="0"/>
          </a:p>
          <a:p>
            <a:pPr eaLnBrk="1" hangingPunct="1">
              <a:lnSpc>
                <a:spcPct val="80000"/>
              </a:lnSpc>
              <a:buFont typeface="Wingdings" charset="2"/>
              <a:buChar char="n"/>
              <a:defRPr/>
            </a:pPr>
            <a:r>
              <a:rPr lang="en-US" altLang="en-US" sz="2400" dirty="0">
                <a:solidFill>
                  <a:srgbClr val="FF0000"/>
                </a:solidFill>
              </a:rPr>
              <a:t>Higher Resolution</a:t>
            </a:r>
            <a:r>
              <a:rPr lang="en-US" altLang="en-US" sz="2400" dirty="0"/>
              <a:t> renders an image with greater accuracy for any given size</a:t>
            </a:r>
          </a:p>
          <a:p>
            <a:pPr eaLnBrk="1" hangingPunct="1">
              <a:lnSpc>
                <a:spcPct val="80000"/>
              </a:lnSpc>
              <a:buFont typeface="Wingdings" charset="2"/>
              <a:buNone/>
              <a:defRPr/>
            </a:pPr>
            <a:endParaRPr lang="en-US" altLang="en-US" sz="2400" dirty="0"/>
          </a:p>
          <a:p>
            <a:pPr eaLnBrk="1" hangingPunct="1">
              <a:lnSpc>
                <a:spcPct val="80000"/>
              </a:lnSpc>
              <a:buFont typeface="Wingdings" charset="2"/>
              <a:buChar char="n"/>
              <a:defRPr/>
            </a:pPr>
            <a:r>
              <a:rPr lang="en-US" altLang="en-US" sz="2400" dirty="0"/>
              <a:t>Resolution is directly proportional to number of bits used for storage (memory)</a:t>
            </a:r>
          </a:p>
          <a:p>
            <a:pPr eaLnBrk="1" hangingPunct="1">
              <a:lnSpc>
                <a:spcPct val="80000"/>
              </a:lnSpc>
              <a:buFont typeface="Wingdings" charset="2"/>
              <a:buNone/>
              <a:defRPr/>
            </a:pPr>
            <a:endParaRPr lang="en-US" altLang="en-US" sz="2400" dirty="0"/>
          </a:p>
          <a:p>
            <a:pPr eaLnBrk="1" hangingPunct="1">
              <a:lnSpc>
                <a:spcPct val="80000"/>
              </a:lnSpc>
              <a:buFont typeface="Wingdings" charset="2"/>
              <a:buChar char="n"/>
              <a:defRPr/>
            </a:pPr>
            <a:r>
              <a:rPr lang="en-US" altLang="en-US" sz="2400" dirty="0">
                <a:solidFill>
                  <a:srgbClr val="FF0000"/>
                </a:solidFill>
              </a:rPr>
              <a:t>Color accuracy</a:t>
            </a:r>
            <a:r>
              <a:rPr lang="en-US" altLang="en-US" sz="2400" dirty="0"/>
              <a:t> is also proportional to memory as is brightness and  contrast since their values must also be stored for each pixel</a:t>
            </a:r>
          </a:p>
          <a:p>
            <a:pPr eaLnBrk="1" hangingPunct="1">
              <a:lnSpc>
                <a:spcPct val="80000"/>
              </a:lnSpc>
              <a:buFont typeface="Wingdings" charset="2"/>
              <a:buNone/>
              <a:defRPr/>
            </a:pPr>
            <a:endParaRPr lang="en-US" altLang="en-US" sz="2400" dirty="0"/>
          </a:p>
          <a:p>
            <a:pPr eaLnBrk="1" hangingPunct="1">
              <a:lnSpc>
                <a:spcPct val="80000"/>
              </a:lnSpc>
              <a:buFont typeface="Wingdings" charset="2"/>
              <a:buChar char="n"/>
              <a:defRPr/>
            </a:pPr>
            <a:r>
              <a:rPr lang="en-US" altLang="en-US" sz="2400" dirty="0"/>
              <a:t>There is a </a:t>
            </a:r>
            <a:r>
              <a:rPr lang="en-US" altLang="en-US" sz="2400" dirty="0">
                <a:solidFill>
                  <a:srgbClr val="FF0000"/>
                </a:solidFill>
              </a:rPr>
              <a:t>delicate balance</a:t>
            </a:r>
            <a:r>
              <a:rPr lang="en-US" altLang="en-US" sz="2400" dirty="0"/>
              <a:t> between image size and apparent resolution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8B14959-5759-34C2-1B63-533D1CF735D2}"/>
              </a:ext>
            </a:extLst>
          </p:cNvPr>
          <p:cNvSpPr>
            <a:spLocks noGrp="1" noChangeArrowheads="1"/>
          </p:cNvSpPr>
          <p:nvPr>
            <p:ph type="title"/>
          </p:nvPr>
        </p:nvSpPr>
        <p:spPr/>
        <p:txBody>
          <a:bodyPr/>
          <a:lstStyle/>
          <a:p>
            <a:pPr eaLnBrk="1" hangingPunct="1">
              <a:defRPr/>
            </a:pPr>
            <a:r>
              <a:rPr lang="en-US" altLang="en-US"/>
              <a:t>Advantages of Bitmap Graphics</a:t>
            </a:r>
          </a:p>
        </p:txBody>
      </p:sp>
      <p:sp>
        <p:nvSpPr>
          <p:cNvPr id="10243" name="Rectangle 3">
            <a:extLst>
              <a:ext uri="{FF2B5EF4-FFF2-40B4-BE49-F238E27FC236}">
                <a16:creationId xmlns:a16="http://schemas.microsoft.com/office/drawing/2014/main" id="{8830AB18-26D7-64AD-DB57-B05E1DB0DC5F}"/>
              </a:ext>
            </a:extLst>
          </p:cNvPr>
          <p:cNvSpPr>
            <a:spLocks noGrp="1" noChangeArrowheads="1"/>
          </p:cNvSpPr>
          <p:nvPr>
            <p:ph type="body" idx="1"/>
          </p:nvPr>
        </p:nvSpPr>
        <p:spPr/>
        <p:txBody>
          <a:bodyPr/>
          <a:lstStyle/>
          <a:p>
            <a:pPr eaLnBrk="1" hangingPunct="1">
              <a:lnSpc>
                <a:spcPct val="90000"/>
              </a:lnSpc>
              <a:buFont typeface="Wingdings" charset="2"/>
              <a:buChar char="n"/>
              <a:defRPr/>
            </a:pPr>
            <a:r>
              <a:rPr lang="en-US" altLang="en-US" sz="2400"/>
              <a:t>It is easier to create hardware to go from a bitmap representation to the actual display on the monitor (which is why monitors use bitmaps)</a:t>
            </a:r>
          </a:p>
          <a:p>
            <a:pPr eaLnBrk="1" hangingPunct="1">
              <a:lnSpc>
                <a:spcPct val="90000"/>
              </a:lnSpc>
              <a:buFont typeface="Wingdings" charset="2"/>
              <a:buChar char="n"/>
              <a:defRPr/>
            </a:pPr>
            <a:endParaRPr lang="en-US" altLang="en-US" sz="2400"/>
          </a:p>
          <a:p>
            <a:pPr eaLnBrk="1" hangingPunct="1">
              <a:lnSpc>
                <a:spcPct val="90000"/>
              </a:lnSpc>
              <a:buFont typeface="Wingdings" charset="2"/>
              <a:buChar char="n"/>
              <a:defRPr/>
            </a:pPr>
            <a:r>
              <a:rPr lang="en-US" altLang="en-US" sz="2400"/>
              <a:t>It is easier to draw pictures of things with imprecise boundaries, (or that consist of so many parts it would not be feasible to draw them all)</a:t>
            </a:r>
          </a:p>
          <a:p>
            <a:pPr eaLnBrk="1" hangingPunct="1">
              <a:lnSpc>
                <a:spcPct val="90000"/>
              </a:lnSpc>
              <a:buFont typeface="Wingdings" charset="2"/>
              <a:buChar char="n"/>
              <a:defRPr/>
            </a:pPr>
            <a:endParaRPr lang="en-US" altLang="en-US" sz="2400"/>
          </a:p>
          <a:p>
            <a:pPr eaLnBrk="1" hangingPunct="1">
              <a:lnSpc>
                <a:spcPct val="90000"/>
              </a:lnSpc>
              <a:buFont typeface="Wingdings" charset="2"/>
              <a:buChar char="n"/>
              <a:defRPr/>
            </a:pPr>
            <a:r>
              <a:rPr lang="en-US" altLang="en-US" sz="2400"/>
              <a:t>Your PC utilizes Bitmap Graphics to display everything that appears on your screen</a:t>
            </a:r>
          </a:p>
          <a:p>
            <a:pPr eaLnBrk="1" hangingPunct="1">
              <a:lnSpc>
                <a:spcPct val="90000"/>
              </a:lnSpc>
              <a:buFont typeface="Wingdings" charset="2"/>
              <a:buChar char="n"/>
              <a:defRPr/>
            </a:pPr>
            <a:endParaRPr lang="en-US" altLang="en-US" sz="2400"/>
          </a:p>
          <a:p>
            <a:pPr eaLnBrk="1" hangingPunct="1">
              <a:lnSpc>
                <a:spcPct val="90000"/>
              </a:lnSpc>
              <a:buFont typeface="Wingdings" charset="2"/>
              <a:buChar char="n"/>
              <a:defRPr/>
            </a:pPr>
            <a:r>
              <a:rPr lang="en-US" altLang="en-US" sz="2400"/>
              <a:t>Ability to create multiple </a:t>
            </a:r>
            <a:r>
              <a:rPr lang="en-US" altLang="en-US" sz="2400">
                <a:solidFill>
                  <a:srgbClr val="FF0000"/>
                </a:solidFill>
              </a:rPr>
              <a:t>layers </a:t>
            </a:r>
            <a:r>
              <a:rPr lang="en-US" altLang="en-US" sz="2400"/>
              <a:t>which can be overlayed to create </a:t>
            </a:r>
            <a:r>
              <a:rPr lang="en-US" altLang="en-US" sz="2400">
                <a:solidFill>
                  <a:srgbClr val="FF0000"/>
                </a:solidFill>
              </a:rPr>
              <a:t>composites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41316" name="Rectangle 4">
            <a:extLst>
              <a:ext uri="{FF2B5EF4-FFF2-40B4-BE49-F238E27FC236}">
                <a16:creationId xmlns:a16="http://schemas.microsoft.com/office/drawing/2014/main" id="{4168D49B-6E37-F36F-48B6-279C18B10DD4}"/>
              </a:ext>
            </a:extLst>
          </p:cNvPr>
          <p:cNvSpPr>
            <a:spLocks noGrp="1" noChangeArrowheads="1"/>
          </p:cNvSpPr>
          <p:nvPr>
            <p:ph type="title"/>
          </p:nvPr>
        </p:nvSpPr>
        <p:spPr/>
        <p:txBody>
          <a:bodyPr/>
          <a:lstStyle/>
          <a:p>
            <a:pPr eaLnBrk="1" hangingPunct="1">
              <a:defRPr/>
            </a:pPr>
            <a:r>
              <a:rPr lang="en-US" altLang="en-US"/>
              <a:t>Original Image</a:t>
            </a:r>
          </a:p>
        </p:txBody>
      </p:sp>
      <p:pic>
        <p:nvPicPr>
          <p:cNvPr id="50179" name="Picture 6" descr="key1">
            <a:extLst>
              <a:ext uri="{FF2B5EF4-FFF2-40B4-BE49-F238E27FC236}">
                <a16:creationId xmlns:a16="http://schemas.microsoft.com/office/drawing/2014/main" id="{97164772-D0F3-FDB2-5B8C-0EB00A7B8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62200"/>
            <a:ext cx="4191000"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A124A2C2-F765-0B02-782A-E4C2D7810628}"/>
              </a:ext>
            </a:extLst>
          </p:cNvPr>
          <p:cNvSpPr>
            <a:spLocks noGrp="1" noChangeArrowheads="1"/>
          </p:cNvSpPr>
          <p:nvPr>
            <p:ph type="title"/>
          </p:nvPr>
        </p:nvSpPr>
        <p:spPr>
          <a:xfrm>
            <a:off x="871538" y="1044575"/>
            <a:ext cx="8162925" cy="579438"/>
          </a:xfrm>
        </p:spPr>
        <p:txBody>
          <a:bodyPr/>
          <a:lstStyle/>
          <a:p>
            <a:pPr eaLnBrk="1" hangingPunct="1">
              <a:defRPr/>
            </a:pPr>
            <a:r>
              <a:rPr lang="en-US" altLang="en-US" sz="3200"/>
              <a:t>Dealing with Binary</a:t>
            </a:r>
          </a:p>
        </p:txBody>
      </p:sp>
      <p:sp>
        <p:nvSpPr>
          <p:cNvPr id="141315" name="Rectangle 3">
            <a:extLst>
              <a:ext uri="{FF2B5EF4-FFF2-40B4-BE49-F238E27FC236}">
                <a16:creationId xmlns:a16="http://schemas.microsoft.com/office/drawing/2014/main" id="{DB18DEA3-5311-5151-35F4-D343B5436400}"/>
              </a:ext>
            </a:extLst>
          </p:cNvPr>
          <p:cNvSpPr>
            <a:spLocks noGrp="1" noChangeArrowheads="1"/>
          </p:cNvSpPr>
          <p:nvPr>
            <p:ph idx="1"/>
          </p:nvPr>
        </p:nvSpPr>
        <p:spPr/>
        <p:txBody>
          <a:bodyPr/>
          <a:lstStyle/>
          <a:p>
            <a:pPr eaLnBrk="1" hangingPunct="1">
              <a:buFont typeface="Wingdings" charset="0"/>
              <a:buChar char="n"/>
              <a:defRPr/>
            </a:pPr>
            <a:r>
              <a:rPr lang="en-US" sz="2400" dirty="0"/>
              <a:t>Binary numbers in their native notation are not very user friendly</a:t>
            </a:r>
          </a:p>
          <a:p>
            <a:pPr eaLnBrk="1" hangingPunct="1">
              <a:buFont typeface="Wingdings" charset="0"/>
              <a:buChar char="n"/>
              <a:defRPr/>
            </a:pPr>
            <a:endParaRPr lang="en-US" sz="2400" dirty="0"/>
          </a:p>
          <a:p>
            <a:pPr eaLnBrk="1" hangingPunct="1">
              <a:buFont typeface="Wingdings" charset="0"/>
              <a:buChar char="n"/>
              <a:defRPr/>
            </a:pPr>
            <a:r>
              <a:rPr lang="en-US" sz="2400" dirty="0"/>
              <a:t>Hex notation (short hand for Hexadecimal) is an easier and more intuitive way to express binary values</a:t>
            </a:r>
          </a:p>
          <a:p>
            <a:pPr marL="0" indent="0" eaLnBrk="1" hangingPunct="1">
              <a:buFont typeface="Wingdings" charset="0"/>
              <a:buNone/>
              <a:defRPr/>
            </a:pPr>
            <a:endParaRPr lang="en-US" sz="2400" dirty="0"/>
          </a:p>
          <a:p>
            <a:pPr eaLnBrk="1" hangingPunct="1">
              <a:buFont typeface="Wingdings" charset="0"/>
              <a:buChar char="n"/>
              <a:defRPr/>
            </a:pPr>
            <a:r>
              <a:rPr lang="en-US" sz="2400" dirty="0"/>
              <a:t>Many programs and programming languages allow the use of Hex to denote binary values</a:t>
            </a:r>
          </a:p>
          <a:p>
            <a:pPr eaLnBrk="1" hangingPunct="1">
              <a:buFont typeface="Wingdings" charset="0"/>
              <a:buChar char="n"/>
              <a:defRPr/>
            </a:pPr>
            <a:endParaRPr lang="en-US" sz="2400" dirty="0"/>
          </a:p>
          <a:p>
            <a:pPr eaLnBrk="1" hangingPunct="1">
              <a:buFont typeface="Wingdings" charset="0"/>
              <a:buChar char="n"/>
              <a:defRPr/>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6196" name="Rectangle 4">
            <a:extLst>
              <a:ext uri="{FF2B5EF4-FFF2-40B4-BE49-F238E27FC236}">
                <a16:creationId xmlns:a16="http://schemas.microsoft.com/office/drawing/2014/main" id="{CA4D3E78-F6A3-14D0-BE78-EACC66605F27}"/>
              </a:ext>
            </a:extLst>
          </p:cNvPr>
          <p:cNvSpPr>
            <a:spLocks noGrp="1" noChangeArrowheads="1"/>
          </p:cNvSpPr>
          <p:nvPr>
            <p:ph type="title"/>
          </p:nvPr>
        </p:nvSpPr>
        <p:spPr/>
        <p:txBody>
          <a:bodyPr/>
          <a:lstStyle/>
          <a:p>
            <a:pPr eaLnBrk="1" hangingPunct="1">
              <a:defRPr/>
            </a:pPr>
            <a:r>
              <a:rPr lang="en-US" altLang="en-US"/>
              <a:t>Magnified </a:t>
            </a:r>
          </a:p>
        </p:txBody>
      </p:sp>
      <p:pic>
        <p:nvPicPr>
          <p:cNvPr id="52227" name="Picture 6" descr="key400nosmart">
            <a:extLst>
              <a:ext uri="{FF2B5EF4-FFF2-40B4-BE49-F238E27FC236}">
                <a16:creationId xmlns:a16="http://schemas.microsoft.com/office/drawing/2014/main" id="{2EAA65D8-95A4-03A2-36C0-2BE69E586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828800"/>
            <a:ext cx="4953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A1709ED-C0E0-4BF7-52DD-67FEE538D051}"/>
              </a:ext>
            </a:extLst>
          </p:cNvPr>
          <p:cNvSpPr>
            <a:spLocks noGrp="1" noChangeArrowheads="1"/>
          </p:cNvSpPr>
          <p:nvPr>
            <p:ph type="ctrTitle"/>
          </p:nvPr>
        </p:nvSpPr>
        <p:spPr>
          <a:xfrm>
            <a:off x="609600" y="990600"/>
            <a:ext cx="7772400" cy="990600"/>
          </a:xfrm>
        </p:spPr>
        <p:txBody>
          <a:bodyPr/>
          <a:lstStyle/>
          <a:p>
            <a:pPr eaLnBrk="1" hangingPunct="1">
              <a:defRPr/>
            </a:pPr>
            <a:r>
              <a:rPr lang="en-US" altLang="en-US"/>
              <a:t>Bit Map Demo</a:t>
            </a:r>
          </a:p>
        </p:txBody>
      </p:sp>
      <p:sp>
        <p:nvSpPr>
          <p:cNvPr id="51203" name="Rectangle 3">
            <a:extLst>
              <a:ext uri="{FF2B5EF4-FFF2-40B4-BE49-F238E27FC236}">
                <a16:creationId xmlns:a16="http://schemas.microsoft.com/office/drawing/2014/main" id="{A6450178-06C6-FF7B-1C97-DB55F702815B}"/>
              </a:ext>
            </a:extLst>
          </p:cNvPr>
          <p:cNvSpPr>
            <a:spLocks noGrp="1" noChangeArrowheads="1"/>
          </p:cNvSpPr>
          <p:nvPr>
            <p:ph type="subTitle" idx="1"/>
          </p:nvPr>
        </p:nvSpPr>
        <p:spPr/>
        <p:txBody>
          <a:bodyPr/>
          <a:lstStyle/>
          <a:p>
            <a:pPr eaLnBrk="1" hangingPunct="1">
              <a:buFont typeface="Wingdings" charset="2"/>
              <a:buNone/>
              <a:defRPr/>
            </a:pPr>
            <a:r>
              <a:rPr lang="en-US" altLang="en-US" dirty="0"/>
              <a:t> Photoshop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160C927-34A9-D72F-2EE4-F24E822E44FB}"/>
              </a:ext>
            </a:extLst>
          </p:cNvPr>
          <p:cNvSpPr>
            <a:spLocks noGrp="1" noChangeArrowheads="1"/>
          </p:cNvSpPr>
          <p:nvPr>
            <p:ph type="title"/>
          </p:nvPr>
        </p:nvSpPr>
        <p:spPr>
          <a:xfrm>
            <a:off x="381000" y="0"/>
            <a:ext cx="8229600" cy="1139825"/>
          </a:xfrm>
        </p:spPr>
        <p:txBody>
          <a:bodyPr/>
          <a:lstStyle/>
          <a:p>
            <a:pPr eaLnBrk="1" hangingPunct="1">
              <a:defRPr/>
            </a:pPr>
            <a:r>
              <a:rPr lang="en-US" altLang="en-US"/>
              <a:t>Vector Graphics</a:t>
            </a:r>
          </a:p>
        </p:txBody>
      </p:sp>
      <p:sp>
        <p:nvSpPr>
          <p:cNvPr id="8195" name="Rectangle 3">
            <a:extLst>
              <a:ext uri="{FF2B5EF4-FFF2-40B4-BE49-F238E27FC236}">
                <a16:creationId xmlns:a16="http://schemas.microsoft.com/office/drawing/2014/main" id="{C52E9D97-6D9E-95BE-BDF4-DA923C128D12}"/>
              </a:ext>
            </a:extLst>
          </p:cNvPr>
          <p:cNvSpPr>
            <a:spLocks noGrp="1" noChangeArrowheads="1"/>
          </p:cNvSpPr>
          <p:nvPr>
            <p:ph type="body" idx="1"/>
          </p:nvPr>
        </p:nvSpPr>
        <p:spPr>
          <a:xfrm>
            <a:off x="762000" y="1295400"/>
            <a:ext cx="7775575" cy="4144963"/>
          </a:xfrm>
        </p:spPr>
        <p:txBody>
          <a:bodyPr/>
          <a:lstStyle/>
          <a:p>
            <a:pPr eaLnBrk="1" hangingPunct="1">
              <a:buFont typeface="Wingdings" charset="2"/>
              <a:buChar char="n"/>
              <a:defRPr/>
            </a:pPr>
            <a:r>
              <a:rPr lang="en-US" altLang="en-US" sz="2800"/>
              <a:t>An alternative scheme for representing images is called </a:t>
            </a:r>
            <a:r>
              <a:rPr lang="ja-JP" altLang="en-US" sz="2800">
                <a:latin typeface="Arial" charset="0"/>
              </a:rPr>
              <a:t>“</a:t>
            </a:r>
            <a:r>
              <a:rPr lang="en-US" altLang="ja-JP" sz="2800">
                <a:solidFill>
                  <a:srgbClr val="FF0000"/>
                </a:solidFill>
              </a:rPr>
              <a:t>vector</a:t>
            </a:r>
            <a:r>
              <a:rPr lang="en-US" altLang="ja-JP" sz="2800">
                <a:solidFill>
                  <a:srgbClr val="0000FF"/>
                </a:solidFill>
              </a:rPr>
              <a:t> </a:t>
            </a:r>
            <a:r>
              <a:rPr lang="en-US" altLang="ja-JP" sz="2800">
                <a:solidFill>
                  <a:srgbClr val="FF0000"/>
                </a:solidFill>
              </a:rPr>
              <a:t>graphics</a:t>
            </a:r>
            <a:r>
              <a:rPr lang="ja-JP" altLang="en-US" sz="2800">
                <a:solidFill>
                  <a:srgbClr val="FF0000"/>
                </a:solidFill>
                <a:latin typeface="Arial" charset="0"/>
              </a:rPr>
              <a:t>”</a:t>
            </a:r>
            <a:r>
              <a:rPr lang="en-US" altLang="ja-JP" sz="2800"/>
              <a:t>  In  vector graphics objects are represented explicitly.</a:t>
            </a:r>
            <a:endParaRPr lang="en-US" altLang="en-US" sz="2800"/>
          </a:p>
        </p:txBody>
      </p:sp>
      <p:sp>
        <p:nvSpPr>
          <p:cNvPr id="56324" name="Rectangle 4">
            <a:extLst>
              <a:ext uri="{FF2B5EF4-FFF2-40B4-BE49-F238E27FC236}">
                <a16:creationId xmlns:a16="http://schemas.microsoft.com/office/drawing/2014/main" id="{3F5DF470-39C9-1DB2-9D3A-E83C46C1E760}"/>
              </a:ext>
            </a:extLst>
          </p:cNvPr>
          <p:cNvSpPr>
            <a:spLocks noChangeArrowheads="1"/>
          </p:cNvSpPr>
          <p:nvPr/>
        </p:nvSpPr>
        <p:spPr bwMode="auto">
          <a:xfrm>
            <a:off x="5943600" y="4038600"/>
            <a:ext cx="457200" cy="533400"/>
          </a:xfrm>
          <a:prstGeom prst="rect">
            <a:avLst/>
          </a:prstGeom>
          <a:solidFill>
            <a:srgbClr val="CC0000"/>
          </a:solidFill>
          <a:ln w="9525">
            <a:solidFill>
              <a:schemeClr val="tx1"/>
            </a:solidFill>
            <a:miter lim="800000"/>
            <a:headEnd/>
            <a:tailEnd/>
          </a:ln>
        </p:spPr>
        <p:txBody>
          <a:bodyPr wrap="none" anchor="ct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56325" name="Text Box 5">
            <a:extLst>
              <a:ext uri="{FF2B5EF4-FFF2-40B4-BE49-F238E27FC236}">
                <a16:creationId xmlns:a16="http://schemas.microsoft.com/office/drawing/2014/main" id="{D0708278-7491-E580-7FB7-48696C2E54DC}"/>
              </a:ext>
            </a:extLst>
          </p:cNvPr>
          <p:cNvSpPr txBox="1">
            <a:spLocks noChangeArrowheads="1"/>
          </p:cNvSpPr>
          <p:nvPr/>
        </p:nvSpPr>
        <p:spPr bwMode="auto">
          <a:xfrm>
            <a:off x="1447800" y="3352800"/>
            <a:ext cx="42672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50000"/>
              </a:spcBef>
              <a:buClrTx/>
              <a:buSzTx/>
              <a:buFontTx/>
              <a:buNone/>
            </a:pPr>
            <a:r>
              <a:rPr lang="en-US" altLang="en-US" sz="2800">
                <a:latin typeface="Times New Roman" panose="02020603050405020304" pitchFamily="18" charset="0"/>
              </a:rPr>
              <a:t>This picture might be represented as: </a:t>
            </a:r>
          </a:p>
          <a:p>
            <a:pPr>
              <a:spcBef>
                <a:spcPct val="50000"/>
              </a:spcBef>
              <a:buClrTx/>
              <a:buSzTx/>
              <a:buFontTx/>
              <a:buNone/>
            </a:pPr>
            <a:r>
              <a:rPr lang="en-US" altLang="en-US" sz="2800">
                <a:latin typeface="Times New Roman" panose="02020603050405020304" pitchFamily="18" charset="0"/>
              </a:rPr>
              <a:t>square at (1,1) height 3, width 2 color red</a:t>
            </a:r>
          </a:p>
          <a:p>
            <a:pPr>
              <a:spcBef>
                <a:spcPct val="50000"/>
              </a:spcBef>
              <a:buClrTx/>
              <a:buSzTx/>
              <a:buFontTx/>
              <a:buNone/>
            </a:pPr>
            <a:r>
              <a:rPr lang="en-US" altLang="en-US" sz="2800">
                <a:latin typeface="Times New Roman" panose="02020603050405020304" pitchFamily="18" charset="0"/>
              </a:rPr>
              <a:t>line from (1,2) to (10, 7) width .1 color blue</a:t>
            </a:r>
          </a:p>
        </p:txBody>
      </p:sp>
      <p:sp>
        <p:nvSpPr>
          <p:cNvPr id="56326" name="Line 6">
            <a:extLst>
              <a:ext uri="{FF2B5EF4-FFF2-40B4-BE49-F238E27FC236}">
                <a16:creationId xmlns:a16="http://schemas.microsoft.com/office/drawing/2014/main" id="{50377192-2454-CA85-6A14-1E2B84F0A507}"/>
              </a:ext>
            </a:extLst>
          </p:cNvPr>
          <p:cNvSpPr>
            <a:spLocks noChangeShapeType="1"/>
          </p:cNvSpPr>
          <p:nvPr/>
        </p:nvSpPr>
        <p:spPr bwMode="auto">
          <a:xfrm>
            <a:off x="6477000" y="4419600"/>
            <a:ext cx="2057400" cy="121920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bg>
      <p:bgPr>
        <a:solidFill>
          <a:schemeClr val="accent2"/>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624317C-E1D2-7D8E-3860-4A10DE386CE9}"/>
              </a:ext>
            </a:extLst>
          </p:cNvPr>
          <p:cNvSpPr>
            <a:spLocks noGrp="1" noChangeArrowheads="1"/>
          </p:cNvSpPr>
          <p:nvPr>
            <p:ph type="title"/>
          </p:nvPr>
        </p:nvSpPr>
        <p:spPr/>
        <p:txBody>
          <a:bodyPr/>
          <a:lstStyle/>
          <a:p>
            <a:pPr eaLnBrk="1" hangingPunct="1">
              <a:defRPr/>
            </a:pPr>
            <a:r>
              <a:rPr lang="en-US" altLang="en-US"/>
              <a:t>Vector Graphic Images</a:t>
            </a:r>
          </a:p>
        </p:txBody>
      </p:sp>
      <p:sp>
        <p:nvSpPr>
          <p:cNvPr id="33795" name="Rectangle 3">
            <a:extLst>
              <a:ext uri="{FF2B5EF4-FFF2-40B4-BE49-F238E27FC236}">
                <a16:creationId xmlns:a16="http://schemas.microsoft.com/office/drawing/2014/main" id="{2B7D3966-241B-9D50-493A-09127DB1BEF6}"/>
              </a:ext>
            </a:extLst>
          </p:cNvPr>
          <p:cNvSpPr>
            <a:spLocks noGrp="1" noChangeArrowheads="1"/>
          </p:cNvSpPr>
          <p:nvPr>
            <p:ph type="body" idx="1"/>
          </p:nvPr>
        </p:nvSpPr>
        <p:spPr>
          <a:xfrm>
            <a:off x="228600" y="1447800"/>
            <a:ext cx="8458200" cy="4171950"/>
          </a:xfrm>
        </p:spPr>
        <p:txBody>
          <a:bodyPr/>
          <a:lstStyle/>
          <a:p>
            <a:pPr eaLnBrk="1" hangingPunct="1">
              <a:lnSpc>
                <a:spcPct val="90000"/>
              </a:lnSpc>
              <a:buFont typeface="Wingdings" charset="2"/>
              <a:buChar char="n"/>
              <a:defRPr/>
            </a:pPr>
            <a:r>
              <a:rPr lang="en-US" altLang="en-US" sz="2400">
                <a:solidFill>
                  <a:srgbClr val="FF0000"/>
                </a:solidFill>
                <a:latin typeface="Times New Roman" charset="0"/>
              </a:rPr>
              <a:t>Object-oriented or vector graphics</a:t>
            </a:r>
            <a:r>
              <a:rPr lang="en-US" altLang="en-US" sz="2400">
                <a:latin typeface="Times New Roman" charset="0"/>
              </a:rPr>
              <a:t> treat the image as a collection of graphic objects such as lines, curves, and figures</a:t>
            </a:r>
          </a:p>
          <a:p>
            <a:pPr eaLnBrk="1" hangingPunct="1">
              <a:lnSpc>
                <a:spcPct val="90000"/>
              </a:lnSpc>
              <a:buFont typeface="Wingdings" charset="2"/>
              <a:buChar char="n"/>
              <a:defRPr/>
            </a:pPr>
            <a:endParaRPr lang="en-US" altLang="en-US" sz="2400">
              <a:latin typeface="Times New Roman" charset="0"/>
            </a:endParaRPr>
          </a:p>
          <a:p>
            <a:pPr eaLnBrk="1" hangingPunct="1">
              <a:lnSpc>
                <a:spcPct val="90000"/>
              </a:lnSpc>
              <a:buFont typeface="Wingdings" charset="2"/>
              <a:buChar char="n"/>
              <a:defRPr/>
            </a:pPr>
            <a:r>
              <a:rPr lang="en-US" altLang="en-US" sz="2400">
                <a:latin typeface="Times New Roman" charset="0"/>
              </a:rPr>
              <a:t>Best rendered on special vector graphics machines</a:t>
            </a:r>
          </a:p>
          <a:p>
            <a:pPr eaLnBrk="1" hangingPunct="1">
              <a:lnSpc>
                <a:spcPct val="90000"/>
              </a:lnSpc>
              <a:buFont typeface="Wingdings" charset="2"/>
              <a:buChar char="n"/>
              <a:defRPr/>
            </a:pPr>
            <a:endParaRPr lang="en-US" altLang="en-US" sz="2400">
              <a:latin typeface="Times New Roman" charset="0"/>
            </a:endParaRPr>
          </a:p>
          <a:p>
            <a:pPr eaLnBrk="1" hangingPunct="1">
              <a:lnSpc>
                <a:spcPct val="90000"/>
              </a:lnSpc>
              <a:buFont typeface="Wingdings" charset="2"/>
              <a:buChar char="n"/>
              <a:defRPr/>
            </a:pPr>
            <a:r>
              <a:rPr lang="en-US" altLang="en-US" sz="2400">
                <a:latin typeface="Times New Roman" charset="0"/>
              </a:rPr>
              <a:t>Vector graphics are resolution independent and highly scalable</a:t>
            </a:r>
          </a:p>
          <a:p>
            <a:pPr eaLnBrk="1" hangingPunct="1">
              <a:lnSpc>
                <a:spcPct val="90000"/>
              </a:lnSpc>
              <a:buFont typeface="Wingdings" charset="2"/>
              <a:buChar char="n"/>
              <a:defRPr/>
            </a:pPr>
            <a:endParaRPr lang="en-US" altLang="en-US" sz="2400">
              <a:latin typeface="Times New Roman" charset="0"/>
            </a:endParaRPr>
          </a:p>
          <a:p>
            <a:pPr eaLnBrk="1" hangingPunct="1">
              <a:lnSpc>
                <a:spcPct val="90000"/>
              </a:lnSpc>
              <a:buFont typeface="Wingdings" charset="2"/>
              <a:buChar char="n"/>
              <a:defRPr/>
            </a:pPr>
            <a:r>
              <a:rPr lang="en-US" altLang="en-US" sz="2400">
                <a:latin typeface="Times New Roman" charset="0"/>
              </a:rPr>
              <a:t>Vector graphics are more easily edited and often more compact in storage</a:t>
            </a:r>
          </a:p>
          <a:p>
            <a:pPr eaLnBrk="1" hangingPunct="1">
              <a:lnSpc>
                <a:spcPct val="90000"/>
              </a:lnSpc>
              <a:buFont typeface="Wingdings" charset="2"/>
              <a:buChar char="n"/>
              <a:defRPr/>
            </a:pPr>
            <a:endParaRPr lang="en-US" altLang="en-US" sz="2400">
              <a:latin typeface="Times New Roman" charset="0"/>
            </a:endParaRPr>
          </a:p>
          <a:p>
            <a:pPr eaLnBrk="1" hangingPunct="1">
              <a:lnSpc>
                <a:spcPct val="90000"/>
              </a:lnSpc>
              <a:buFont typeface="Wingdings" charset="2"/>
              <a:buChar char="n"/>
              <a:defRPr/>
            </a:pPr>
            <a:r>
              <a:rPr lang="en-US" altLang="en-US" sz="2400">
                <a:latin typeface="Times New Roman" charset="0"/>
              </a:rPr>
              <a:t>Vector graphic images must often be converted to bitmapped images for display on bitmapped systems such as a PC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dissolve">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dissolve">
                                      <p:cBhvr>
                                        <p:cTn id="12" dur="500"/>
                                        <p:tgtEl>
                                          <p:spTgt spid="337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animEffect transition="in" filter="dissolve">
                                      <p:cBhvr>
                                        <p:cTn id="17" dur="500"/>
                                        <p:tgtEl>
                                          <p:spTgt spid="3379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795">
                                            <p:txEl>
                                              <p:pRg st="6" end="6"/>
                                            </p:txEl>
                                          </p:spTgt>
                                        </p:tgtEl>
                                        <p:attrNameLst>
                                          <p:attrName>style.visibility</p:attrName>
                                        </p:attrNameLst>
                                      </p:cBhvr>
                                      <p:to>
                                        <p:strVal val="visible"/>
                                      </p:to>
                                    </p:set>
                                    <p:animEffect transition="in" filter="dissolve">
                                      <p:cBhvr>
                                        <p:cTn id="22" dur="500"/>
                                        <p:tgtEl>
                                          <p:spTgt spid="3379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795">
                                            <p:txEl>
                                              <p:pRg st="8" end="8"/>
                                            </p:txEl>
                                          </p:spTgt>
                                        </p:tgtEl>
                                        <p:attrNameLst>
                                          <p:attrName>style.visibility</p:attrName>
                                        </p:attrNameLst>
                                      </p:cBhvr>
                                      <p:to>
                                        <p:strVal val="visible"/>
                                      </p:to>
                                    </p:set>
                                    <p:animEffect transition="in" filter="dissolve">
                                      <p:cBhvr>
                                        <p:cTn id="27" dur="500"/>
                                        <p:tgtEl>
                                          <p:spTgt spid="337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bg>
      <p:bgPr>
        <a:solidFill>
          <a:schemeClr val="accent2"/>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95FF4D7-D8E2-A8F3-CDC5-23A861B4001F}"/>
              </a:ext>
            </a:extLst>
          </p:cNvPr>
          <p:cNvSpPr>
            <a:spLocks noGrp="1" noChangeArrowheads="1"/>
          </p:cNvSpPr>
          <p:nvPr>
            <p:ph type="title"/>
          </p:nvPr>
        </p:nvSpPr>
        <p:spPr/>
        <p:txBody>
          <a:bodyPr/>
          <a:lstStyle/>
          <a:p>
            <a:pPr eaLnBrk="1" hangingPunct="1">
              <a:defRPr/>
            </a:pPr>
            <a:r>
              <a:rPr lang="en-US" altLang="en-US"/>
              <a:t>Vector Graphics</a:t>
            </a:r>
          </a:p>
        </p:txBody>
      </p:sp>
      <p:sp>
        <p:nvSpPr>
          <p:cNvPr id="34819" name="Rectangle 3">
            <a:extLst>
              <a:ext uri="{FF2B5EF4-FFF2-40B4-BE49-F238E27FC236}">
                <a16:creationId xmlns:a16="http://schemas.microsoft.com/office/drawing/2014/main" id="{1188ADC5-C2C4-F2BD-4132-4161AB9B9941}"/>
              </a:ext>
            </a:extLst>
          </p:cNvPr>
          <p:cNvSpPr>
            <a:spLocks noGrp="1" noChangeArrowheads="1"/>
          </p:cNvSpPr>
          <p:nvPr>
            <p:ph type="body" sz="half" idx="1"/>
          </p:nvPr>
        </p:nvSpPr>
        <p:spPr>
          <a:xfrm>
            <a:off x="228600" y="1371600"/>
            <a:ext cx="4038600" cy="4667250"/>
          </a:xfrm>
        </p:spPr>
        <p:txBody>
          <a:bodyPr/>
          <a:lstStyle/>
          <a:p>
            <a:pPr eaLnBrk="1" hangingPunct="1">
              <a:buFont typeface="Wingdings" charset="2"/>
              <a:buChar char="n"/>
              <a:defRPr/>
            </a:pPr>
            <a:r>
              <a:rPr lang="en-US" altLang="en-US" sz="2400"/>
              <a:t>the image is composed of graphic objects (lines, curves, figures, etc.)</a:t>
            </a:r>
          </a:p>
          <a:p>
            <a:pPr eaLnBrk="1" hangingPunct="1">
              <a:buFont typeface="Wingdings" charset="2"/>
              <a:buNone/>
              <a:defRPr/>
            </a:pPr>
            <a:endParaRPr lang="en-US" altLang="en-US" sz="2400"/>
          </a:p>
          <a:p>
            <a:pPr eaLnBrk="1" hangingPunct="1">
              <a:buFont typeface="Wingdings" charset="2"/>
              <a:buChar char="n"/>
              <a:defRPr/>
            </a:pPr>
            <a:r>
              <a:rPr lang="en-US" altLang="en-US" sz="2400"/>
              <a:t>each object is defined by its graphic properties</a:t>
            </a:r>
          </a:p>
          <a:p>
            <a:pPr eaLnBrk="1" hangingPunct="1">
              <a:buFont typeface="Wingdings" charset="2"/>
              <a:buNone/>
              <a:defRPr/>
            </a:pPr>
            <a:endParaRPr lang="en-US" altLang="en-US" sz="2400"/>
          </a:p>
          <a:p>
            <a:pPr eaLnBrk="1" hangingPunct="1">
              <a:buFont typeface="Wingdings" charset="2"/>
              <a:buChar char="n"/>
              <a:defRPr/>
            </a:pPr>
            <a:r>
              <a:rPr lang="en-US" altLang="en-US" sz="2400"/>
              <a:t>these properties may be changed and scaled easily</a:t>
            </a:r>
          </a:p>
        </p:txBody>
      </p:sp>
      <p:pic>
        <p:nvPicPr>
          <p:cNvPr id="60420" name="Picture 4">
            <a:extLst>
              <a:ext uri="{FF2B5EF4-FFF2-40B4-BE49-F238E27FC236}">
                <a16:creationId xmlns:a16="http://schemas.microsoft.com/office/drawing/2014/main" id="{CE56839B-FDFE-97EB-DDF6-3C05506C212A}"/>
              </a:ext>
            </a:extLst>
          </p:cNvPr>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649788" y="2663825"/>
            <a:ext cx="4037012" cy="274955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dissolve">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dissolve">
                                      <p:cBhvr>
                                        <p:cTn id="12" dur="500"/>
                                        <p:tgtEl>
                                          <p:spTgt spid="348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animEffect transition="in" filter="dissolve">
                                      <p:cBhvr>
                                        <p:cTn id="17"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bg>
      <p:bgPr>
        <a:solidFill>
          <a:schemeClr val="accent2"/>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B31EE9F-9C01-DE21-D002-2FE31ADB22A1}"/>
              </a:ext>
            </a:extLst>
          </p:cNvPr>
          <p:cNvSpPr>
            <a:spLocks noGrp="1" noChangeArrowheads="1"/>
          </p:cNvSpPr>
          <p:nvPr>
            <p:ph type="title"/>
          </p:nvPr>
        </p:nvSpPr>
        <p:spPr/>
        <p:txBody>
          <a:bodyPr/>
          <a:lstStyle/>
          <a:p>
            <a:pPr eaLnBrk="1" hangingPunct="1">
              <a:defRPr/>
            </a:pPr>
            <a:r>
              <a:rPr lang="en-US" altLang="en-US"/>
              <a:t>Vector Graphics</a:t>
            </a:r>
          </a:p>
        </p:txBody>
      </p:sp>
      <p:sp>
        <p:nvSpPr>
          <p:cNvPr id="35843" name="Rectangle 3">
            <a:extLst>
              <a:ext uri="{FF2B5EF4-FFF2-40B4-BE49-F238E27FC236}">
                <a16:creationId xmlns:a16="http://schemas.microsoft.com/office/drawing/2014/main" id="{9DD6DB74-2EBA-E4EE-9770-46EB9BEE3F49}"/>
              </a:ext>
            </a:extLst>
          </p:cNvPr>
          <p:cNvSpPr>
            <a:spLocks noGrp="1" noChangeArrowheads="1"/>
          </p:cNvSpPr>
          <p:nvPr>
            <p:ph type="body" sz="half" idx="1"/>
          </p:nvPr>
        </p:nvSpPr>
        <p:spPr>
          <a:xfrm>
            <a:off x="457200" y="1981200"/>
            <a:ext cx="4037013" cy="4114800"/>
          </a:xfrm>
        </p:spPr>
        <p:txBody>
          <a:bodyPr/>
          <a:lstStyle/>
          <a:p>
            <a:pPr eaLnBrk="1" hangingPunct="1">
              <a:buFont typeface="Wingdings" charset="2"/>
              <a:buChar char="n"/>
              <a:defRPr/>
            </a:pPr>
            <a:r>
              <a:rPr lang="en-US" altLang="en-US" sz="2400"/>
              <a:t>each object occupies a separate layer</a:t>
            </a:r>
          </a:p>
          <a:p>
            <a:pPr eaLnBrk="1" hangingPunct="1">
              <a:buFont typeface="Wingdings" charset="2"/>
              <a:buNone/>
              <a:defRPr/>
            </a:pPr>
            <a:endParaRPr lang="en-US" altLang="en-US" sz="2400"/>
          </a:p>
          <a:p>
            <a:pPr eaLnBrk="1" hangingPunct="1">
              <a:buFont typeface="Wingdings" charset="2"/>
              <a:buChar char="n"/>
              <a:defRPr/>
            </a:pPr>
            <a:r>
              <a:rPr lang="en-US" altLang="en-US" sz="2400"/>
              <a:t>layers may be moved, scaled, and arranged in different orders</a:t>
            </a:r>
          </a:p>
          <a:p>
            <a:pPr eaLnBrk="1" hangingPunct="1">
              <a:buFont typeface="Wingdings" charset="2"/>
              <a:buNone/>
              <a:defRPr/>
            </a:pPr>
            <a:endParaRPr lang="en-US" altLang="en-US" sz="2400"/>
          </a:p>
          <a:p>
            <a:pPr eaLnBrk="1" hangingPunct="1">
              <a:buFont typeface="Wingdings" charset="2"/>
              <a:buChar char="n"/>
              <a:defRPr/>
            </a:pPr>
            <a:r>
              <a:rPr lang="en-US" altLang="en-US" sz="2400"/>
              <a:t>objects may be deleted and inserted easily</a:t>
            </a:r>
          </a:p>
        </p:txBody>
      </p:sp>
      <p:pic>
        <p:nvPicPr>
          <p:cNvPr id="62468" name="Picture 4">
            <a:extLst>
              <a:ext uri="{FF2B5EF4-FFF2-40B4-BE49-F238E27FC236}">
                <a16:creationId xmlns:a16="http://schemas.microsoft.com/office/drawing/2014/main" id="{6C4B2F50-6F48-D15B-90BB-532D54E6EA57}"/>
              </a:ext>
            </a:extLst>
          </p:cNvPr>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649788" y="2336800"/>
            <a:ext cx="4037012" cy="34036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dissolve">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dissolve">
                                      <p:cBhvr>
                                        <p:cTn id="12" dur="500"/>
                                        <p:tgtEl>
                                          <p:spTgt spid="35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animEffect transition="in" filter="dissolve">
                                      <p:cBhvr>
                                        <p:cTn id="17" dur="5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8A1B74E-EFF1-9D4D-D09A-460288533C5C}"/>
              </a:ext>
            </a:extLst>
          </p:cNvPr>
          <p:cNvSpPr>
            <a:spLocks noGrp="1" noChangeArrowheads="1"/>
          </p:cNvSpPr>
          <p:nvPr>
            <p:ph type="title"/>
          </p:nvPr>
        </p:nvSpPr>
        <p:spPr/>
        <p:txBody>
          <a:bodyPr/>
          <a:lstStyle/>
          <a:p>
            <a:pPr eaLnBrk="1" hangingPunct="1">
              <a:defRPr/>
            </a:pPr>
            <a:r>
              <a:rPr lang="en-US" altLang="en-US"/>
              <a:t>Advantages of Vector Graphics</a:t>
            </a:r>
          </a:p>
        </p:txBody>
      </p:sp>
      <p:sp>
        <p:nvSpPr>
          <p:cNvPr id="9219" name="Rectangle 3">
            <a:extLst>
              <a:ext uri="{FF2B5EF4-FFF2-40B4-BE49-F238E27FC236}">
                <a16:creationId xmlns:a16="http://schemas.microsoft.com/office/drawing/2014/main" id="{261A3465-E0D8-5C6D-66BC-6678E4FAA4E8}"/>
              </a:ext>
            </a:extLst>
          </p:cNvPr>
          <p:cNvSpPr>
            <a:spLocks noGrp="1" noChangeArrowheads="1"/>
          </p:cNvSpPr>
          <p:nvPr>
            <p:ph type="body" idx="1"/>
          </p:nvPr>
        </p:nvSpPr>
        <p:spPr/>
        <p:txBody>
          <a:bodyPr/>
          <a:lstStyle/>
          <a:p>
            <a:pPr eaLnBrk="1" hangingPunct="1">
              <a:buFont typeface="Wingdings" charset="2"/>
              <a:buChar char="n"/>
              <a:defRPr/>
            </a:pPr>
            <a:r>
              <a:rPr lang="en-US" altLang="en-US" sz="2400"/>
              <a:t>   	</a:t>
            </a:r>
            <a:r>
              <a:rPr lang="en-US" altLang="en-US"/>
              <a:t>Because the program </a:t>
            </a:r>
            <a:r>
              <a:rPr lang="ja-JP" altLang="en-US">
                <a:latin typeface="Arial" charset="0"/>
              </a:rPr>
              <a:t>“</a:t>
            </a:r>
            <a:r>
              <a:rPr lang="en-US" altLang="ja-JP"/>
              <a:t>knows</a:t>
            </a:r>
            <a:r>
              <a:rPr lang="ja-JP" altLang="en-US">
                <a:latin typeface="Arial" charset="0"/>
              </a:rPr>
              <a:t>”</a:t>
            </a:r>
            <a:r>
              <a:rPr lang="en-US" altLang="ja-JP"/>
              <a:t> there is a square, it can do things like rotate the square,  enlarge it, paint it a different color, etc.  These things are not directly possible in bitmap graphics because there we simply have small bits of color at particular locations.  There is no knowledge of what the color </a:t>
            </a:r>
            <a:r>
              <a:rPr lang="ja-JP" altLang="en-US">
                <a:latin typeface="Arial" charset="0"/>
              </a:rPr>
              <a:t>“</a:t>
            </a:r>
            <a:r>
              <a:rPr lang="en-US" altLang="ja-JP"/>
              <a:t>represents.</a:t>
            </a:r>
            <a:r>
              <a:rPr lang="ja-JP" altLang="en-US">
                <a:latin typeface="Arial" charset="0"/>
              </a:rPr>
              <a:t>”</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6196" name="Rectangle 4">
            <a:extLst>
              <a:ext uri="{FF2B5EF4-FFF2-40B4-BE49-F238E27FC236}">
                <a16:creationId xmlns:a16="http://schemas.microsoft.com/office/drawing/2014/main" id="{4F225550-454D-72C7-D311-4887A67F86B8}"/>
              </a:ext>
            </a:extLst>
          </p:cNvPr>
          <p:cNvSpPr>
            <a:spLocks noGrp="1" noChangeArrowheads="1"/>
          </p:cNvSpPr>
          <p:nvPr>
            <p:ph type="title"/>
          </p:nvPr>
        </p:nvSpPr>
        <p:spPr/>
        <p:txBody>
          <a:bodyPr/>
          <a:lstStyle/>
          <a:p>
            <a:pPr eaLnBrk="1" hangingPunct="1">
              <a:defRPr/>
            </a:pPr>
            <a:r>
              <a:rPr lang="en-US" altLang="en-US"/>
              <a:t>Magnified </a:t>
            </a:r>
          </a:p>
        </p:txBody>
      </p:sp>
      <p:sp>
        <p:nvSpPr>
          <p:cNvPr id="66563" name="Rectangle 1">
            <a:extLst>
              <a:ext uri="{FF2B5EF4-FFF2-40B4-BE49-F238E27FC236}">
                <a16:creationId xmlns:a16="http://schemas.microsoft.com/office/drawing/2014/main" id="{46D1042E-A306-1404-7AC4-6A1901DEC46C}"/>
              </a:ext>
            </a:extLst>
          </p:cNvPr>
          <p:cNvSpPr>
            <a:spLocks noChangeArrowheads="1"/>
          </p:cNvSpPr>
          <p:nvPr/>
        </p:nvSpPr>
        <p:spPr bwMode="auto">
          <a:xfrm>
            <a:off x="-2590800" y="-2133600"/>
            <a:ext cx="1211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a:p>
            <a:pPr eaLnBrk="1" hangingPunct="1">
              <a:spcBef>
                <a:spcPct val="0"/>
              </a:spcBef>
              <a:buClrTx/>
              <a:buSzTx/>
              <a:buFontTx/>
              <a:buNone/>
            </a:pPr>
            <a:endParaRPr lang="en-US" altLang="en-US" sz="1800"/>
          </a:p>
          <a:p>
            <a:pPr eaLnBrk="1" hangingPunct="1">
              <a:spcBef>
                <a:spcPct val="0"/>
              </a:spcBef>
              <a:buClrTx/>
              <a:buSzTx/>
              <a:buFontTx/>
              <a:buNone/>
            </a:pPr>
            <a:endParaRPr lang="en-US" altLang="en-US" sz="1800"/>
          </a:p>
          <a:p>
            <a:pPr eaLnBrk="1" hangingPunct="1">
              <a:spcBef>
                <a:spcPct val="0"/>
              </a:spcBef>
              <a:buClrTx/>
              <a:buSzTx/>
              <a:buFontTx/>
              <a:buNone/>
            </a:pPr>
            <a:endParaRPr lang="en-US" altLang="en-US" sz="1800"/>
          </a:p>
        </p:txBody>
      </p:sp>
      <p:graphicFrame>
        <p:nvGraphicFramePr>
          <p:cNvPr id="66564" name="Object 3">
            <a:extLst>
              <a:ext uri="{FF2B5EF4-FFF2-40B4-BE49-F238E27FC236}">
                <a16:creationId xmlns:a16="http://schemas.microsoft.com/office/drawing/2014/main" id="{F78856CE-AEED-2864-693F-C5C4D15D1145}"/>
              </a:ext>
            </a:extLst>
          </p:cNvPr>
          <p:cNvGraphicFramePr>
            <a:graphicFrameLocks noChangeAspect="1"/>
          </p:cNvGraphicFramePr>
          <p:nvPr/>
        </p:nvGraphicFramePr>
        <p:xfrm>
          <a:off x="1066800" y="2438400"/>
          <a:ext cx="6605588" cy="2736850"/>
        </p:xfrm>
        <a:graphic>
          <a:graphicData uri="http://schemas.openxmlformats.org/presentationml/2006/ole">
            <mc:AlternateContent xmlns:mc="http://schemas.openxmlformats.org/markup-compatibility/2006">
              <mc:Choice xmlns:v="urn:schemas-microsoft-com:vml" Requires="v">
                <p:oleObj name="Document" r:id="rId3" imgW="21945600" imgH="9093200" progId="Word.Document.12">
                  <p:embed/>
                </p:oleObj>
              </mc:Choice>
              <mc:Fallback>
                <p:oleObj name="Document" r:id="rId3" imgW="21945600" imgH="9093200" progId="Word.Document.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38400"/>
                        <a:ext cx="66055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49A0769-0203-5F9F-6F2E-4733C808BCF7}"/>
              </a:ext>
            </a:extLst>
          </p:cNvPr>
          <p:cNvSpPr>
            <a:spLocks noGrp="1" noChangeArrowheads="1"/>
          </p:cNvSpPr>
          <p:nvPr>
            <p:ph type="ctrTitle"/>
          </p:nvPr>
        </p:nvSpPr>
        <p:spPr>
          <a:xfrm>
            <a:off x="685800" y="1870075"/>
            <a:ext cx="7772400" cy="1420813"/>
          </a:xfrm>
        </p:spPr>
        <p:txBody>
          <a:bodyPr/>
          <a:lstStyle/>
          <a:p>
            <a:pPr eaLnBrk="1" hangingPunct="1">
              <a:defRPr/>
            </a:pPr>
            <a:r>
              <a:rPr lang="en-US" altLang="en-US"/>
              <a:t>Vector Graphics Demo</a:t>
            </a:r>
          </a:p>
        </p:txBody>
      </p:sp>
      <p:sp>
        <p:nvSpPr>
          <p:cNvPr id="53251" name="Rectangle 3">
            <a:extLst>
              <a:ext uri="{FF2B5EF4-FFF2-40B4-BE49-F238E27FC236}">
                <a16:creationId xmlns:a16="http://schemas.microsoft.com/office/drawing/2014/main" id="{00212B51-7220-858B-8B31-14F2A810A3A9}"/>
              </a:ext>
            </a:extLst>
          </p:cNvPr>
          <p:cNvSpPr>
            <a:spLocks noGrp="1" noChangeArrowheads="1"/>
          </p:cNvSpPr>
          <p:nvPr>
            <p:ph type="subTitle" idx="1"/>
          </p:nvPr>
        </p:nvSpPr>
        <p:spPr/>
        <p:txBody>
          <a:bodyPr/>
          <a:lstStyle/>
          <a:p>
            <a:pPr eaLnBrk="1" hangingPunct="1">
              <a:buFont typeface="Wingdings" charset="2"/>
              <a:buNone/>
              <a:defRPr/>
            </a:pP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bg>
      <p:bgPr>
        <a:solidFill>
          <a:schemeClr val="accent2"/>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3ED0CED-54FE-262A-6BBF-A55E1D853259}"/>
              </a:ext>
            </a:extLst>
          </p:cNvPr>
          <p:cNvSpPr>
            <a:spLocks noGrp="1" noChangeArrowheads="1"/>
          </p:cNvSpPr>
          <p:nvPr>
            <p:ph type="title"/>
          </p:nvPr>
        </p:nvSpPr>
        <p:spPr/>
        <p:txBody>
          <a:bodyPr/>
          <a:lstStyle/>
          <a:p>
            <a:pPr eaLnBrk="1" hangingPunct="1">
              <a:defRPr/>
            </a:pPr>
            <a:r>
              <a:rPr lang="en-US" altLang="en-US"/>
              <a:t>Typical Graphic Applications</a:t>
            </a:r>
          </a:p>
        </p:txBody>
      </p:sp>
      <p:sp>
        <p:nvSpPr>
          <p:cNvPr id="36867" name="Rectangle 3">
            <a:extLst>
              <a:ext uri="{FF2B5EF4-FFF2-40B4-BE49-F238E27FC236}">
                <a16:creationId xmlns:a16="http://schemas.microsoft.com/office/drawing/2014/main" id="{B8DB5D60-7FB0-2E79-BBB9-656E928530E5}"/>
              </a:ext>
            </a:extLst>
          </p:cNvPr>
          <p:cNvSpPr>
            <a:spLocks noGrp="1" noChangeArrowheads="1"/>
          </p:cNvSpPr>
          <p:nvPr>
            <p:ph type="body" sz="half" idx="1"/>
          </p:nvPr>
        </p:nvSpPr>
        <p:spPr>
          <a:xfrm>
            <a:off x="457200" y="2901950"/>
            <a:ext cx="4037013" cy="2932113"/>
          </a:xfrm>
        </p:spPr>
        <p:txBody>
          <a:bodyPr/>
          <a:lstStyle/>
          <a:p>
            <a:pPr eaLnBrk="1" hangingPunct="1">
              <a:lnSpc>
                <a:spcPct val="80000"/>
              </a:lnSpc>
              <a:buFont typeface="Wingdings" charset="2"/>
              <a:buChar char="n"/>
              <a:defRPr/>
            </a:pPr>
            <a:r>
              <a:rPr lang="en-US" altLang="en-US" sz="2400"/>
              <a:t>Painting programs</a:t>
            </a:r>
          </a:p>
          <a:p>
            <a:pPr eaLnBrk="1" hangingPunct="1">
              <a:lnSpc>
                <a:spcPct val="80000"/>
              </a:lnSpc>
              <a:buFont typeface="Wingdings" charset="2"/>
              <a:buChar char="n"/>
              <a:defRPr/>
            </a:pPr>
            <a:r>
              <a:rPr lang="en-US" altLang="en-US" sz="2400"/>
              <a:t>Image processing</a:t>
            </a:r>
          </a:p>
          <a:p>
            <a:pPr eaLnBrk="1" hangingPunct="1">
              <a:lnSpc>
                <a:spcPct val="80000"/>
              </a:lnSpc>
              <a:buFont typeface="Wingdings" charset="2"/>
              <a:buChar char="n"/>
              <a:defRPr/>
            </a:pPr>
            <a:r>
              <a:rPr lang="en-US" altLang="en-US" sz="2400"/>
              <a:t>Text displays</a:t>
            </a:r>
          </a:p>
          <a:p>
            <a:pPr eaLnBrk="1" hangingPunct="1">
              <a:lnSpc>
                <a:spcPct val="80000"/>
              </a:lnSpc>
              <a:buFont typeface="Wingdings" charset="2"/>
              <a:buNone/>
              <a:defRPr/>
            </a:pPr>
            <a:r>
              <a:rPr lang="en-US" altLang="en-US" sz="2400"/>
              <a:t> </a:t>
            </a:r>
          </a:p>
        </p:txBody>
      </p:sp>
      <p:sp>
        <p:nvSpPr>
          <p:cNvPr id="36868" name="Rectangle 4">
            <a:extLst>
              <a:ext uri="{FF2B5EF4-FFF2-40B4-BE49-F238E27FC236}">
                <a16:creationId xmlns:a16="http://schemas.microsoft.com/office/drawing/2014/main" id="{A6766D85-04F0-8BBA-9F09-AB08685370A9}"/>
              </a:ext>
            </a:extLst>
          </p:cNvPr>
          <p:cNvSpPr>
            <a:spLocks noGrp="1" noChangeArrowheads="1"/>
          </p:cNvSpPr>
          <p:nvPr>
            <p:ph type="body" sz="half" idx="2"/>
          </p:nvPr>
        </p:nvSpPr>
        <p:spPr>
          <a:xfrm>
            <a:off x="4651375" y="3097213"/>
            <a:ext cx="4014788" cy="2509837"/>
          </a:xfrm>
        </p:spPr>
        <p:txBody>
          <a:bodyPr/>
          <a:lstStyle/>
          <a:p>
            <a:pPr eaLnBrk="1" hangingPunct="1">
              <a:lnSpc>
                <a:spcPct val="80000"/>
              </a:lnSpc>
              <a:buFont typeface="Wingdings" charset="2"/>
              <a:buChar char="n"/>
              <a:defRPr/>
            </a:pPr>
            <a:r>
              <a:rPr lang="en-US" altLang="en-US" sz="2400"/>
              <a:t>Computer Aided Design</a:t>
            </a:r>
          </a:p>
          <a:p>
            <a:pPr eaLnBrk="1" hangingPunct="1">
              <a:lnSpc>
                <a:spcPct val="80000"/>
              </a:lnSpc>
              <a:buFont typeface="Wingdings" charset="2"/>
              <a:buChar char="n"/>
              <a:defRPr/>
            </a:pPr>
            <a:r>
              <a:rPr lang="en-US" altLang="en-US" sz="2400"/>
              <a:t>Illustration</a:t>
            </a:r>
          </a:p>
          <a:p>
            <a:pPr eaLnBrk="1" hangingPunct="1">
              <a:lnSpc>
                <a:spcPct val="80000"/>
              </a:lnSpc>
              <a:buFont typeface="Wingdings" charset="2"/>
              <a:buChar char="n"/>
              <a:defRPr/>
            </a:pPr>
            <a:r>
              <a:rPr lang="en-US" altLang="en-US" sz="2400"/>
              <a:t>3-D modeling and rendering 	</a:t>
            </a:r>
          </a:p>
          <a:p>
            <a:pPr eaLnBrk="1" hangingPunct="1">
              <a:lnSpc>
                <a:spcPct val="80000"/>
              </a:lnSpc>
              <a:buFont typeface="Wingdings" charset="2"/>
              <a:buChar char="n"/>
              <a:defRPr/>
            </a:pPr>
            <a:r>
              <a:rPr lang="en-US" altLang="en-US" sz="2400"/>
              <a:t>Animation</a:t>
            </a:r>
          </a:p>
          <a:p>
            <a:pPr eaLnBrk="1" hangingPunct="1">
              <a:lnSpc>
                <a:spcPct val="80000"/>
              </a:lnSpc>
              <a:buFont typeface="Wingdings" charset="2"/>
              <a:buChar char="n"/>
              <a:defRPr/>
            </a:pPr>
            <a:r>
              <a:rPr lang="en-US" altLang="en-US" sz="2400"/>
              <a:t>3-D Games and Simulations</a:t>
            </a:r>
          </a:p>
        </p:txBody>
      </p:sp>
      <p:sp>
        <p:nvSpPr>
          <p:cNvPr id="70661" name="Text Box 5">
            <a:extLst>
              <a:ext uri="{FF2B5EF4-FFF2-40B4-BE49-F238E27FC236}">
                <a16:creationId xmlns:a16="http://schemas.microsoft.com/office/drawing/2014/main" id="{16DCC091-E402-329F-6981-6747D7B0E505}"/>
              </a:ext>
            </a:extLst>
          </p:cNvPr>
          <p:cNvSpPr txBox="1">
            <a:spLocks noChangeArrowheads="1"/>
          </p:cNvSpPr>
          <p:nvPr/>
        </p:nvSpPr>
        <p:spPr bwMode="auto">
          <a:xfrm>
            <a:off x="855663" y="2057400"/>
            <a:ext cx="321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rgbClr val="CC0000"/>
                </a:solidFill>
                <a:latin typeface="Arial" panose="020B0604020202020204" pitchFamily="34" charset="0"/>
              </a:rPr>
              <a:t>Bit-mapped</a:t>
            </a:r>
            <a:r>
              <a:rPr lang="en-US" altLang="en-US" sz="2400" b="1">
                <a:solidFill>
                  <a:schemeClr val="accent1"/>
                </a:solidFill>
                <a:latin typeface="Arial" panose="020B0604020202020204" pitchFamily="34" charset="0"/>
              </a:rPr>
              <a:t> </a:t>
            </a:r>
            <a:r>
              <a:rPr lang="en-US" altLang="en-US" sz="2400" b="1">
                <a:solidFill>
                  <a:srgbClr val="CC0000"/>
                </a:solidFill>
                <a:latin typeface="Arial" panose="020B0604020202020204" pitchFamily="34" charset="0"/>
              </a:rPr>
              <a:t>graphics</a:t>
            </a:r>
            <a:endParaRPr lang="en-US" altLang="en-US" sz="2400">
              <a:solidFill>
                <a:srgbClr val="CC0000"/>
              </a:solidFill>
              <a:latin typeface="Times" pitchFamily="2" charset="0"/>
            </a:endParaRPr>
          </a:p>
        </p:txBody>
      </p:sp>
      <p:sp>
        <p:nvSpPr>
          <p:cNvPr id="70662" name="Text Box 6">
            <a:extLst>
              <a:ext uri="{FF2B5EF4-FFF2-40B4-BE49-F238E27FC236}">
                <a16:creationId xmlns:a16="http://schemas.microsoft.com/office/drawing/2014/main" id="{375D273F-C56C-38CB-BB97-15CD86D9D4E3}"/>
              </a:ext>
            </a:extLst>
          </p:cNvPr>
          <p:cNvSpPr txBox="1">
            <a:spLocks noChangeArrowheads="1"/>
          </p:cNvSpPr>
          <p:nvPr/>
        </p:nvSpPr>
        <p:spPr bwMode="auto">
          <a:xfrm>
            <a:off x="5410200" y="2057400"/>
            <a:ext cx="248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2400" b="1">
                <a:solidFill>
                  <a:srgbClr val="CC0000"/>
                </a:solidFill>
                <a:latin typeface="Arial" panose="020B0604020202020204" pitchFamily="34" charset="0"/>
              </a:rPr>
              <a:t>Vector graphics</a:t>
            </a:r>
            <a:endParaRPr lang="en-US" altLang="en-US" sz="2400">
              <a:solidFill>
                <a:srgbClr val="CC0000"/>
              </a:solidFill>
              <a:latin typeface="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dissolv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dissolv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dissolve">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dissolve">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6868">
                                            <p:txEl>
                                              <p:pRg st="0" end="0"/>
                                            </p:txEl>
                                          </p:spTgt>
                                        </p:tgtEl>
                                        <p:attrNameLst>
                                          <p:attrName>style.visibility</p:attrName>
                                        </p:attrNameLst>
                                      </p:cBhvr>
                                      <p:to>
                                        <p:strVal val="visible"/>
                                      </p:to>
                                    </p:set>
                                    <p:animEffect transition="in" filter="dissolve">
                                      <p:cBhvr>
                                        <p:cTn id="27" dur="500"/>
                                        <p:tgtEl>
                                          <p:spTgt spid="3686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868">
                                            <p:txEl>
                                              <p:pRg st="1" end="1"/>
                                            </p:txEl>
                                          </p:spTgt>
                                        </p:tgtEl>
                                        <p:attrNameLst>
                                          <p:attrName>style.visibility</p:attrName>
                                        </p:attrNameLst>
                                      </p:cBhvr>
                                      <p:to>
                                        <p:strVal val="visible"/>
                                      </p:to>
                                    </p:set>
                                    <p:animEffect transition="in" filter="dissolve">
                                      <p:cBhvr>
                                        <p:cTn id="32" dur="500"/>
                                        <p:tgtEl>
                                          <p:spTgt spid="36868">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6868">
                                            <p:txEl>
                                              <p:pRg st="2" end="2"/>
                                            </p:txEl>
                                          </p:spTgt>
                                        </p:tgtEl>
                                        <p:attrNameLst>
                                          <p:attrName>style.visibility</p:attrName>
                                        </p:attrNameLst>
                                      </p:cBhvr>
                                      <p:to>
                                        <p:strVal val="visible"/>
                                      </p:to>
                                    </p:set>
                                    <p:animEffect transition="in" filter="dissolve">
                                      <p:cBhvr>
                                        <p:cTn id="37" dur="500"/>
                                        <p:tgtEl>
                                          <p:spTgt spid="36868">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868">
                                            <p:txEl>
                                              <p:pRg st="3" end="3"/>
                                            </p:txEl>
                                          </p:spTgt>
                                        </p:tgtEl>
                                        <p:attrNameLst>
                                          <p:attrName>style.visibility</p:attrName>
                                        </p:attrNameLst>
                                      </p:cBhvr>
                                      <p:to>
                                        <p:strVal val="visible"/>
                                      </p:to>
                                    </p:set>
                                    <p:animEffect transition="in" filter="dissolve">
                                      <p:cBhvr>
                                        <p:cTn id="42" dur="500"/>
                                        <p:tgtEl>
                                          <p:spTgt spid="36868">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868">
                                            <p:txEl>
                                              <p:pRg st="4" end="4"/>
                                            </p:txEl>
                                          </p:spTgt>
                                        </p:tgtEl>
                                        <p:attrNameLst>
                                          <p:attrName>style.visibility</p:attrName>
                                        </p:attrNameLst>
                                      </p:cBhvr>
                                      <p:to>
                                        <p:strVal val="visible"/>
                                      </p:to>
                                    </p:set>
                                    <p:animEffect transition="in" filter="dissolve">
                                      <p:cBhvr>
                                        <p:cTn id="47" dur="500"/>
                                        <p:tgtEl>
                                          <p:spTgt spid="368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P spid="3686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4AB3534-6BA2-3F2E-490D-012CA805ECE6}"/>
              </a:ext>
            </a:extLst>
          </p:cNvPr>
          <p:cNvSpPr>
            <a:spLocks noGrp="1" noChangeArrowheads="1"/>
          </p:cNvSpPr>
          <p:nvPr>
            <p:ph type="title"/>
          </p:nvPr>
        </p:nvSpPr>
        <p:spPr>
          <a:xfrm>
            <a:off x="609600" y="838200"/>
            <a:ext cx="8162925" cy="762000"/>
          </a:xfrm>
          <a:solidFill>
            <a:schemeClr val="bg2"/>
          </a:solidFill>
        </p:spPr>
        <p:txBody>
          <a:bodyPr/>
          <a:lstStyle/>
          <a:p>
            <a:pPr eaLnBrk="1" hangingPunct="1">
              <a:defRPr/>
            </a:pPr>
            <a:r>
              <a:rPr lang="en-US" altLang="en-US"/>
              <a:t>Hex Notation using 4 bit Nibbles</a:t>
            </a:r>
          </a:p>
        </p:txBody>
      </p:sp>
      <p:sp>
        <p:nvSpPr>
          <p:cNvPr id="87044" name="Rectangle 4">
            <a:extLst>
              <a:ext uri="{FF2B5EF4-FFF2-40B4-BE49-F238E27FC236}">
                <a16:creationId xmlns:a16="http://schemas.microsoft.com/office/drawing/2014/main" id="{F873FED4-5FC5-CD67-A25D-A32071809B9A}"/>
              </a:ext>
            </a:extLst>
          </p:cNvPr>
          <p:cNvSpPr>
            <a:spLocks noGrp="1" noChangeArrowheads="1"/>
          </p:cNvSpPr>
          <p:nvPr>
            <p:ph sz="half" idx="1"/>
          </p:nvPr>
        </p:nvSpPr>
        <p:spPr>
          <a:solidFill>
            <a:schemeClr val="bg2"/>
          </a:solidFill>
        </p:spPr>
        <p:txBody>
          <a:bodyPr/>
          <a:lstStyle/>
          <a:p>
            <a:pPr eaLnBrk="1" hangingPunct="1">
              <a:buFont typeface="Wingdings" charset="2"/>
              <a:buNone/>
              <a:defRPr/>
            </a:pPr>
            <a:r>
              <a:rPr lang="en-US" altLang="en-US" sz="2400" dirty="0">
                <a:solidFill>
                  <a:srgbClr val="FF0000"/>
                </a:solidFill>
              </a:rPr>
              <a:t>Binary   Hex    </a:t>
            </a:r>
          </a:p>
          <a:p>
            <a:pPr eaLnBrk="1" hangingPunct="1">
              <a:buFont typeface="Wingdings" charset="2"/>
              <a:buNone/>
              <a:defRPr/>
            </a:pPr>
            <a:r>
              <a:rPr lang="en-US" altLang="en-US" sz="2400" dirty="0"/>
              <a:t>0000      0       </a:t>
            </a:r>
          </a:p>
          <a:p>
            <a:pPr eaLnBrk="1" hangingPunct="1">
              <a:buFont typeface="Wingdings" charset="2"/>
              <a:buNone/>
              <a:defRPr/>
            </a:pPr>
            <a:r>
              <a:rPr lang="en-US" altLang="en-US" sz="2400" dirty="0"/>
              <a:t>0001	    1	    </a:t>
            </a:r>
          </a:p>
          <a:p>
            <a:pPr eaLnBrk="1" hangingPunct="1">
              <a:buFont typeface="Wingdings" charset="2"/>
              <a:buNone/>
              <a:defRPr/>
            </a:pPr>
            <a:r>
              <a:rPr lang="en-US" altLang="en-US" sz="2400" dirty="0"/>
              <a:t>0010       2       </a:t>
            </a:r>
          </a:p>
          <a:p>
            <a:pPr eaLnBrk="1" hangingPunct="1">
              <a:buFont typeface="Wingdings" charset="2"/>
              <a:buNone/>
              <a:defRPr/>
            </a:pPr>
            <a:r>
              <a:rPr lang="en-US" altLang="en-US" sz="2400" dirty="0"/>
              <a:t>0011       3       </a:t>
            </a:r>
          </a:p>
          <a:p>
            <a:pPr eaLnBrk="1" hangingPunct="1">
              <a:buFont typeface="Wingdings" charset="2"/>
              <a:buNone/>
              <a:defRPr/>
            </a:pPr>
            <a:r>
              <a:rPr lang="en-US" altLang="en-US" sz="2400" dirty="0"/>
              <a:t>0100       4        </a:t>
            </a:r>
          </a:p>
          <a:p>
            <a:pPr eaLnBrk="1" hangingPunct="1">
              <a:buFont typeface="Wingdings" charset="2"/>
              <a:buNone/>
              <a:defRPr/>
            </a:pPr>
            <a:r>
              <a:rPr lang="en-US" altLang="en-US" sz="2400" dirty="0"/>
              <a:t>0101       5        </a:t>
            </a:r>
          </a:p>
          <a:p>
            <a:pPr eaLnBrk="1" hangingPunct="1">
              <a:buFont typeface="Wingdings" charset="2"/>
              <a:buNone/>
              <a:defRPr/>
            </a:pPr>
            <a:r>
              <a:rPr lang="en-US" altLang="en-US" sz="2400" dirty="0"/>
              <a:t>0110       6        </a:t>
            </a:r>
          </a:p>
          <a:p>
            <a:pPr eaLnBrk="1" hangingPunct="1">
              <a:buFont typeface="Wingdings" charset="2"/>
              <a:buNone/>
              <a:defRPr/>
            </a:pPr>
            <a:r>
              <a:rPr lang="en-US" altLang="en-US" sz="2400" dirty="0"/>
              <a:t>0111	    7        </a:t>
            </a:r>
          </a:p>
        </p:txBody>
      </p:sp>
      <p:sp>
        <p:nvSpPr>
          <p:cNvPr id="87045" name="Rectangle 5">
            <a:extLst>
              <a:ext uri="{FF2B5EF4-FFF2-40B4-BE49-F238E27FC236}">
                <a16:creationId xmlns:a16="http://schemas.microsoft.com/office/drawing/2014/main" id="{30195AEC-5C44-FCFB-0E9D-B85E310CD830}"/>
              </a:ext>
            </a:extLst>
          </p:cNvPr>
          <p:cNvSpPr>
            <a:spLocks noGrp="1" noChangeArrowheads="1"/>
          </p:cNvSpPr>
          <p:nvPr>
            <p:ph sz="half" idx="2"/>
          </p:nvPr>
        </p:nvSpPr>
        <p:spPr>
          <a:solidFill>
            <a:schemeClr val="bg2"/>
          </a:solidFill>
        </p:spPr>
        <p:txBody>
          <a:bodyPr/>
          <a:lstStyle/>
          <a:p>
            <a:pPr eaLnBrk="1" hangingPunct="1">
              <a:buFont typeface="Wingdings" charset="2"/>
              <a:buNone/>
              <a:defRPr/>
            </a:pPr>
            <a:r>
              <a:rPr lang="en-US" altLang="en-US" sz="2400" dirty="0">
                <a:solidFill>
                  <a:srgbClr val="FF0000"/>
                </a:solidFill>
              </a:rPr>
              <a:t>Binary      Hex      </a:t>
            </a:r>
          </a:p>
          <a:p>
            <a:pPr eaLnBrk="1" hangingPunct="1">
              <a:buFont typeface="Wingdings" charset="2"/>
              <a:buNone/>
              <a:defRPr/>
            </a:pPr>
            <a:r>
              <a:rPr lang="en-US" altLang="en-US" sz="2400" dirty="0"/>
              <a:t>   1000	8	 </a:t>
            </a:r>
          </a:p>
          <a:p>
            <a:pPr eaLnBrk="1" hangingPunct="1">
              <a:buFont typeface="Wingdings" charset="2"/>
              <a:buNone/>
              <a:defRPr/>
            </a:pPr>
            <a:r>
              <a:rPr lang="en-US" altLang="en-US" sz="2400" dirty="0"/>
              <a:t>   1001	9	   </a:t>
            </a:r>
          </a:p>
          <a:p>
            <a:pPr eaLnBrk="1" hangingPunct="1">
              <a:buFont typeface="Wingdings" charset="2"/>
              <a:buNone/>
              <a:defRPr/>
            </a:pPr>
            <a:r>
              <a:rPr lang="en-US" altLang="en-US" sz="2400" dirty="0"/>
              <a:t>   1010	A	   </a:t>
            </a:r>
          </a:p>
          <a:p>
            <a:pPr eaLnBrk="1" hangingPunct="1">
              <a:buFont typeface="Wingdings" charset="2"/>
              <a:buNone/>
              <a:defRPr/>
            </a:pPr>
            <a:r>
              <a:rPr lang="en-US" altLang="en-US" sz="2400" dirty="0"/>
              <a:t>   1011	B	   </a:t>
            </a:r>
          </a:p>
          <a:p>
            <a:pPr eaLnBrk="1" hangingPunct="1">
              <a:buFont typeface="Wingdings" charset="2"/>
              <a:buNone/>
              <a:defRPr/>
            </a:pPr>
            <a:r>
              <a:rPr lang="en-US" altLang="en-US" sz="2400" dirty="0"/>
              <a:t>   1100	C	   </a:t>
            </a:r>
          </a:p>
          <a:p>
            <a:pPr eaLnBrk="1" hangingPunct="1">
              <a:buFont typeface="Wingdings" charset="2"/>
              <a:buNone/>
              <a:defRPr/>
            </a:pPr>
            <a:r>
              <a:rPr lang="en-US" altLang="en-US" sz="2400" dirty="0"/>
              <a:t>   1101	D	   </a:t>
            </a:r>
          </a:p>
          <a:p>
            <a:pPr eaLnBrk="1" hangingPunct="1">
              <a:buFont typeface="Wingdings" charset="2"/>
              <a:buNone/>
              <a:defRPr/>
            </a:pPr>
            <a:r>
              <a:rPr lang="en-US" altLang="en-US" sz="2400" dirty="0"/>
              <a:t>   1110	E	   </a:t>
            </a:r>
          </a:p>
          <a:p>
            <a:pPr eaLnBrk="1" hangingPunct="1">
              <a:buFont typeface="Wingdings" charset="2"/>
              <a:buNone/>
              <a:defRPr/>
            </a:pPr>
            <a:r>
              <a:rPr lang="en-US" altLang="en-US" sz="2400" dirty="0"/>
              <a:t>   1111	F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7518DEE-EBE4-9320-2E3C-0C6F6D84AB10}"/>
              </a:ext>
            </a:extLst>
          </p:cNvPr>
          <p:cNvSpPr>
            <a:spLocks noGrp="1" noChangeArrowheads="1"/>
          </p:cNvSpPr>
          <p:nvPr>
            <p:ph type="title"/>
          </p:nvPr>
        </p:nvSpPr>
        <p:spPr/>
        <p:txBody>
          <a:bodyPr/>
          <a:lstStyle/>
          <a:p>
            <a:pPr eaLnBrk="1" hangingPunct="1">
              <a:defRPr/>
            </a:pPr>
            <a:r>
              <a:rPr lang="en-US" altLang="en-US"/>
              <a:t>Graphics Summary</a:t>
            </a:r>
          </a:p>
        </p:txBody>
      </p:sp>
      <p:sp>
        <p:nvSpPr>
          <p:cNvPr id="52227" name="Rectangle 3">
            <a:extLst>
              <a:ext uri="{FF2B5EF4-FFF2-40B4-BE49-F238E27FC236}">
                <a16:creationId xmlns:a16="http://schemas.microsoft.com/office/drawing/2014/main" id="{787DDBDC-2CB4-583F-28F8-D669D84AC824}"/>
              </a:ext>
            </a:extLst>
          </p:cNvPr>
          <p:cNvSpPr>
            <a:spLocks noGrp="1" noChangeArrowheads="1"/>
          </p:cNvSpPr>
          <p:nvPr>
            <p:ph type="body" idx="1"/>
          </p:nvPr>
        </p:nvSpPr>
        <p:spPr/>
        <p:txBody>
          <a:bodyPr/>
          <a:lstStyle/>
          <a:p>
            <a:pPr eaLnBrk="1" hangingPunct="1">
              <a:lnSpc>
                <a:spcPct val="80000"/>
              </a:lnSpc>
              <a:buFont typeface="Wingdings" charset="2"/>
              <a:buChar char="n"/>
              <a:defRPr/>
            </a:pPr>
            <a:r>
              <a:rPr lang="en-US" altLang="en-US" sz="2400" dirty="0"/>
              <a:t>Bit map graphics dominate due to their implementation on PCs (low cost)</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Pure vector systems (hardware and software) used for specialized applications where image quality and accuracy is the most important objective</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Vector graphics can be </a:t>
            </a:r>
            <a:r>
              <a:rPr lang="en-US" altLang="en-US" sz="2400" dirty="0">
                <a:solidFill>
                  <a:srgbClr val="FF0000"/>
                </a:solidFill>
              </a:rPr>
              <a:t>simulated</a:t>
            </a:r>
            <a:r>
              <a:rPr lang="en-US" altLang="en-US" sz="2400" dirty="0"/>
              <a:t> on Bit Mapped        Systems (such as the demo shown in lecture)</a:t>
            </a:r>
          </a:p>
          <a:p>
            <a:pPr eaLnBrk="1" hangingPunct="1">
              <a:lnSpc>
                <a:spcPct val="80000"/>
              </a:lnSpc>
              <a:buFont typeface="Wingdings" charset="2"/>
              <a:buNone/>
              <a:defRPr/>
            </a:pPr>
            <a:r>
              <a:rPr lang="en-US" altLang="en-US" sz="2400" dirty="0"/>
              <a:t>	</a:t>
            </a:r>
          </a:p>
          <a:p>
            <a:pPr eaLnBrk="1" hangingPunct="1">
              <a:lnSpc>
                <a:spcPct val="80000"/>
              </a:lnSpc>
              <a:buFont typeface="Wingdings" charset="2"/>
              <a:buChar char="n"/>
              <a:defRPr/>
            </a:pPr>
            <a:r>
              <a:rPr lang="en-US" altLang="en-US" sz="2400" dirty="0"/>
              <a:t>Lots of work and fun can be achieved with both</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https://</a:t>
            </a:r>
            <a:r>
              <a:rPr lang="en-US" altLang="en-US" sz="2400" dirty="0" err="1"/>
              <a:t>www.makeuseof.com</a:t>
            </a:r>
            <a:r>
              <a:rPr lang="en-US" altLang="en-US" sz="2400" dirty="0"/>
              <a:t>/what-is-vector-file/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AF98-6DBD-5897-FF62-5A83A8D9E67A}"/>
              </a:ext>
            </a:extLst>
          </p:cNvPr>
          <p:cNvSpPr>
            <a:spLocks noGrp="1"/>
          </p:cNvSpPr>
          <p:nvPr>
            <p:ph type="title"/>
          </p:nvPr>
        </p:nvSpPr>
        <p:spPr>
          <a:xfrm>
            <a:off x="457200" y="2514600"/>
            <a:ext cx="8229600" cy="1371600"/>
          </a:xfrm>
          <a:solidFill>
            <a:schemeClr val="bg1">
              <a:lumMod val="60000"/>
              <a:lumOff val="40000"/>
            </a:schemeClr>
          </a:solidFill>
        </p:spPr>
        <p:txBody>
          <a:bodyPr/>
          <a:lstStyle/>
          <a:p>
            <a:pPr>
              <a:defRPr/>
            </a:pPr>
            <a:r>
              <a:rPr lang="en-US" dirty="0"/>
              <a:t>Millionaire Quiz!</a:t>
            </a:r>
          </a:p>
        </p:txBody>
      </p:sp>
      <p:sp>
        <p:nvSpPr>
          <p:cNvPr id="3" name="Content Placeholder 2">
            <a:extLst>
              <a:ext uri="{FF2B5EF4-FFF2-40B4-BE49-F238E27FC236}">
                <a16:creationId xmlns:a16="http://schemas.microsoft.com/office/drawing/2014/main" id="{60845A72-9E81-CD1B-0E09-C37DC77B0990}"/>
              </a:ext>
            </a:extLst>
          </p:cNvPr>
          <p:cNvSpPr>
            <a:spLocks noGrp="1"/>
          </p:cNvSpPr>
          <p:nvPr>
            <p:ph idx="1"/>
          </p:nvPr>
        </p:nvSpPr>
        <p:spPr/>
        <p:txBody>
          <a:bodyPr/>
          <a:lstStyle/>
          <a:p>
            <a:pPr>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7828" name="Rectangle 4">
            <a:extLst>
              <a:ext uri="{FF2B5EF4-FFF2-40B4-BE49-F238E27FC236}">
                <a16:creationId xmlns:a16="http://schemas.microsoft.com/office/drawing/2014/main" id="{FEA7F67F-C0D0-5831-B556-A12B3070839D}"/>
              </a:ext>
            </a:extLst>
          </p:cNvPr>
          <p:cNvSpPr>
            <a:spLocks noGrp="1" noChangeArrowheads="1"/>
          </p:cNvSpPr>
          <p:nvPr>
            <p:ph type="ctrTitle"/>
          </p:nvPr>
        </p:nvSpPr>
        <p:spPr/>
        <p:txBody>
          <a:bodyPr/>
          <a:lstStyle/>
          <a:p>
            <a:pPr eaLnBrk="1" hangingPunct="1">
              <a:defRPr/>
            </a:pPr>
            <a:r>
              <a:rPr lang="en-US" altLang="en-US"/>
              <a:t>Questions?</a:t>
            </a:r>
          </a:p>
        </p:txBody>
      </p:sp>
      <p:sp>
        <p:nvSpPr>
          <p:cNvPr id="77829" name="Rectangle 5">
            <a:extLst>
              <a:ext uri="{FF2B5EF4-FFF2-40B4-BE49-F238E27FC236}">
                <a16:creationId xmlns:a16="http://schemas.microsoft.com/office/drawing/2014/main" id="{4F0E7BCD-C8B0-86D3-102F-EFA925FA580F}"/>
              </a:ext>
            </a:extLst>
          </p:cNvPr>
          <p:cNvSpPr>
            <a:spLocks noGrp="1" noChangeArrowheads="1"/>
          </p:cNvSpPr>
          <p:nvPr>
            <p:ph type="subTitle" idx="1"/>
          </p:nvPr>
        </p:nvSpPr>
        <p:spPr/>
        <p:txBody>
          <a:bodyPr/>
          <a:lstStyle/>
          <a:p>
            <a:pPr eaLnBrk="1" hangingPunct="1">
              <a:defRPr/>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7828" name="Rectangle 4">
            <a:extLst>
              <a:ext uri="{FF2B5EF4-FFF2-40B4-BE49-F238E27FC236}">
                <a16:creationId xmlns:a16="http://schemas.microsoft.com/office/drawing/2014/main" id="{E3CC05E8-035E-B92A-E6E0-A05A64517ABF}"/>
              </a:ext>
            </a:extLst>
          </p:cNvPr>
          <p:cNvSpPr>
            <a:spLocks noGrp="1" noChangeArrowheads="1"/>
          </p:cNvSpPr>
          <p:nvPr>
            <p:ph type="ctrTitle"/>
          </p:nvPr>
        </p:nvSpPr>
        <p:spPr/>
        <p:txBody>
          <a:bodyPr/>
          <a:lstStyle/>
          <a:p>
            <a:pPr eaLnBrk="1" hangingPunct="1">
              <a:defRPr/>
            </a:pPr>
            <a:endParaRPr lang="en-US" dirty="0"/>
          </a:p>
        </p:txBody>
      </p:sp>
      <p:sp>
        <p:nvSpPr>
          <p:cNvPr id="77829" name="Rectangle 5">
            <a:extLst>
              <a:ext uri="{FF2B5EF4-FFF2-40B4-BE49-F238E27FC236}">
                <a16:creationId xmlns:a16="http://schemas.microsoft.com/office/drawing/2014/main" id="{F0B2D429-38A3-61FE-2475-8BE846BD9599}"/>
              </a:ext>
            </a:extLst>
          </p:cNvPr>
          <p:cNvSpPr>
            <a:spLocks noGrp="1" noChangeArrowheads="1"/>
          </p:cNvSpPr>
          <p:nvPr>
            <p:ph type="subTitle" idx="1"/>
          </p:nvPr>
        </p:nvSpPr>
        <p:spPr/>
        <p:txBody>
          <a:bodyPr/>
          <a:lstStyle/>
          <a:p>
            <a:pPr eaLnBrk="1" hangingPunct="1">
              <a:defRPr/>
            </a:pPr>
            <a:endParaRPr lang="en-US" dirty="0"/>
          </a:p>
        </p:txBody>
      </p:sp>
      <p:sp>
        <p:nvSpPr>
          <p:cNvPr id="2" name="TextBox 1">
            <a:extLst>
              <a:ext uri="{FF2B5EF4-FFF2-40B4-BE49-F238E27FC236}">
                <a16:creationId xmlns:a16="http://schemas.microsoft.com/office/drawing/2014/main" id="{771FC3D2-3DB6-4C4B-781A-29F2A01A1F64}"/>
              </a:ext>
            </a:extLst>
          </p:cNvPr>
          <p:cNvSpPr txBox="1">
            <a:spLocks noChangeArrowheads="1"/>
          </p:cNvSpPr>
          <p:nvPr/>
        </p:nvSpPr>
        <p:spPr bwMode="auto">
          <a:xfrm>
            <a:off x="2701925" y="431800"/>
            <a:ext cx="7280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t</a:t>
            </a:r>
          </a:p>
          <a:p>
            <a:pPr eaLnBrk="1" hangingPunct="1">
              <a:spcBef>
                <a:spcPct val="0"/>
              </a:spcBef>
              <a:buClrTx/>
              <a:buSzTx/>
              <a:buFontTx/>
              <a:buNone/>
            </a:pPr>
            <a:endParaRPr lang="en-US"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A0A54DC9-DB5F-F823-9E91-FAA52AAA6E29}"/>
              </a:ext>
            </a:extLst>
          </p:cNvPr>
          <p:cNvSpPr>
            <a:spLocks noGrp="1" noChangeArrowheads="1"/>
          </p:cNvSpPr>
          <p:nvPr>
            <p:ph type="title"/>
          </p:nvPr>
        </p:nvSpPr>
        <p:spPr>
          <a:xfrm>
            <a:off x="609600" y="152400"/>
            <a:ext cx="8162925" cy="762000"/>
          </a:xfrm>
        </p:spPr>
        <p:txBody>
          <a:bodyPr/>
          <a:lstStyle/>
          <a:p>
            <a:pPr eaLnBrk="1" hangingPunct="1">
              <a:defRPr/>
            </a:pPr>
            <a:r>
              <a:rPr lang="en-US" altLang="en-US"/>
              <a:t>Hex Example….</a:t>
            </a:r>
          </a:p>
        </p:txBody>
      </p:sp>
      <p:sp>
        <p:nvSpPr>
          <p:cNvPr id="89091" name="Rectangle 3">
            <a:extLst>
              <a:ext uri="{FF2B5EF4-FFF2-40B4-BE49-F238E27FC236}">
                <a16:creationId xmlns:a16="http://schemas.microsoft.com/office/drawing/2014/main" id="{4F17305F-8AEB-3CE0-5E0B-FBED9FEEBF7D}"/>
              </a:ext>
            </a:extLst>
          </p:cNvPr>
          <p:cNvSpPr>
            <a:spLocks noGrp="1" noChangeArrowheads="1"/>
          </p:cNvSpPr>
          <p:nvPr>
            <p:ph idx="1"/>
          </p:nvPr>
        </p:nvSpPr>
        <p:spPr>
          <a:xfrm>
            <a:off x="457200" y="1295400"/>
            <a:ext cx="8229600" cy="4648200"/>
          </a:xfrm>
          <a:ln w="28575">
            <a:solidFill>
              <a:schemeClr val="bg1">
                <a:lumMod val="75000"/>
              </a:schemeClr>
            </a:solidFill>
          </a:ln>
        </p:spPr>
        <p:txBody>
          <a:bodyPr/>
          <a:lstStyle/>
          <a:p>
            <a:pPr eaLnBrk="1" hangingPunct="1">
              <a:buFont typeface="Wingdings" charset="2"/>
              <a:buChar char="n"/>
              <a:defRPr/>
            </a:pPr>
            <a:r>
              <a:rPr lang="en-US" altLang="en-US" dirty="0"/>
              <a:t>So the one byte Binary numbers:</a:t>
            </a:r>
          </a:p>
          <a:p>
            <a:pPr lvl="1" eaLnBrk="1" hangingPunct="1">
              <a:buFont typeface="Wingdings" charset="2"/>
              <a:buChar char="n"/>
              <a:defRPr/>
            </a:pPr>
            <a:r>
              <a:rPr lang="en-US" altLang="en-US" dirty="0"/>
              <a:t>     0010 0001 = </a:t>
            </a:r>
            <a:r>
              <a:rPr lang="en-US" altLang="en-US" dirty="0">
                <a:solidFill>
                  <a:srgbClr val="FF0000"/>
                </a:solidFill>
              </a:rPr>
              <a:t>21</a:t>
            </a:r>
            <a:r>
              <a:rPr lang="en-US" altLang="en-US" dirty="0"/>
              <a:t> </a:t>
            </a:r>
            <a:r>
              <a:rPr lang="en-US" altLang="en-US" dirty="0">
                <a:solidFill>
                  <a:srgbClr val="FF0000"/>
                </a:solidFill>
              </a:rPr>
              <a:t>Hex</a:t>
            </a:r>
            <a:r>
              <a:rPr lang="en-US" altLang="en-US" dirty="0"/>
              <a:t> =Decimal 33</a:t>
            </a:r>
          </a:p>
          <a:p>
            <a:pPr lvl="1" eaLnBrk="1" hangingPunct="1">
              <a:buFont typeface="Wingdings" charset="2"/>
              <a:buNone/>
              <a:defRPr/>
            </a:pPr>
            <a:r>
              <a:rPr lang="en-US" altLang="en-US" dirty="0"/>
              <a:t>            2     1</a:t>
            </a:r>
          </a:p>
          <a:p>
            <a:pPr lvl="1" eaLnBrk="1" hangingPunct="1">
              <a:buFont typeface="Wingdings" charset="2"/>
              <a:buNone/>
              <a:defRPr/>
            </a:pPr>
            <a:r>
              <a:rPr lang="en-US" altLang="en-US" dirty="0"/>
              <a:t>        Or 128 + 64 +</a:t>
            </a:r>
            <a:r>
              <a:rPr lang="en-US" altLang="en-US" dirty="0">
                <a:solidFill>
                  <a:srgbClr val="FF0000"/>
                </a:solidFill>
              </a:rPr>
              <a:t>32</a:t>
            </a:r>
            <a:r>
              <a:rPr lang="en-US" altLang="en-US" dirty="0"/>
              <a:t>+16 +8+4+2+</a:t>
            </a:r>
            <a:r>
              <a:rPr lang="en-US" altLang="en-US" dirty="0">
                <a:solidFill>
                  <a:srgbClr val="FF0000"/>
                </a:solidFill>
              </a:rPr>
              <a:t>1</a:t>
            </a:r>
          </a:p>
          <a:p>
            <a:pPr lvl="1" eaLnBrk="1" hangingPunct="1">
              <a:buFont typeface="Wingdings" charset="2"/>
              <a:buChar char="n"/>
              <a:defRPr/>
            </a:pPr>
            <a:endParaRPr lang="en-US" altLang="en-US" dirty="0"/>
          </a:p>
          <a:p>
            <a:pPr lvl="1" eaLnBrk="1" hangingPunct="1">
              <a:buFont typeface="Wingdings" charset="2"/>
              <a:buChar char="n"/>
              <a:defRPr/>
            </a:pPr>
            <a:r>
              <a:rPr lang="en-US" altLang="en-US" dirty="0"/>
              <a:t>      1010 0100 = </a:t>
            </a:r>
            <a:r>
              <a:rPr lang="en-US" altLang="en-US" dirty="0">
                <a:solidFill>
                  <a:srgbClr val="FF0000"/>
                </a:solidFill>
              </a:rPr>
              <a:t>A4</a:t>
            </a:r>
            <a:r>
              <a:rPr lang="en-US" altLang="en-US" dirty="0"/>
              <a:t>  </a:t>
            </a:r>
            <a:r>
              <a:rPr lang="en-US" altLang="en-US" dirty="0">
                <a:solidFill>
                  <a:srgbClr val="FF0000"/>
                </a:solidFill>
              </a:rPr>
              <a:t>Hex</a:t>
            </a:r>
            <a:r>
              <a:rPr lang="en-US" altLang="en-US" dirty="0"/>
              <a:t> =Decimal 164</a:t>
            </a:r>
          </a:p>
          <a:p>
            <a:pPr lvl="1" eaLnBrk="1" hangingPunct="1">
              <a:buFont typeface="Wingdings" charset="2"/>
              <a:buChar char="n"/>
              <a:defRPr/>
            </a:pPr>
            <a:endParaRPr lang="en-US" altLang="en-US" dirty="0"/>
          </a:p>
          <a:p>
            <a:pPr lvl="1" eaLnBrk="1" hangingPunct="1">
              <a:buFont typeface="Wingdings" charset="2"/>
              <a:buNone/>
              <a:defRPr/>
            </a:pPr>
            <a:r>
              <a:rPr lang="en-US" altLang="en-US" dirty="0"/>
              <a:t>        Or  </a:t>
            </a:r>
            <a:r>
              <a:rPr lang="en-US" altLang="en-US" dirty="0">
                <a:solidFill>
                  <a:srgbClr val="FF0000"/>
                </a:solidFill>
              </a:rPr>
              <a:t>128</a:t>
            </a:r>
            <a:r>
              <a:rPr lang="en-US" altLang="en-US" dirty="0"/>
              <a:t>+64+</a:t>
            </a:r>
            <a:r>
              <a:rPr lang="en-US" altLang="en-US" dirty="0">
                <a:solidFill>
                  <a:srgbClr val="FF0000"/>
                </a:solidFill>
              </a:rPr>
              <a:t>32</a:t>
            </a:r>
            <a:r>
              <a:rPr lang="en-US" altLang="en-US" dirty="0"/>
              <a:t>+16+8+</a:t>
            </a:r>
            <a:r>
              <a:rPr lang="en-US" altLang="en-US" dirty="0">
                <a:solidFill>
                  <a:srgbClr val="FF0000"/>
                </a:solidFill>
              </a:rPr>
              <a:t>4</a:t>
            </a:r>
            <a:r>
              <a:rPr lang="en-US" altLang="en-US" dirty="0"/>
              <a:t>+2+1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E4D73C9-C314-AAD9-DE8A-1DA45CF459B4}"/>
              </a:ext>
            </a:extLst>
          </p:cNvPr>
          <p:cNvSpPr>
            <a:spLocks noGrp="1" noChangeArrowheads="1"/>
          </p:cNvSpPr>
          <p:nvPr>
            <p:ph type="title"/>
          </p:nvPr>
        </p:nvSpPr>
        <p:spPr/>
        <p:txBody>
          <a:bodyPr/>
          <a:lstStyle/>
          <a:p>
            <a:pPr eaLnBrk="1" hangingPunct="1">
              <a:defRPr/>
            </a:pPr>
            <a:r>
              <a:rPr lang="en-US" altLang="en-US">
                <a:latin typeface="Arial" charset="0"/>
              </a:rPr>
              <a:t>Remember……</a:t>
            </a:r>
            <a:endParaRPr lang="en-US" altLang="en-US"/>
          </a:p>
        </p:txBody>
      </p:sp>
      <p:sp>
        <p:nvSpPr>
          <p:cNvPr id="62467" name="Rectangle 3">
            <a:extLst>
              <a:ext uri="{FF2B5EF4-FFF2-40B4-BE49-F238E27FC236}">
                <a16:creationId xmlns:a16="http://schemas.microsoft.com/office/drawing/2014/main" id="{BB7F179A-9CFA-861F-FE55-7B327B3F4EA4}"/>
              </a:ext>
            </a:extLst>
          </p:cNvPr>
          <p:cNvSpPr>
            <a:spLocks noGrp="1" noChangeArrowheads="1"/>
          </p:cNvSpPr>
          <p:nvPr>
            <p:ph type="body" idx="1"/>
          </p:nvPr>
        </p:nvSpPr>
        <p:spPr>
          <a:xfrm>
            <a:off x="381000" y="1676400"/>
            <a:ext cx="8229600" cy="4530725"/>
          </a:xfrm>
        </p:spPr>
        <p:txBody>
          <a:bodyPr/>
          <a:lstStyle/>
          <a:p>
            <a:pPr eaLnBrk="1" hangingPunct="1">
              <a:lnSpc>
                <a:spcPct val="80000"/>
              </a:lnSpc>
              <a:buFont typeface="Wingdings" charset="2"/>
              <a:buChar char="n"/>
              <a:defRPr/>
            </a:pPr>
            <a:r>
              <a:rPr lang="en-US" altLang="en-US" u="sng" dirty="0"/>
              <a:t>DIGITAL</a:t>
            </a:r>
            <a:r>
              <a:rPr lang="en-US" altLang="en-US" dirty="0"/>
              <a:t> - </a:t>
            </a:r>
            <a:r>
              <a:rPr lang="en-US" altLang="en-US" dirty="0">
                <a:solidFill>
                  <a:srgbClr val="FF0000"/>
                </a:solidFill>
              </a:rPr>
              <a:t>Digital means discrete.</a:t>
            </a:r>
            <a:r>
              <a:rPr lang="en-US" altLang="en-US" dirty="0"/>
              <a:t>  </a:t>
            </a:r>
          </a:p>
          <a:p>
            <a:pPr eaLnBrk="1" hangingPunct="1">
              <a:lnSpc>
                <a:spcPct val="80000"/>
              </a:lnSpc>
              <a:buFont typeface="Wingdings" charset="2"/>
              <a:buChar char="n"/>
              <a:defRPr/>
            </a:pPr>
            <a:endParaRPr lang="en-US" altLang="en-US" dirty="0"/>
          </a:p>
          <a:p>
            <a:pPr eaLnBrk="1" hangingPunct="1">
              <a:lnSpc>
                <a:spcPct val="80000"/>
              </a:lnSpc>
              <a:buFont typeface="Wingdings" charset="2"/>
              <a:buChar char="n"/>
              <a:defRPr/>
            </a:pPr>
            <a:r>
              <a:rPr lang="en-US" altLang="en-US" sz="2400" dirty="0"/>
              <a:t>Digital representation is comprised of a limited number of data points to encode information. </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Our electronic devices use Digital techniques to work with data and information</a:t>
            </a:r>
          </a:p>
          <a:p>
            <a:pPr eaLnBrk="1" hangingPunct="1">
              <a:lnSpc>
                <a:spcPct val="80000"/>
              </a:lnSpc>
              <a:buFont typeface="Wingdings" charset="2"/>
              <a:buChar char="n"/>
              <a:defRPr/>
            </a:pPr>
            <a:endParaRPr lang="en-US" altLang="en-US" sz="2400" dirty="0"/>
          </a:p>
          <a:p>
            <a:pPr eaLnBrk="1" hangingPunct="1">
              <a:lnSpc>
                <a:spcPct val="80000"/>
              </a:lnSpc>
              <a:buFont typeface="Wingdings" charset="2"/>
              <a:buChar char="n"/>
              <a:defRPr/>
            </a:pPr>
            <a:r>
              <a:rPr lang="en-US" altLang="en-US" sz="2400" dirty="0"/>
              <a:t>Since we have a limited number of data points to work with, it means that all digital representations are </a:t>
            </a:r>
            <a:r>
              <a:rPr lang="en-US" altLang="en-US" sz="2400" dirty="0">
                <a:solidFill>
                  <a:srgbClr val="FF0000"/>
                </a:solidFill>
              </a:rPr>
              <a:t>approximations</a:t>
            </a:r>
            <a:r>
              <a:rPr lang="en-US" altLang="en-US" sz="2400" dirty="0"/>
              <a:t> of the real 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5B18794-AB46-0F8B-7F59-D6B102AB13BF}"/>
              </a:ext>
            </a:extLst>
          </p:cNvPr>
          <p:cNvSpPr>
            <a:spLocks noGrp="1" noChangeArrowheads="1"/>
          </p:cNvSpPr>
          <p:nvPr>
            <p:ph type="title"/>
          </p:nvPr>
        </p:nvSpPr>
        <p:spPr/>
        <p:txBody>
          <a:bodyPr/>
          <a:lstStyle/>
          <a:p>
            <a:pPr eaLnBrk="1" hangingPunct="1">
              <a:defRPr/>
            </a:pPr>
            <a:r>
              <a:rPr lang="en-US" altLang="en-US"/>
              <a:t>Representing Digital Samples</a:t>
            </a:r>
          </a:p>
        </p:txBody>
      </p:sp>
      <p:sp>
        <p:nvSpPr>
          <p:cNvPr id="73731" name="Rectangle 3">
            <a:extLst>
              <a:ext uri="{FF2B5EF4-FFF2-40B4-BE49-F238E27FC236}">
                <a16:creationId xmlns:a16="http://schemas.microsoft.com/office/drawing/2014/main" id="{9B89BA20-C75D-C97C-7BD8-ACF0E7EEE12D}"/>
              </a:ext>
            </a:extLst>
          </p:cNvPr>
          <p:cNvSpPr>
            <a:spLocks noGrp="1" noChangeArrowheads="1"/>
          </p:cNvSpPr>
          <p:nvPr>
            <p:ph type="body" idx="1"/>
          </p:nvPr>
        </p:nvSpPr>
        <p:spPr/>
        <p:txBody>
          <a:bodyPr/>
          <a:lstStyle/>
          <a:p>
            <a:pPr eaLnBrk="1" hangingPunct="1">
              <a:lnSpc>
                <a:spcPct val="80000"/>
              </a:lnSpc>
              <a:buFont typeface="Wingdings" charset="0"/>
              <a:buChar char="n"/>
              <a:defRPr/>
            </a:pPr>
            <a:r>
              <a:rPr lang="en-US" sz="2400"/>
              <a:t>	The values associated with Digital Samples are  stored in Binary form, which is a very easy and inexpensive way for electrical machines to store and manipulate values by using simple building block electronic circuits built out of transistors</a:t>
            </a:r>
          </a:p>
          <a:p>
            <a:pPr eaLnBrk="1" hangingPunct="1">
              <a:lnSpc>
                <a:spcPct val="80000"/>
              </a:lnSpc>
              <a:buFont typeface="Wingdings" charset="0"/>
              <a:buChar char="n"/>
              <a:defRPr/>
            </a:pPr>
            <a:endParaRPr lang="en-US" sz="2400"/>
          </a:p>
          <a:p>
            <a:pPr eaLnBrk="1" hangingPunct="1">
              <a:lnSpc>
                <a:spcPct val="80000"/>
              </a:lnSpc>
              <a:buFont typeface="Wingdings" charset="0"/>
              <a:buChar char="n"/>
              <a:defRPr/>
            </a:pPr>
            <a:r>
              <a:rPr lang="en-US" sz="2400"/>
              <a:t>	So, you should think of a computer or any digital device as a machine that can store, manipulate and move large amounts of binary information at very high rates of speed</a:t>
            </a:r>
          </a:p>
          <a:p>
            <a:pPr eaLnBrk="1" hangingPunct="1">
              <a:lnSpc>
                <a:spcPct val="80000"/>
              </a:lnSpc>
              <a:buFont typeface="Wingdings" charset="0"/>
              <a:buChar char="n"/>
              <a:defRPr/>
            </a:pP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7C9F98C-1271-E12E-9D54-BE223567CE79}"/>
              </a:ext>
            </a:extLst>
          </p:cNvPr>
          <p:cNvSpPr>
            <a:spLocks noGrp="1" noChangeArrowheads="1"/>
          </p:cNvSpPr>
          <p:nvPr>
            <p:ph type="title"/>
          </p:nvPr>
        </p:nvSpPr>
        <p:spPr>
          <a:xfrm>
            <a:off x="609600" y="0"/>
            <a:ext cx="7772400" cy="1143000"/>
          </a:xfrm>
        </p:spPr>
        <p:txBody>
          <a:bodyPr/>
          <a:lstStyle/>
          <a:p>
            <a:pPr eaLnBrk="1" hangingPunct="1">
              <a:defRPr/>
            </a:pPr>
            <a:r>
              <a:rPr lang="en-US" altLang="en-US"/>
              <a:t>Graphics Buzzwords</a:t>
            </a:r>
          </a:p>
        </p:txBody>
      </p:sp>
      <p:sp>
        <p:nvSpPr>
          <p:cNvPr id="27651" name="Rectangle 3">
            <a:extLst>
              <a:ext uri="{FF2B5EF4-FFF2-40B4-BE49-F238E27FC236}">
                <a16:creationId xmlns:a16="http://schemas.microsoft.com/office/drawing/2014/main" id="{69923B8F-CE6D-7275-7863-4C0853066C25}"/>
              </a:ext>
            </a:extLst>
          </p:cNvPr>
          <p:cNvSpPr>
            <a:spLocks noGrp="1" noChangeArrowheads="1"/>
          </p:cNvSpPr>
          <p:nvPr>
            <p:ph type="body" idx="1"/>
          </p:nvPr>
        </p:nvSpPr>
        <p:spPr>
          <a:xfrm>
            <a:off x="533400" y="1371600"/>
            <a:ext cx="7772400" cy="4114800"/>
          </a:xfrm>
        </p:spPr>
        <p:txBody>
          <a:bodyPr/>
          <a:lstStyle/>
          <a:p>
            <a:pPr eaLnBrk="1" hangingPunct="1">
              <a:lnSpc>
                <a:spcPct val="90000"/>
              </a:lnSpc>
              <a:buFont typeface="Wingdings" charset="2"/>
              <a:buChar char="n"/>
              <a:defRPr/>
            </a:pPr>
            <a:r>
              <a:rPr lang="en-US" altLang="en-US">
                <a:solidFill>
                  <a:srgbClr val="CC0000"/>
                </a:solidFill>
              </a:rPr>
              <a:t> Pixel</a:t>
            </a:r>
            <a:r>
              <a:rPr lang="en-US" altLang="en-US"/>
              <a:t>- </a:t>
            </a:r>
          </a:p>
          <a:p>
            <a:pPr eaLnBrk="1" hangingPunct="1">
              <a:lnSpc>
                <a:spcPct val="90000"/>
              </a:lnSpc>
              <a:buFont typeface="Wingdings" charset="2"/>
              <a:buChar char="n"/>
              <a:defRPr/>
            </a:pPr>
            <a:endParaRPr lang="en-US" altLang="en-US" sz="2400"/>
          </a:p>
          <a:p>
            <a:pPr eaLnBrk="1" hangingPunct="1">
              <a:lnSpc>
                <a:spcPct val="90000"/>
              </a:lnSpc>
              <a:buFont typeface="Wingdings" charset="2"/>
              <a:buChar char="n"/>
              <a:defRPr/>
            </a:pPr>
            <a:r>
              <a:rPr lang="en-US" altLang="en-US" sz="2400"/>
              <a:t>a spatial sample of a digital image. A pixel element is the basic component of a digitized image, which contains a set of numbers representing the features (color, intensity) of that spatial sample (a pixel may only have ONE color and intensity, therefore it is the lowest element of an image</a:t>
            </a:r>
            <a:r>
              <a:rPr lang="en-US" altLang="en-US" sz="2000"/>
              <a:t>)</a:t>
            </a:r>
          </a:p>
          <a:p>
            <a:pPr eaLnBrk="1" hangingPunct="1">
              <a:lnSpc>
                <a:spcPct val="90000"/>
              </a:lnSpc>
              <a:buFont typeface="Wingdings" charset="2"/>
              <a:buChar char="n"/>
              <a:defRPr/>
            </a:pPr>
            <a:endParaRPr lang="en-US" altLang="en-US" sz="2000"/>
          </a:p>
          <a:p>
            <a:pPr eaLnBrk="1" hangingPunct="1">
              <a:lnSpc>
                <a:spcPct val="90000"/>
              </a:lnSpc>
              <a:buFont typeface="Wingdings" charset="2"/>
              <a:buChar char="n"/>
              <a:defRPr/>
            </a:pPr>
            <a:r>
              <a:rPr lang="en-US" altLang="en-US">
                <a:solidFill>
                  <a:srgbClr val="CC0000"/>
                </a:solidFill>
              </a:rPr>
              <a:t>Bitmap-</a:t>
            </a:r>
          </a:p>
          <a:p>
            <a:pPr eaLnBrk="1" hangingPunct="1">
              <a:lnSpc>
                <a:spcPct val="90000"/>
              </a:lnSpc>
              <a:buFont typeface="Wingdings" charset="2"/>
              <a:buChar char="n"/>
              <a:defRPr/>
            </a:pPr>
            <a:r>
              <a:rPr lang="en-US" altLang="en-US" sz="2400"/>
              <a:t>a method of representing and storing digital images and graphics whereby the image is composed of a collection of individual pixels</a:t>
            </a:r>
          </a:p>
          <a:p>
            <a:pPr eaLnBrk="1" hangingPunct="1">
              <a:lnSpc>
                <a:spcPct val="90000"/>
              </a:lnSpc>
              <a:buFont typeface="Wingdings" charset="2"/>
              <a:buChar char="n"/>
              <a:defRPr/>
            </a:pPr>
            <a:endParaRPr lang="en-US" altLang="en-US" sz="2400"/>
          </a:p>
        </p:txBody>
      </p:sp>
      <p:sp>
        <p:nvSpPr>
          <p:cNvPr id="28676" name="Rectangle 4">
            <a:extLst>
              <a:ext uri="{FF2B5EF4-FFF2-40B4-BE49-F238E27FC236}">
                <a16:creationId xmlns:a16="http://schemas.microsoft.com/office/drawing/2014/main" id="{BEBA0416-ECBA-8DAD-EF8F-762838DDF075}"/>
              </a:ext>
            </a:extLst>
          </p:cNvPr>
          <p:cNvSpPr>
            <a:spLocks noChangeArrowheads="1"/>
          </p:cNvSpPr>
          <p:nvPr/>
        </p:nvSpPr>
        <p:spPr bwMode="auto">
          <a:xfrm>
            <a:off x="157163" y="4657725"/>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folHlink"/>
              </a:buClr>
              <a:buSzPct val="65000"/>
              <a:buFont typeface="Wingdings" pitchFamily="2" charset="2"/>
              <a:buChar char="n"/>
              <a:defRPr sz="2800">
                <a:solidFill>
                  <a:schemeClr val="tx1"/>
                </a:solidFill>
                <a:latin typeface="Tahoma" panose="020B0604030504040204" pitchFamily="34" charset="0"/>
                <a:ea typeface="Arial" panose="020B0604020202020204" pitchFamily="34" charset="0"/>
                <a:cs typeface="Arial" panose="020B0604020202020204" pitchFamily="34" charset="0"/>
              </a:defRPr>
            </a:lvl2pPr>
            <a:lvl3pPr marL="1143000" indent="-228600">
              <a:spcBef>
                <a:spcPct val="20000"/>
              </a:spcBef>
              <a:buClr>
                <a:schemeClr val="hlink"/>
              </a:buClr>
              <a:buSzPct val="65000"/>
              <a:buFont typeface="Wingdings" pitchFamily="2" charset="2"/>
              <a:buChar char="n"/>
              <a:defRPr sz="2400">
                <a:solidFill>
                  <a:schemeClr val="tx1"/>
                </a:solidFill>
                <a:latin typeface="Tahoma" panose="020B0604030504040204" pitchFamily="34" charset="0"/>
                <a:ea typeface="Arial" panose="020B0604020202020204" pitchFamily="34" charset="0"/>
                <a:cs typeface="Arial" panose="020B0604020202020204" pitchFamily="34" charset="0"/>
              </a:defRPr>
            </a:lvl3pPr>
            <a:lvl4pPr marL="1600200" indent="-228600">
              <a:spcBef>
                <a:spcPct val="20000"/>
              </a:spcBef>
              <a:buClr>
                <a:schemeClr val="fo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4pPr>
            <a:lvl5pPr marL="2057400" indent="-228600">
              <a:spcBef>
                <a:spcPct val="20000"/>
              </a:spcBef>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Tahoma" panose="020B0604030504040204" pitchFamily="34" charset="0"/>
                <a:ea typeface="Arial" panose="020B0604020202020204" pitchFamily="34" charset="0"/>
                <a:cs typeface="Arial" panose="020B0604020202020204" pitchFamily="34" charset="0"/>
              </a:defRPr>
            </a:lvl9pPr>
          </a:lstStyle>
          <a:p>
            <a:pPr>
              <a:lnSpc>
                <a:spcPct val="90000"/>
              </a:lnSpc>
              <a:buClrTx/>
              <a:buSzTx/>
              <a:buFontTx/>
              <a:buNone/>
            </a:pPr>
            <a:r>
              <a:rPr lang="en-US" altLang="en-US" sz="2000">
                <a:latin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686E932-2E71-E698-13DD-6872B525C52A}"/>
              </a:ext>
            </a:extLst>
          </p:cNvPr>
          <p:cNvSpPr>
            <a:spLocks noGrp="1" noChangeArrowheads="1"/>
          </p:cNvSpPr>
          <p:nvPr>
            <p:ph type="title"/>
          </p:nvPr>
        </p:nvSpPr>
        <p:spPr>
          <a:xfrm>
            <a:off x="609600" y="228600"/>
            <a:ext cx="7772400" cy="1143000"/>
          </a:xfrm>
        </p:spPr>
        <p:txBody>
          <a:bodyPr/>
          <a:lstStyle/>
          <a:p>
            <a:pPr eaLnBrk="1" hangingPunct="1">
              <a:defRPr/>
            </a:pPr>
            <a:r>
              <a:rPr lang="en-US" altLang="en-US"/>
              <a:t>More Buzz</a:t>
            </a:r>
          </a:p>
        </p:txBody>
      </p:sp>
      <p:sp>
        <p:nvSpPr>
          <p:cNvPr id="28675" name="Rectangle 3">
            <a:extLst>
              <a:ext uri="{FF2B5EF4-FFF2-40B4-BE49-F238E27FC236}">
                <a16:creationId xmlns:a16="http://schemas.microsoft.com/office/drawing/2014/main" id="{B9DFA42F-ECC0-C5BD-107A-BAF502A97782}"/>
              </a:ext>
            </a:extLst>
          </p:cNvPr>
          <p:cNvSpPr>
            <a:spLocks noGrp="1" noChangeArrowheads="1"/>
          </p:cNvSpPr>
          <p:nvPr>
            <p:ph type="body" idx="1"/>
          </p:nvPr>
        </p:nvSpPr>
        <p:spPr>
          <a:xfrm>
            <a:off x="609600" y="1447800"/>
            <a:ext cx="7772400" cy="4114800"/>
          </a:xfrm>
        </p:spPr>
        <p:txBody>
          <a:bodyPr/>
          <a:lstStyle/>
          <a:p>
            <a:pPr eaLnBrk="1" hangingPunct="1">
              <a:lnSpc>
                <a:spcPct val="90000"/>
              </a:lnSpc>
              <a:buFont typeface="Wingdings" charset="0"/>
              <a:buChar char="n"/>
              <a:defRPr/>
            </a:pPr>
            <a:r>
              <a:rPr lang="en-US" sz="2800">
                <a:solidFill>
                  <a:srgbClr val="CC0000"/>
                </a:solidFill>
              </a:rPr>
              <a:t>Resolution-</a:t>
            </a:r>
            <a:r>
              <a:rPr lang="en-US" sz="2800"/>
              <a:t> </a:t>
            </a:r>
          </a:p>
          <a:p>
            <a:pPr eaLnBrk="1" hangingPunct="1">
              <a:lnSpc>
                <a:spcPct val="90000"/>
              </a:lnSpc>
              <a:buFont typeface="Wingdings" charset="0"/>
              <a:buNone/>
              <a:defRPr/>
            </a:pPr>
            <a:endParaRPr lang="en-US" sz="2800"/>
          </a:p>
          <a:p>
            <a:pPr eaLnBrk="1" hangingPunct="1">
              <a:lnSpc>
                <a:spcPct val="90000"/>
              </a:lnSpc>
              <a:buFont typeface="Wingdings" charset="0"/>
              <a:buChar char="n"/>
              <a:defRPr/>
            </a:pPr>
            <a:r>
              <a:rPr lang="en-US" sz="2400"/>
              <a:t>The capacity for detail contained in a message or signal. Representations with high resolution capture more detail than those with low resolution </a:t>
            </a:r>
          </a:p>
          <a:p>
            <a:pPr eaLnBrk="1" hangingPunct="1">
              <a:lnSpc>
                <a:spcPct val="90000"/>
              </a:lnSpc>
              <a:buFont typeface="Wingdings" charset="0"/>
              <a:buChar char="n"/>
              <a:defRPr/>
            </a:pPr>
            <a:endParaRPr lang="en-US" sz="2400"/>
          </a:p>
          <a:p>
            <a:pPr eaLnBrk="1" hangingPunct="1">
              <a:lnSpc>
                <a:spcPct val="90000"/>
              </a:lnSpc>
              <a:buFont typeface="Wingdings" charset="0"/>
              <a:buChar char="n"/>
              <a:defRPr/>
            </a:pPr>
            <a:r>
              <a:rPr lang="en-US" sz="2400"/>
              <a:t>In the case of digital images, resolution is primarily determined by :</a:t>
            </a:r>
          </a:p>
          <a:p>
            <a:pPr eaLnBrk="1" hangingPunct="1">
              <a:lnSpc>
                <a:spcPct val="90000"/>
              </a:lnSpc>
              <a:buFont typeface="Wingdings" charset="0"/>
              <a:buNone/>
              <a:defRPr/>
            </a:pPr>
            <a:endParaRPr lang="en-US" sz="2400"/>
          </a:p>
          <a:p>
            <a:pPr eaLnBrk="1" hangingPunct="1">
              <a:lnSpc>
                <a:spcPct val="90000"/>
              </a:lnSpc>
              <a:buFont typeface="Wingdings" charset="0"/>
              <a:buChar char="n"/>
              <a:defRPr/>
            </a:pPr>
            <a:r>
              <a:rPr lang="en-US" sz="2400"/>
              <a:t>		</a:t>
            </a:r>
            <a:r>
              <a:rPr lang="en-US" sz="2400">
                <a:solidFill>
                  <a:srgbClr val="FF0000"/>
                </a:solidFill>
              </a:rPr>
              <a:t>Number of pixels</a:t>
            </a:r>
          </a:p>
          <a:p>
            <a:pPr eaLnBrk="1" hangingPunct="1">
              <a:lnSpc>
                <a:spcPct val="90000"/>
              </a:lnSpc>
              <a:buFont typeface="Wingdings" charset="0"/>
              <a:buChar char="n"/>
              <a:defRPr/>
            </a:pPr>
            <a:r>
              <a:rPr lang="en-US" sz="2400">
                <a:solidFill>
                  <a:srgbClr val="FF0000"/>
                </a:solidFill>
              </a:rPr>
              <a:t>		Size of Pixels</a:t>
            </a:r>
          </a:p>
          <a:p>
            <a:pPr eaLnBrk="1" hangingPunct="1">
              <a:lnSpc>
                <a:spcPct val="90000"/>
              </a:lnSpc>
              <a:buFont typeface="Wingdings" charset="0"/>
              <a:buChar char="n"/>
              <a:defRPr/>
            </a:pPr>
            <a:r>
              <a:rPr lang="en-US" sz="2400">
                <a:solidFill>
                  <a:srgbClr val="FF0000"/>
                </a:solidFill>
              </a:rPr>
              <a:t>		Density of Pixels</a:t>
            </a:r>
            <a:endParaRPr lang="en-US" sz="28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8C40845-F5CA-E999-8A10-31AD17327EE0}"/>
              </a:ext>
            </a:extLst>
          </p:cNvPr>
          <p:cNvSpPr>
            <a:spLocks noGrp="1" noChangeArrowheads="1"/>
          </p:cNvSpPr>
          <p:nvPr>
            <p:ph type="title"/>
          </p:nvPr>
        </p:nvSpPr>
        <p:spPr/>
        <p:txBody>
          <a:bodyPr/>
          <a:lstStyle/>
          <a:p>
            <a:pPr eaLnBrk="1" hangingPunct="1">
              <a:defRPr/>
            </a:pPr>
            <a:r>
              <a:rPr lang="en-US"/>
              <a:t> Digital Images and Pictures </a:t>
            </a:r>
            <a:br>
              <a:rPr lang="en-US"/>
            </a:br>
            <a:endParaRPr lang="en-US" sz="3200"/>
          </a:p>
        </p:txBody>
      </p:sp>
      <p:sp>
        <p:nvSpPr>
          <p:cNvPr id="4099" name="Rectangle 3">
            <a:extLst>
              <a:ext uri="{FF2B5EF4-FFF2-40B4-BE49-F238E27FC236}">
                <a16:creationId xmlns:a16="http://schemas.microsoft.com/office/drawing/2014/main" id="{F7F50AEB-1350-B115-F151-0F0C8B43FB7C}"/>
              </a:ext>
            </a:extLst>
          </p:cNvPr>
          <p:cNvSpPr>
            <a:spLocks noGrp="1" noChangeArrowheads="1"/>
          </p:cNvSpPr>
          <p:nvPr>
            <p:ph type="body" idx="1"/>
          </p:nvPr>
        </p:nvSpPr>
        <p:spPr/>
        <p:txBody>
          <a:bodyPr/>
          <a:lstStyle/>
          <a:p>
            <a:pPr marL="0" indent="0" eaLnBrk="1" hangingPunct="1">
              <a:buFont typeface="Wingdings" charset="2"/>
              <a:buNone/>
              <a:defRPr/>
            </a:pPr>
            <a:r>
              <a:rPr lang="en-US" altLang="en-US" sz="3600" dirty="0"/>
              <a:t>A picture (as on your computer monitor) consists of many </a:t>
            </a:r>
            <a:r>
              <a:rPr lang="ja-JP" altLang="en-US" sz="3600">
                <a:latin typeface="Arial" charset="0"/>
              </a:rPr>
              <a:t>“</a:t>
            </a:r>
            <a:r>
              <a:rPr lang="en-US" altLang="ja-JP" sz="3600" dirty="0">
                <a:solidFill>
                  <a:srgbClr val="FF0000"/>
                </a:solidFill>
              </a:rPr>
              <a:t>pixels</a:t>
            </a:r>
            <a:r>
              <a:rPr lang="ja-JP" altLang="en-US" sz="3600">
                <a:latin typeface="Arial" charset="0"/>
              </a:rPr>
              <a:t>”</a:t>
            </a:r>
            <a:r>
              <a:rPr lang="en-US" altLang="ja-JP" sz="3600" dirty="0"/>
              <a:t> </a:t>
            </a:r>
          </a:p>
          <a:p>
            <a:pPr marL="0" indent="0" eaLnBrk="1" hangingPunct="1">
              <a:buFont typeface="Wingdings" charset="2"/>
              <a:buNone/>
              <a:defRPr/>
            </a:pPr>
            <a:r>
              <a:rPr lang="en-US" altLang="en-US" sz="3600" dirty="0"/>
              <a:t>(= </a:t>
            </a:r>
            <a:r>
              <a:rPr lang="ja-JP" altLang="en-US" sz="3600">
                <a:latin typeface="Arial" charset="0"/>
              </a:rPr>
              <a:t>“</a:t>
            </a:r>
            <a:r>
              <a:rPr lang="en-US" altLang="ja-JP" sz="3600" dirty="0"/>
              <a:t>picture element</a:t>
            </a:r>
            <a:r>
              <a:rPr lang="ja-JP" altLang="en-US" sz="3600">
                <a:latin typeface="Arial" charset="0"/>
              </a:rPr>
              <a:t>”</a:t>
            </a:r>
            <a:r>
              <a:rPr lang="en-US" altLang="ja-JP" sz="3600" dirty="0"/>
              <a:t>).  A pixel is a very small area of uniform color and intensity.  Think of your laptop monitor as consisting of over 1,000,000 discrete small squares, or pixels.  </a:t>
            </a:r>
            <a:endParaRPr lang="en-US" altLang="en-US" sz="3600" dirty="0"/>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ＭＳ Ｐゴシック"/>
        <a:cs typeface="Arial"/>
      </a:majorFont>
      <a:minorFont>
        <a:latin typeface="Tahom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Parcel</Template>
  <TotalTime>9950</TotalTime>
  <Words>1459</Words>
  <Application>Microsoft Macintosh PowerPoint</Application>
  <PresentationFormat>On-screen Show (4:3)</PresentationFormat>
  <Paragraphs>207</Paragraphs>
  <Slides>33</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Tahoma</vt:lpstr>
      <vt:lpstr>Times</vt:lpstr>
      <vt:lpstr>Times New Roman</vt:lpstr>
      <vt:lpstr>Wingdings</vt:lpstr>
      <vt:lpstr>Textured</vt:lpstr>
      <vt:lpstr>Document</vt:lpstr>
      <vt:lpstr> Binary Notation and Intro to Computer Graphics</vt:lpstr>
      <vt:lpstr>Dealing with Binary</vt:lpstr>
      <vt:lpstr>Hex Notation using 4 bit Nibbles</vt:lpstr>
      <vt:lpstr>Hex Example….</vt:lpstr>
      <vt:lpstr>Remember……</vt:lpstr>
      <vt:lpstr>Representing Digital Samples</vt:lpstr>
      <vt:lpstr>Graphics Buzzwords</vt:lpstr>
      <vt:lpstr>More Buzz</vt:lpstr>
      <vt:lpstr> Digital Images and Pictures  </vt:lpstr>
      <vt:lpstr>Bitmap Graphics</vt:lpstr>
      <vt:lpstr>Graphic images</vt:lpstr>
      <vt:lpstr>Resolution</vt:lpstr>
      <vt:lpstr>A magnified bit map</vt:lpstr>
      <vt:lpstr>Red, Green, Blue   RGB</vt:lpstr>
      <vt:lpstr>Color Levels of Intensity</vt:lpstr>
      <vt:lpstr>PowerPoint Presentation</vt:lpstr>
      <vt:lpstr>Image Resolution</vt:lpstr>
      <vt:lpstr>Advantages of Bitmap Graphics</vt:lpstr>
      <vt:lpstr>Original Image</vt:lpstr>
      <vt:lpstr>Magnified </vt:lpstr>
      <vt:lpstr>Bit Map Demo</vt:lpstr>
      <vt:lpstr>Vector Graphics</vt:lpstr>
      <vt:lpstr>Vector Graphic Images</vt:lpstr>
      <vt:lpstr>Vector Graphics</vt:lpstr>
      <vt:lpstr>Vector Graphics</vt:lpstr>
      <vt:lpstr>Advantages of Vector Graphics</vt:lpstr>
      <vt:lpstr>Magnified </vt:lpstr>
      <vt:lpstr>Vector Graphics Demo</vt:lpstr>
      <vt:lpstr>Typical Graphic Applications</vt:lpstr>
      <vt:lpstr>Graphics Summary</vt:lpstr>
      <vt:lpstr>Millionaire Quiz!</vt:lpstr>
      <vt:lpstr>Questions?</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Claris Draw</dc:title>
  <dc:creator>Don Stanford</dc:creator>
  <cp:lastModifiedBy>Donald Stanford</cp:lastModifiedBy>
  <cp:revision>107</cp:revision>
  <cp:lastPrinted>2000-01-27T17:47:24Z</cp:lastPrinted>
  <dcterms:created xsi:type="dcterms:W3CDTF">2000-01-20T19:40:11Z</dcterms:created>
  <dcterms:modified xsi:type="dcterms:W3CDTF">2023-09-28T17:34:53Z</dcterms:modified>
</cp:coreProperties>
</file>