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compatMode="1" strictFirstAndLastChars="0" saveSubsetFonts="1" autoCompressPictures="0">
  <p:sldMasterIdLst>
    <p:sldMasterId id="2147483655" r:id="rId1"/>
  </p:sldMasterIdLst>
  <p:notesMasterIdLst>
    <p:notesMasterId r:id="rId59"/>
  </p:notesMasterIdLst>
  <p:handoutMasterIdLst>
    <p:handoutMasterId r:id="rId60"/>
  </p:handoutMasterIdLst>
  <p:sldIdLst>
    <p:sldId id="342" r:id="rId2"/>
    <p:sldId id="343" r:id="rId3"/>
    <p:sldId id="344" r:id="rId4"/>
    <p:sldId id="345" r:id="rId5"/>
    <p:sldId id="346" r:id="rId6"/>
    <p:sldId id="347" r:id="rId7"/>
    <p:sldId id="348" r:id="rId8"/>
    <p:sldId id="349" r:id="rId9"/>
    <p:sldId id="350" r:id="rId10"/>
    <p:sldId id="351" r:id="rId11"/>
    <p:sldId id="352" r:id="rId12"/>
    <p:sldId id="353" r:id="rId13"/>
    <p:sldId id="354" r:id="rId14"/>
    <p:sldId id="355" r:id="rId15"/>
    <p:sldId id="356" r:id="rId16"/>
    <p:sldId id="357" r:id="rId17"/>
    <p:sldId id="358" r:id="rId18"/>
    <p:sldId id="359" r:id="rId19"/>
    <p:sldId id="360" r:id="rId20"/>
    <p:sldId id="361" r:id="rId21"/>
    <p:sldId id="362" r:id="rId22"/>
    <p:sldId id="363" r:id="rId23"/>
    <p:sldId id="364" r:id="rId24"/>
    <p:sldId id="365" r:id="rId25"/>
    <p:sldId id="366" r:id="rId26"/>
    <p:sldId id="367" r:id="rId27"/>
    <p:sldId id="368" r:id="rId28"/>
    <p:sldId id="369" r:id="rId29"/>
    <p:sldId id="370" r:id="rId30"/>
    <p:sldId id="371" r:id="rId31"/>
    <p:sldId id="382" r:id="rId32"/>
    <p:sldId id="372" r:id="rId33"/>
    <p:sldId id="373" r:id="rId34"/>
    <p:sldId id="374" r:id="rId35"/>
    <p:sldId id="375" r:id="rId36"/>
    <p:sldId id="378" r:id="rId37"/>
    <p:sldId id="383" r:id="rId38"/>
    <p:sldId id="379" r:id="rId39"/>
    <p:sldId id="380" r:id="rId40"/>
    <p:sldId id="381" r:id="rId41"/>
    <p:sldId id="385" r:id="rId42"/>
    <p:sldId id="386" r:id="rId43"/>
    <p:sldId id="384" r:id="rId44"/>
    <p:sldId id="387" r:id="rId45"/>
    <p:sldId id="426" r:id="rId46"/>
    <p:sldId id="388" r:id="rId47"/>
    <p:sldId id="392" r:id="rId48"/>
    <p:sldId id="389" r:id="rId49"/>
    <p:sldId id="428" r:id="rId50"/>
    <p:sldId id="390" r:id="rId51"/>
    <p:sldId id="391" r:id="rId52"/>
    <p:sldId id="427" r:id="rId53"/>
    <p:sldId id="393" r:id="rId54"/>
    <p:sldId id="424" r:id="rId55"/>
    <p:sldId id="425" r:id="rId56"/>
    <p:sldId id="429" r:id="rId57"/>
    <p:sldId id="376" r:id="rId58"/>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pitchFamily="2"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pitchFamily="2"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pitchFamily="2"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pitchFamily="2"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52"/>
    <p:restoredTop sz="94720"/>
  </p:normalViewPr>
  <p:slideViewPr>
    <p:cSldViewPr>
      <p:cViewPr varScale="1">
        <p:scale>
          <a:sx n="105" d="100"/>
          <a:sy n="105" d="100"/>
        </p:scale>
        <p:origin x="1608"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D919A930-ECE8-E449-3DDD-74278BDCE5DD}"/>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0487" tIns="44450" rIns="90487" bIns="44450"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339" name="Rectangle 3">
            <a:extLst>
              <a:ext uri="{FF2B5EF4-FFF2-40B4-BE49-F238E27FC236}">
                <a16:creationId xmlns:a16="http://schemas.microsoft.com/office/drawing/2014/main" id="{8C5BADF5-4540-76A1-7EC2-297D714546BE}"/>
              </a:ext>
            </a:extLst>
          </p:cNvPr>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EB0533E9-CDEF-429D-E115-BB1D2EF67207}"/>
              </a:ext>
            </a:extLst>
          </p:cNvPr>
          <p:cNvSpPr>
            <a:spLocks noGrp="1" noRot="1" noChangeAspect="1" noChangeArrowheads="1" noTextEdit="1"/>
          </p:cNvSpPr>
          <p:nvPr>
            <p:ph type="sldImg"/>
          </p:nvPr>
        </p:nvSpPr>
        <p:spPr>
          <a:xfrm>
            <a:off x="1101725" y="674688"/>
            <a:ext cx="4605338" cy="3454400"/>
          </a:xfrm>
          <a:ln/>
        </p:spPr>
      </p:sp>
      <p:sp>
        <p:nvSpPr>
          <p:cNvPr id="17410" name="Rectangle 3">
            <a:extLst>
              <a:ext uri="{FF2B5EF4-FFF2-40B4-BE49-F238E27FC236}">
                <a16:creationId xmlns:a16="http://schemas.microsoft.com/office/drawing/2014/main" id="{E7C508E6-E3F6-9124-AA60-6583B6D4EB45}"/>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3FA4DB8A-E2CF-0E69-4248-FBEC28939A40}"/>
              </a:ext>
            </a:extLst>
          </p:cNvPr>
          <p:cNvSpPr>
            <a:spLocks noGrp="1" noRot="1" noChangeAspect="1" noChangeArrowheads="1" noTextEdit="1"/>
          </p:cNvSpPr>
          <p:nvPr>
            <p:ph type="sldImg"/>
          </p:nvPr>
        </p:nvSpPr>
        <p:spPr>
          <a:xfrm>
            <a:off x="1101725" y="674688"/>
            <a:ext cx="4605338" cy="3454400"/>
          </a:xfrm>
          <a:ln/>
        </p:spPr>
      </p:sp>
      <p:sp>
        <p:nvSpPr>
          <p:cNvPr id="35842" name="Rectangle 3">
            <a:extLst>
              <a:ext uri="{FF2B5EF4-FFF2-40B4-BE49-F238E27FC236}">
                <a16:creationId xmlns:a16="http://schemas.microsoft.com/office/drawing/2014/main" id="{1939ABE8-2773-4C5B-98C7-5DA1193EE62E}"/>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90FD33A3-F5D4-471D-A0D5-EE11B7CD11D5}"/>
              </a:ext>
            </a:extLst>
          </p:cNvPr>
          <p:cNvSpPr>
            <a:spLocks noGrp="1" noRot="1" noChangeAspect="1" noChangeArrowheads="1" noTextEdit="1"/>
          </p:cNvSpPr>
          <p:nvPr>
            <p:ph type="sldImg"/>
          </p:nvPr>
        </p:nvSpPr>
        <p:spPr>
          <a:xfrm>
            <a:off x="1101725" y="674688"/>
            <a:ext cx="4605338" cy="3454400"/>
          </a:xfrm>
          <a:ln/>
        </p:spPr>
      </p:sp>
      <p:sp>
        <p:nvSpPr>
          <p:cNvPr id="37890" name="Rectangle 3">
            <a:extLst>
              <a:ext uri="{FF2B5EF4-FFF2-40B4-BE49-F238E27FC236}">
                <a16:creationId xmlns:a16="http://schemas.microsoft.com/office/drawing/2014/main" id="{CA5B44D4-E2FD-7AC3-364B-6FC361A395BC}"/>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1A185E32-82BC-5418-3DE5-B72947BED9D1}"/>
              </a:ext>
            </a:extLst>
          </p:cNvPr>
          <p:cNvSpPr>
            <a:spLocks noGrp="1" noRot="1" noChangeAspect="1" noChangeArrowheads="1" noTextEdit="1"/>
          </p:cNvSpPr>
          <p:nvPr>
            <p:ph type="sldImg"/>
          </p:nvPr>
        </p:nvSpPr>
        <p:spPr>
          <a:xfrm>
            <a:off x="1101725" y="674688"/>
            <a:ext cx="4605338" cy="3454400"/>
          </a:xfrm>
          <a:ln/>
        </p:spPr>
      </p:sp>
      <p:sp>
        <p:nvSpPr>
          <p:cNvPr id="39938" name="Rectangle 3">
            <a:extLst>
              <a:ext uri="{FF2B5EF4-FFF2-40B4-BE49-F238E27FC236}">
                <a16:creationId xmlns:a16="http://schemas.microsoft.com/office/drawing/2014/main" id="{8D5C0BE3-45F7-8AA6-1866-B238CD4EFD45}"/>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339B865D-94CA-EF06-410D-1993A5FDF02C}"/>
              </a:ext>
            </a:extLst>
          </p:cNvPr>
          <p:cNvSpPr>
            <a:spLocks noGrp="1" noRot="1" noChangeAspect="1" noChangeArrowheads="1" noTextEdit="1"/>
          </p:cNvSpPr>
          <p:nvPr>
            <p:ph type="sldImg"/>
          </p:nvPr>
        </p:nvSpPr>
        <p:spPr>
          <a:xfrm>
            <a:off x="1101725" y="674688"/>
            <a:ext cx="4605338" cy="3454400"/>
          </a:xfrm>
          <a:ln/>
        </p:spPr>
      </p:sp>
      <p:sp>
        <p:nvSpPr>
          <p:cNvPr id="41986" name="Rectangle 3">
            <a:extLst>
              <a:ext uri="{FF2B5EF4-FFF2-40B4-BE49-F238E27FC236}">
                <a16:creationId xmlns:a16="http://schemas.microsoft.com/office/drawing/2014/main" id="{5EE8479F-12D1-9F52-9CB5-6B36D1B0913A}"/>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8F2E457A-9D56-A131-26A5-65F1EBDE8DB9}"/>
              </a:ext>
            </a:extLst>
          </p:cNvPr>
          <p:cNvSpPr>
            <a:spLocks noGrp="1" noRot="1" noChangeAspect="1" noChangeArrowheads="1" noTextEdit="1"/>
          </p:cNvSpPr>
          <p:nvPr>
            <p:ph type="sldImg"/>
          </p:nvPr>
        </p:nvSpPr>
        <p:spPr>
          <a:xfrm>
            <a:off x="1101725" y="674688"/>
            <a:ext cx="4605338" cy="3454400"/>
          </a:xfrm>
          <a:ln/>
        </p:spPr>
      </p:sp>
      <p:sp>
        <p:nvSpPr>
          <p:cNvPr id="44034" name="Rectangle 3">
            <a:extLst>
              <a:ext uri="{FF2B5EF4-FFF2-40B4-BE49-F238E27FC236}">
                <a16:creationId xmlns:a16="http://schemas.microsoft.com/office/drawing/2014/main" id="{B67BA480-CAFE-AEA2-3B73-5A3EA23B87B3}"/>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8F2241BE-512C-D8F8-7C79-BEF5A5BBF70D}"/>
              </a:ext>
            </a:extLst>
          </p:cNvPr>
          <p:cNvSpPr>
            <a:spLocks noGrp="1" noRot="1" noChangeAspect="1" noChangeArrowheads="1" noTextEdit="1"/>
          </p:cNvSpPr>
          <p:nvPr>
            <p:ph type="sldImg"/>
          </p:nvPr>
        </p:nvSpPr>
        <p:spPr>
          <a:xfrm>
            <a:off x="1101725" y="674688"/>
            <a:ext cx="4605338" cy="3454400"/>
          </a:xfrm>
          <a:ln/>
        </p:spPr>
      </p:sp>
      <p:sp>
        <p:nvSpPr>
          <p:cNvPr id="46082" name="Rectangle 3">
            <a:extLst>
              <a:ext uri="{FF2B5EF4-FFF2-40B4-BE49-F238E27FC236}">
                <a16:creationId xmlns:a16="http://schemas.microsoft.com/office/drawing/2014/main" id="{F8C0D578-EAEF-A35E-BD98-A7A6FD45BCA4}"/>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AA5E272D-D04E-542F-7DE5-19D494EBCCBB}"/>
              </a:ext>
            </a:extLst>
          </p:cNvPr>
          <p:cNvSpPr>
            <a:spLocks noGrp="1" noRot="1" noChangeAspect="1" noChangeArrowheads="1" noTextEdit="1"/>
          </p:cNvSpPr>
          <p:nvPr>
            <p:ph type="sldImg"/>
          </p:nvPr>
        </p:nvSpPr>
        <p:spPr>
          <a:xfrm>
            <a:off x="1101725" y="674688"/>
            <a:ext cx="4605338" cy="3454400"/>
          </a:xfrm>
          <a:ln/>
        </p:spPr>
      </p:sp>
      <p:sp>
        <p:nvSpPr>
          <p:cNvPr id="48130" name="Rectangle 3">
            <a:extLst>
              <a:ext uri="{FF2B5EF4-FFF2-40B4-BE49-F238E27FC236}">
                <a16:creationId xmlns:a16="http://schemas.microsoft.com/office/drawing/2014/main" id="{548F58F7-EADE-770B-100E-1CA1676B25B5}"/>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263268D9-BE2A-4954-EB78-679D4C3F7112}"/>
              </a:ext>
            </a:extLst>
          </p:cNvPr>
          <p:cNvSpPr>
            <a:spLocks noGrp="1" noRot="1" noChangeAspect="1" noChangeArrowheads="1" noTextEdit="1"/>
          </p:cNvSpPr>
          <p:nvPr>
            <p:ph type="sldImg"/>
          </p:nvPr>
        </p:nvSpPr>
        <p:spPr>
          <a:xfrm>
            <a:off x="1101725" y="674688"/>
            <a:ext cx="4605338" cy="3454400"/>
          </a:xfrm>
          <a:ln/>
        </p:spPr>
      </p:sp>
      <p:sp>
        <p:nvSpPr>
          <p:cNvPr id="50178" name="Rectangle 3">
            <a:extLst>
              <a:ext uri="{FF2B5EF4-FFF2-40B4-BE49-F238E27FC236}">
                <a16:creationId xmlns:a16="http://schemas.microsoft.com/office/drawing/2014/main" id="{F9E65188-2B81-7D55-A77A-AE16FF600D33}"/>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AC92E7CD-4092-4836-3562-8604997CFAA5}"/>
              </a:ext>
            </a:extLst>
          </p:cNvPr>
          <p:cNvSpPr>
            <a:spLocks noGrp="1" noRot="1" noChangeAspect="1" noChangeArrowheads="1" noTextEdit="1"/>
          </p:cNvSpPr>
          <p:nvPr>
            <p:ph type="sldImg"/>
          </p:nvPr>
        </p:nvSpPr>
        <p:spPr>
          <a:xfrm>
            <a:off x="1101725" y="674688"/>
            <a:ext cx="4605338" cy="3454400"/>
          </a:xfrm>
          <a:ln/>
        </p:spPr>
      </p:sp>
      <p:sp>
        <p:nvSpPr>
          <p:cNvPr id="52226" name="Rectangle 3">
            <a:extLst>
              <a:ext uri="{FF2B5EF4-FFF2-40B4-BE49-F238E27FC236}">
                <a16:creationId xmlns:a16="http://schemas.microsoft.com/office/drawing/2014/main" id="{6E95AB9C-8BC5-4C9B-795D-4DC1E89FC1E8}"/>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E59610AA-F2C2-CD1D-D040-65C367A9E880}"/>
              </a:ext>
            </a:extLst>
          </p:cNvPr>
          <p:cNvSpPr>
            <a:spLocks noGrp="1" noRot="1" noChangeAspect="1" noChangeArrowheads="1" noTextEdit="1"/>
          </p:cNvSpPr>
          <p:nvPr>
            <p:ph type="sldImg"/>
          </p:nvPr>
        </p:nvSpPr>
        <p:spPr>
          <a:xfrm>
            <a:off x="1101725" y="674688"/>
            <a:ext cx="4605338" cy="3454400"/>
          </a:xfrm>
          <a:ln/>
        </p:spPr>
      </p:sp>
      <p:sp>
        <p:nvSpPr>
          <p:cNvPr id="54274" name="Rectangle 3">
            <a:extLst>
              <a:ext uri="{FF2B5EF4-FFF2-40B4-BE49-F238E27FC236}">
                <a16:creationId xmlns:a16="http://schemas.microsoft.com/office/drawing/2014/main" id="{DABB0C08-BD20-A73C-0431-B40B9EB338D5}"/>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C342E5F2-4C49-46C1-5AAD-1B0B6BE2025F}"/>
              </a:ext>
            </a:extLst>
          </p:cNvPr>
          <p:cNvSpPr>
            <a:spLocks noGrp="1" noRot="1" noChangeAspect="1" noChangeArrowheads="1" noTextEdit="1"/>
          </p:cNvSpPr>
          <p:nvPr>
            <p:ph type="sldImg"/>
          </p:nvPr>
        </p:nvSpPr>
        <p:spPr>
          <a:xfrm>
            <a:off x="1101725" y="674688"/>
            <a:ext cx="4605338" cy="3454400"/>
          </a:xfrm>
          <a:ln/>
        </p:spPr>
      </p:sp>
      <p:sp>
        <p:nvSpPr>
          <p:cNvPr id="19458" name="Rectangle 3">
            <a:extLst>
              <a:ext uri="{FF2B5EF4-FFF2-40B4-BE49-F238E27FC236}">
                <a16:creationId xmlns:a16="http://schemas.microsoft.com/office/drawing/2014/main" id="{17AE35BD-9ED5-6A29-AAB6-0F6A0D9055D8}"/>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a:extLst>
              <a:ext uri="{FF2B5EF4-FFF2-40B4-BE49-F238E27FC236}">
                <a16:creationId xmlns:a16="http://schemas.microsoft.com/office/drawing/2014/main" id="{7EBBF470-999E-502D-9013-B17C890092F8}"/>
              </a:ext>
            </a:extLst>
          </p:cNvPr>
          <p:cNvSpPr>
            <a:spLocks noGrp="1" noRot="1" noChangeAspect="1" noChangeArrowheads="1" noTextEdit="1"/>
          </p:cNvSpPr>
          <p:nvPr>
            <p:ph type="sldImg"/>
          </p:nvPr>
        </p:nvSpPr>
        <p:spPr>
          <a:xfrm>
            <a:off x="1101725" y="674688"/>
            <a:ext cx="4605338" cy="3454400"/>
          </a:xfrm>
          <a:ln/>
        </p:spPr>
      </p:sp>
      <p:sp>
        <p:nvSpPr>
          <p:cNvPr id="56322" name="Rectangle 3">
            <a:extLst>
              <a:ext uri="{FF2B5EF4-FFF2-40B4-BE49-F238E27FC236}">
                <a16:creationId xmlns:a16="http://schemas.microsoft.com/office/drawing/2014/main" id="{5BAACF45-A980-0DDC-7AA7-1B5615174815}"/>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a:extLst>
              <a:ext uri="{FF2B5EF4-FFF2-40B4-BE49-F238E27FC236}">
                <a16:creationId xmlns:a16="http://schemas.microsoft.com/office/drawing/2014/main" id="{47285DE8-EFFD-066E-E0E3-360F3B7050D7}"/>
              </a:ext>
            </a:extLst>
          </p:cNvPr>
          <p:cNvSpPr>
            <a:spLocks noGrp="1" noRot="1" noChangeAspect="1" noChangeArrowheads="1" noTextEdit="1"/>
          </p:cNvSpPr>
          <p:nvPr>
            <p:ph type="sldImg"/>
          </p:nvPr>
        </p:nvSpPr>
        <p:spPr>
          <a:xfrm>
            <a:off x="1101725" y="674688"/>
            <a:ext cx="4605338" cy="3454400"/>
          </a:xfrm>
          <a:ln/>
        </p:spPr>
      </p:sp>
      <p:sp>
        <p:nvSpPr>
          <p:cNvPr id="58370" name="Rectangle 3">
            <a:extLst>
              <a:ext uri="{FF2B5EF4-FFF2-40B4-BE49-F238E27FC236}">
                <a16:creationId xmlns:a16="http://schemas.microsoft.com/office/drawing/2014/main" id="{CD8E9537-200D-5DBF-CC0B-D09132AEC0C6}"/>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a:extLst>
              <a:ext uri="{FF2B5EF4-FFF2-40B4-BE49-F238E27FC236}">
                <a16:creationId xmlns:a16="http://schemas.microsoft.com/office/drawing/2014/main" id="{3B961C37-DC30-3F4F-C363-3B5DBF61946A}"/>
              </a:ext>
            </a:extLst>
          </p:cNvPr>
          <p:cNvSpPr>
            <a:spLocks noGrp="1" noRot="1" noChangeAspect="1" noChangeArrowheads="1" noTextEdit="1"/>
          </p:cNvSpPr>
          <p:nvPr>
            <p:ph type="sldImg"/>
          </p:nvPr>
        </p:nvSpPr>
        <p:spPr>
          <a:xfrm>
            <a:off x="1101725" y="674688"/>
            <a:ext cx="4605338" cy="3454400"/>
          </a:xfrm>
          <a:ln/>
        </p:spPr>
      </p:sp>
      <p:sp>
        <p:nvSpPr>
          <p:cNvPr id="60418" name="Rectangle 3">
            <a:extLst>
              <a:ext uri="{FF2B5EF4-FFF2-40B4-BE49-F238E27FC236}">
                <a16:creationId xmlns:a16="http://schemas.microsoft.com/office/drawing/2014/main" id="{07EEBA97-89D7-ABFC-D7CD-7F8D207DAE04}"/>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a:extLst>
              <a:ext uri="{FF2B5EF4-FFF2-40B4-BE49-F238E27FC236}">
                <a16:creationId xmlns:a16="http://schemas.microsoft.com/office/drawing/2014/main" id="{7B7E5ED7-7016-D0EF-D93B-63733B6C9C1D}"/>
              </a:ext>
            </a:extLst>
          </p:cNvPr>
          <p:cNvSpPr>
            <a:spLocks noGrp="1" noRot="1" noChangeAspect="1" noChangeArrowheads="1" noTextEdit="1"/>
          </p:cNvSpPr>
          <p:nvPr>
            <p:ph type="sldImg"/>
          </p:nvPr>
        </p:nvSpPr>
        <p:spPr>
          <a:xfrm>
            <a:off x="1101725" y="674688"/>
            <a:ext cx="4605338" cy="3454400"/>
          </a:xfrm>
          <a:ln/>
        </p:spPr>
      </p:sp>
      <p:sp>
        <p:nvSpPr>
          <p:cNvPr id="62466" name="Rectangle 3">
            <a:extLst>
              <a:ext uri="{FF2B5EF4-FFF2-40B4-BE49-F238E27FC236}">
                <a16:creationId xmlns:a16="http://schemas.microsoft.com/office/drawing/2014/main" id="{F0A9B85C-7CD6-F248-E9A3-B7EFB5B02595}"/>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a:extLst>
              <a:ext uri="{FF2B5EF4-FFF2-40B4-BE49-F238E27FC236}">
                <a16:creationId xmlns:a16="http://schemas.microsoft.com/office/drawing/2014/main" id="{EF4F5C6C-0135-1D0D-1CCC-E5BB6F8357FA}"/>
              </a:ext>
            </a:extLst>
          </p:cNvPr>
          <p:cNvSpPr>
            <a:spLocks noGrp="1" noRot="1" noChangeAspect="1" noChangeArrowheads="1" noTextEdit="1"/>
          </p:cNvSpPr>
          <p:nvPr>
            <p:ph type="sldImg"/>
          </p:nvPr>
        </p:nvSpPr>
        <p:spPr>
          <a:xfrm>
            <a:off x="1101725" y="674688"/>
            <a:ext cx="4605338" cy="3454400"/>
          </a:xfrm>
          <a:ln/>
        </p:spPr>
      </p:sp>
      <p:sp>
        <p:nvSpPr>
          <p:cNvPr id="64514" name="Rectangle 3">
            <a:extLst>
              <a:ext uri="{FF2B5EF4-FFF2-40B4-BE49-F238E27FC236}">
                <a16:creationId xmlns:a16="http://schemas.microsoft.com/office/drawing/2014/main" id="{833BB48C-80E5-D390-A208-9057BC5ACDF7}"/>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a:extLst>
              <a:ext uri="{FF2B5EF4-FFF2-40B4-BE49-F238E27FC236}">
                <a16:creationId xmlns:a16="http://schemas.microsoft.com/office/drawing/2014/main" id="{FEE9DF53-3980-35CB-B39D-78D29316210F}"/>
              </a:ext>
            </a:extLst>
          </p:cNvPr>
          <p:cNvSpPr>
            <a:spLocks noGrp="1" noRot="1" noChangeAspect="1" noChangeArrowheads="1" noTextEdit="1"/>
          </p:cNvSpPr>
          <p:nvPr>
            <p:ph type="sldImg"/>
          </p:nvPr>
        </p:nvSpPr>
        <p:spPr>
          <a:xfrm>
            <a:off x="1101725" y="674688"/>
            <a:ext cx="4605338" cy="3454400"/>
          </a:xfrm>
          <a:ln/>
        </p:spPr>
      </p:sp>
      <p:sp>
        <p:nvSpPr>
          <p:cNvPr id="66562" name="Rectangle 3">
            <a:extLst>
              <a:ext uri="{FF2B5EF4-FFF2-40B4-BE49-F238E27FC236}">
                <a16:creationId xmlns:a16="http://schemas.microsoft.com/office/drawing/2014/main" id="{5CE82B76-6F6C-4A39-1CCE-06CC3DAB390E}"/>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a:extLst>
              <a:ext uri="{FF2B5EF4-FFF2-40B4-BE49-F238E27FC236}">
                <a16:creationId xmlns:a16="http://schemas.microsoft.com/office/drawing/2014/main" id="{1017F289-9403-3E0D-1BCB-15A1B949DDB1}"/>
              </a:ext>
            </a:extLst>
          </p:cNvPr>
          <p:cNvSpPr>
            <a:spLocks noGrp="1" noRot="1" noChangeAspect="1" noChangeArrowheads="1" noTextEdit="1"/>
          </p:cNvSpPr>
          <p:nvPr>
            <p:ph type="sldImg"/>
          </p:nvPr>
        </p:nvSpPr>
        <p:spPr>
          <a:xfrm>
            <a:off x="1101725" y="674688"/>
            <a:ext cx="4605338" cy="3454400"/>
          </a:xfrm>
          <a:ln/>
        </p:spPr>
      </p:sp>
      <p:sp>
        <p:nvSpPr>
          <p:cNvPr id="68610" name="Rectangle 3">
            <a:extLst>
              <a:ext uri="{FF2B5EF4-FFF2-40B4-BE49-F238E27FC236}">
                <a16:creationId xmlns:a16="http://schemas.microsoft.com/office/drawing/2014/main" id="{837A92F6-F755-763B-D622-DB5F08F06A1B}"/>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a:extLst>
              <a:ext uri="{FF2B5EF4-FFF2-40B4-BE49-F238E27FC236}">
                <a16:creationId xmlns:a16="http://schemas.microsoft.com/office/drawing/2014/main" id="{77CA39B3-2D72-7351-BB84-ED1496368838}"/>
              </a:ext>
            </a:extLst>
          </p:cNvPr>
          <p:cNvSpPr>
            <a:spLocks noGrp="1" noRot="1" noChangeAspect="1" noChangeArrowheads="1" noTextEdit="1"/>
          </p:cNvSpPr>
          <p:nvPr>
            <p:ph type="sldImg"/>
          </p:nvPr>
        </p:nvSpPr>
        <p:spPr>
          <a:xfrm>
            <a:off x="1101725" y="674688"/>
            <a:ext cx="4605338" cy="3454400"/>
          </a:xfrm>
          <a:ln/>
        </p:spPr>
      </p:sp>
      <p:sp>
        <p:nvSpPr>
          <p:cNvPr id="70658" name="Rectangle 3">
            <a:extLst>
              <a:ext uri="{FF2B5EF4-FFF2-40B4-BE49-F238E27FC236}">
                <a16:creationId xmlns:a16="http://schemas.microsoft.com/office/drawing/2014/main" id="{AF7E1872-DF84-3F3A-25B1-82DE4ACAE846}"/>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a:extLst>
              <a:ext uri="{FF2B5EF4-FFF2-40B4-BE49-F238E27FC236}">
                <a16:creationId xmlns:a16="http://schemas.microsoft.com/office/drawing/2014/main" id="{DF488128-7A39-BD13-249D-96AC2925AC80}"/>
              </a:ext>
            </a:extLst>
          </p:cNvPr>
          <p:cNvSpPr>
            <a:spLocks noGrp="1" noRot="1" noChangeAspect="1" noChangeArrowheads="1" noTextEdit="1"/>
          </p:cNvSpPr>
          <p:nvPr>
            <p:ph type="sldImg"/>
          </p:nvPr>
        </p:nvSpPr>
        <p:spPr>
          <a:xfrm>
            <a:off x="1101725" y="674688"/>
            <a:ext cx="4605338" cy="3454400"/>
          </a:xfrm>
          <a:ln/>
        </p:spPr>
      </p:sp>
      <p:sp>
        <p:nvSpPr>
          <p:cNvPr id="72706" name="Rectangle 3">
            <a:extLst>
              <a:ext uri="{FF2B5EF4-FFF2-40B4-BE49-F238E27FC236}">
                <a16:creationId xmlns:a16="http://schemas.microsoft.com/office/drawing/2014/main" id="{AE13A82F-ED60-3256-9697-440BA3A8B535}"/>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a:extLst>
              <a:ext uri="{FF2B5EF4-FFF2-40B4-BE49-F238E27FC236}">
                <a16:creationId xmlns:a16="http://schemas.microsoft.com/office/drawing/2014/main" id="{41A53A10-AB97-E483-9F8E-6864391D28BA}"/>
              </a:ext>
            </a:extLst>
          </p:cNvPr>
          <p:cNvSpPr>
            <a:spLocks noGrp="1" noRot="1" noChangeAspect="1" noChangeArrowheads="1" noTextEdit="1"/>
          </p:cNvSpPr>
          <p:nvPr>
            <p:ph type="sldImg"/>
          </p:nvPr>
        </p:nvSpPr>
        <p:spPr>
          <a:xfrm>
            <a:off x="1101725" y="674688"/>
            <a:ext cx="4605338" cy="3454400"/>
          </a:xfrm>
          <a:ln/>
        </p:spPr>
      </p:sp>
      <p:sp>
        <p:nvSpPr>
          <p:cNvPr id="74754" name="Rectangle 3">
            <a:extLst>
              <a:ext uri="{FF2B5EF4-FFF2-40B4-BE49-F238E27FC236}">
                <a16:creationId xmlns:a16="http://schemas.microsoft.com/office/drawing/2014/main" id="{3DE93916-C8B1-BD0B-1457-7BCA0666C6FD}"/>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9C989071-8DEC-A88C-1007-96EFA9F33D0F}"/>
              </a:ext>
            </a:extLst>
          </p:cNvPr>
          <p:cNvSpPr>
            <a:spLocks noGrp="1" noRot="1" noChangeAspect="1" noChangeArrowheads="1" noTextEdit="1"/>
          </p:cNvSpPr>
          <p:nvPr>
            <p:ph type="sldImg"/>
          </p:nvPr>
        </p:nvSpPr>
        <p:spPr>
          <a:xfrm>
            <a:off x="1101725" y="674688"/>
            <a:ext cx="4605338" cy="3454400"/>
          </a:xfrm>
          <a:ln/>
        </p:spPr>
      </p:sp>
      <p:sp>
        <p:nvSpPr>
          <p:cNvPr id="21506" name="Rectangle 3">
            <a:extLst>
              <a:ext uri="{FF2B5EF4-FFF2-40B4-BE49-F238E27FC236}">
                <a16:creationId xmlns:a16="http://schemas.microsoft.com/office/drawing/2014/main" id="{DE4018B2-08AE-301A-8E9C-421A6010E5B1}"/>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a16="http://schemas.microsoft.com/office/drawing/2014/main" id="{79B7D5C0-C1B9-3CDC-FCAE-E21E083A29F3}"/>
              </a:ext>
            </a:extLst>
          </p:cNvPr>
          <p:cNvSpPr>
            <a:spLocks noGrp="1" noRot="1" noChangeAspect="1" noChangeArrowheads="1" noTextEdit="1"/>
          </p:cNvSpPr>
          <p:nvPr>
            <p:ph type="sldImg"/>
          </p:nvPr>
        </p:nvSpPr>
        <p:spPr>
          <a:xfrm>
            <a:off x="1101725" y="674688"/>
            <a:ext cx="4605338" cy="3454400"/>
          </a:xfrm>
          <a:ln/>
        </p:spPr>
      </p:sp>
      <p:sp>
        <p:nvSpPr>
          <p:cNvPr id="76802" name="Rectangle 3">
            <a:extLst>
              <a:ext uri="{FF2B5EF4-FFF2-40B4-BE49-F238E27FC236}">
                <a16:creationId xmlns:a16="http://schemas.microsoft.com/office/drawing/2014/main" id="{7564BEF2-56EC-E69D-8673-320A45C3DC36}"/>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a:extLst>
              <a:ext uri="{FF2B5EF4-FFF2-40B4-BE49-F238E27FC236}">
                <a16:creationId xmlns:a16="http://schemas.microsoft.com/office/drawing/2014/main" id="{9202210B-48C2-72C8-8EF4-173DFF23BFBB}"/>
              </a:ext>
            </a:extLst>
          </p:cNvPr>
          <p:cNvSpPr>
            <a:spLocks noGrp="1" noRot="1" noChangeAspect="1" noChangeArrowheads="1" noTextEdit="1"/>
          </p:cNvSpPr>
          <p:nvPr>
            <p:ph type="sldImg"/>
          </p:nvPr>
        </p:nvSpPr>
        <p:spPr>
          <a:xfrm>
            <a:off x="1101725" y="674688"/>
            <a:ext cx="4605338" cy="3454400"/>
          </a:xfrm>
          <a:ln/>
        </p:spPr>
      </p:sp>
      <p:sp>
        <p:nvSpPr>
          <p:cNvPr id="79874" name="Rectangle 3">
            <a:extLst>
              <a:ext uri="{FF2B5EF4-FFF2-40B4-BE49-F238E27FC236}">
                <a16:creationId xmlns:a16="http://schemas.microsoft.com/office/drawing/2014/main" id="{27929E20-BEFF-48B3-F09E-E75B506F50A8}"/>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a:extLst>
              <a:ext uri="{FF2B5EF4-FFF2-40B4-BE49-F238E27FC236}">
                <a16:creationId xmlns:a16="http://schemas.microsoft.com/office/drawing/2014/main" id="{C430D685-1592-8438-3BE4-C7EF2E821B55}"/>
              </a:ext>
            </a:extLst>
          </p:cNvPr>
          <p:cNvSpPr>
            <a:spLocks noGrp="1" noRot="1" noChangeAspect="1" noChangeArrowheads="1" noTextEdit="1"/>
          </p:cNvSpPr>
          <p:nvPr>
            <p:ph type="sldImg"/>
          </p:nvPr>
        </p:nvSpPr>
        <p:spPr>
          <a:xfrm>
            <a:off x="1101725" y="674688"/>
            <a:ext cx="4605338" cy="3454400"/>
          </a:xfrm>
          <a:ln/>
        </p:spPr>
      </p:sp>
      <p:sp>
        <p:nvSpPr>
          <p:cNvPr id="81922" name="Rectangle 3">
            <a:extLst>
              <a:ext uri="{FF2B5EF4-FFF2-40B4-BE49-F238E27FC236}">
                <a16:creationId xmlns:a16="http://schemas.microsoft.com/office/drawing/2014/main" id="{77D24D94-4418-54B0-7D10-186CD3507938}"/>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id="{4C992EB2-887F-BF94-0D03-43F56324D666}"/>
              </a:ext>
            </a:extLst>
          </p:cNvPr>
          <p:cNvSpPr>
            <a:spLocks noGrp="1" noRot="1" noChangeAspect="1" noChangeArrowheads="1" noTextEdit="1"/>
          </p:cNvSpPr>
          <p:nvPr>
            <p:ph type="sldImg"/>
          </p:nvPr>
        </p:nvSpPr>
        <p:spPr>
          <a:xfrm>
            <a:off x="1101725" y="674688"/>
            <a:ext cx="4605338" cy="3454400"/>
          </a:xfrm>
          <a:ln/>
        </p:spPr>
      </p:sp>
      <p:sp>
        <p:nvSpPr>
          <p:cNvPr id="83970" name="Rectangle 3">
            <a:extLst>
              <a:ext uri="{FF2B5EF4-FFF2-40B4-BE49-F238E27FC236}">
                <a16:creationId xmlns:a16="http://schemas.microsoft.com/office/drawing/2014/main" id="{D96B4E94-4F19-4C97-652F-86543CD149F6}"/>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a:extLst>
              <a:ext uri="{FF2B5EF4-FFF2-40B4-BE49-F238E27FC236}">
                <a16:creationId xmlns:a16="http://schemas.microsoft.com/office/drawing/2014/main" id="{8DA571A4-91CB-A369-A008-9044B7D9DA4A}"/>
              </a:ext>
            </a:extLst>
          </p:cNvPr>
          <p:cNvSpPr>
            <a:spLocks noGrp="1" noRot="1" noChangeAspect="1" noChangeArrowheads="1" noTextEdit="1"/>
          </p:cNvSpPr>
          <p:nvPr>
            <p:ph type="sldImg"/>
          </p:nvPr>
        </p:nvSpPr>
        <p:spPr>
          <a:xfrm>
            <a:off x="1101725" y="674688"/>
            <a:ext cx="4605338" cy="3454400"/>
          </a:xfrm>
          <a:ln/>
        </p:spPr>
      </p:sp>
      <p:sp>
        <p:nvSpPr>
          <p:cNvPr id="86018" name="Rectangle 3">
            <a:extLst>
              <a:ext uri="{FF2B5EF4-FFF2-40B4-BE49-F238E27FC236}">
                <a16:creationId xmlns:a16="http://schemas.microsoft.com/office/drawing/2014/main" id="{A0E0EADE-7372-C885-E17B-F745A2C6918B}"/>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a:extLst>
              <a:ext uri="{FF2B5EF4-FFF2-40B4-BE49-F238E27FC236}">
                <a16:creationId xmlns:a16="http://schemas.microsoft.com/office/drawing/2014/main" id="{CCA40F36-3C27-97F9-F34F-6DF8DB49001D}"/>
              </a:ext>
            </a:extLst>
          </p:cNvPr>
          <p:cNvSpPr>
            <a:spLocks noGrp="1" noRot="1" noChangeAspect="1" noChangeArrowheads="1" noTextEdit="1"/>
          </p:cNvSpPr>
          <p:nvPr>
            <p:ph type="sldImg"/>
          </p:nvPr>
        </p:nvSpPr>
        <p:spPr>
          <a:xfrm>
            <a:off x="1101725" y="674688"/>
            <a:ext cx="4605338" cy="3454400"/>
          </a:xfrm>
          <a:ln/>
        </p:spPr>
      </p:sp>
      <p:sp>
        <p:nvSpPr>
          <p:cNvPr id="109570" name="Rectangle 3">
            <a:extLst>
              <a:ext uri="{FF2B5EF4-FFF2-40B4-BE49-F238E27FC236}">
                <a16:creationId xmlns:a16="http://schemas.microsoft.com/office/drawing/2014/main" id="{3F48BEDD-F6DB-7441-4799-2ADDE70A3333}"/>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A511EB84-8CFE-66C2-CA2B-3113F78DA196}"/>
              </a:ext>
            </a:extLst>
          </p:cNvPr>
          <p:cNvSpPr>
            <a:spLocks noGrp="1" noRot="1" noChangeAspect="1" noChangeArrowheads="1" noTextEdit="1"/>
          </p:cNvSpPr>
          <p:nvPr>
            <p:ph type="sldImg"/>
          </p:nvPr>
        </p:nvSpPr>
        <p:spPr>
          <a:xfrm>
            <a:off x="1101725" y="674688"/>
            <a:ext cx="4605338" cy="3454400"/>
          </a:xfrm>
          <a:ln/>
        </p:spPr>
      </p:sp>
      <p:sp>
        <p:nvSpPr>
          <p:cNvPr id="23554" name="Rectangle 3">
            <a:extLst>
              <a:ext uri="{FF2B5EF4-FFF2-40B4-BE49-F238E27FC236}">
                <a16:creationId xmlns:a16="http://schemas.microsoft.com/office/drawing/2014/main" id="{C1B7D2DC-81EE-5D5F-4766-F9200E7A094C}"/>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B322EEF4-2882-797C-0003-F2FF82CA3818}"/>
              </a:ext>
            </a:extLst>
          </p:cNvPr>
          <p:cNvSpPr>
            <a:spLocks noGrp="1" noRot="1" noChangeAspect="1" noChangeArrowheads="1" noTextEdit="1"/>
          </p:cNvSpPr>
          <p:nvPr>
            <p:ph type="sldImg"/>
          </p:nvPr>
        </p:nvSpPr>
        <p:spPr>
          <a:xfrm>
            <a:off x="1101725" y="674688"/>
            <a:ext cx="4605338" cy="3454400"/>
          </a:xfrm>
          <a:ln/>
        </p:spPr>
      </p:sp>
      <p:sp>
        <p:nvSpPr>
          <p:cNvPr id="25602" name="Rectangle 3">
            <a:extLst>
              <a:ext uri="{FF2B5EF4-FFF2-40B4-BE49-F238E27FC236}">
                <a16:creationId xmlns:a16="http://schemas.microsoft.com/office/drawing/2014/main" id="{F3890A98-5BF6-6E3E-DCF1-B5FE0227C1CD}"/>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A3A2279D-B484-90F5-7B25-3961ECF4CD78}"/>
              </a:ext>
            </a:extLst>
          </p:cNvPr>
          <p:cNvSpPr>
            <a:spLocks noGrp="1" noRot="1" noChangeAspect="1" noChangeArrowheads="1" noTextEdit="1"/>
          </p:cNvSpPr>
          <p:nvPr>
            <p:ph type="sldImg"/>
          </p:nvPr>
        </p:nvSpPr>
        <p:spPr>
          <a:xfrm>
            <a:off x="1101725" y="674688"/>
            <a:ext cx="4605338" cy="3454400"/>
          </a:xfrm>
          <a:ln/>
        </p:spPr>
      </p:sp>
      <p:sp>
        <p:nvSpPr>
          <p:cNvPr id="27650" name="Rectangle 3">
            <a:extLst>
              <a:ext uri="{FF2B5EF4-FFF2-40B4-BE49-F238E27FC236}">
                <a16:creationId xmlns:a16="http://schemas.microsoft.com/office/drawing/2014/main" id="{29A526B4-F5DE-4728-A950-BA26167B5D49}"/>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A66E3DAA-2648-440F-D5B6-26F3DC9505F2}"/>
              </a:ext>
            </a:extLst>
          </p:cNvPr>
          <p:cNvSpPr>
            <a:spLocks noGrp="1" noRot="1" noChangeAspect="1" noChangeArrowheads="1" noTextEdit="1"/>
          </p:cNvSpPr>
          <p:nvPr>
            <p:ph type="sldImg"/>
          </p:nvPr>
        </p:nvSpPr>
        <p:spPr>
          <a:xfrm>
            <a:off x="1101725" y="674688"/>
            <a:ext cx="4605338" cy="3454400"/>
          </a:xfrm>
          <a:ln/>
        </p:spPr>
      </p:sp>
      <p:sp>
        <p:nvSpPr>
          <p:cNvPr id="29698" name="Rectangle 3">
            <a:extLst>
              <a:ext uri="{FF2B5EF4-FFF2-40B4-BE49-F238E27FC236}">
                <a16:creationId xmlns:a16="http://schemas.microsoft.com/office/drawing/2014/main" id="{37B5C9A2-1CE8-1DE4-E880-011985B46D3C}"/>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52638D17-FD91-8AF7-C3BB-AFBE156DD130}"/>
              </a:ext>
            </a:extLst>
          </p:cNvPr>
          <p:cNvSpPr>
            <a:spLocks noGrp="1" noRot="1" noChangeAspect="1" noChangeArrowheads="1" noTextEdit="1"/>
          </p:cNvSpPr>
          <p:nvPr>
            <p:ph type="sldImg"/>
          </p:nvPr>
        </p:nvSpPr>
        <p:spPr>
          <a:xfrm>
            <a:off x="1101725" y="674688"/>
            <a:ext cx="4605338" cy="3454400"/>
          </a:xfrm>
          <a:ln/>
        </p:spPr>
      </p:sp>
      <p:sp>
        <p:nvSpPr>
          <p:cNvPr id="31746" name="Rectangle 3">
            <a:extLst>
              <a:ext uri="{FF2B5EF4-FFF2-40B4-BE49-F238E27FC236}">
                <a16:creationId xmlns:a16="http://schemas.microsoft.com/office/drawing/2014/main" id="{725FC2D1-29EA-F92A-B649-EB173CED0280}"/>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568A060E-8522-1928-6894-EADA7B55CE00}"/>
              </a:ext>
            </a:extLst>
          </p:cNvPr>
          <p:cNvSpPr>
            <a:spLocks noGrp="1" noRot="1" noChangeAspect="1" noChangeArrowheads="1" noTextEdit="1"/>
          </p:cNvSpPr>
          <p:nvPr>
            <p:ph type="sldImg"/>
          </p:nvPr>
        </p:nvSpPr>
        <p:spPr>
          <a:xfrm>
            <a:off x="1101725" y="674688"/>
            <a:ext cx="4605338" cy="3454400"/>
          </a:xfrm>
          <a:ln/>
        </p:spPr>
      </p:sp>
      <p:sp>
        <p:nvSpPr>
          <p:cNvPr id="33794" name="Rectangle 3">
            <a:extLst>
              <a:ext uri="{FF2B5EF4-FFF2-40B4-BE49-F238E27FC236}">
                <a16:creationId xmlns:a16="http://schemas.microsoft.com/office/drawing/2014/main" id="{1D74E209-7ADB-614C-CFC1-A50A78B61ECD}"/>
              </a:ext>
            </a:extLst>
          </p:cNvPr>
          <p:cNvSpPr>
            <a:spLocks noGrp="1" noChangeArrowheads="1"/>
          </p:cNvSpPr>
          <p:nvPr>
            <p:ph type="body" idx="1"/>
          </p:nvPr>
        </p:nvSpPr>
        <p:spPr>
          <a:xfrm>
            <a:off x="896938" y="4354513"/>
            <a:ext cx="5013325" cy="412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199928AF-9B4F-152A-7E47-7A610CBEC712}"/>
              </a:ext>
            </a:extLst>
          </p:cNvPr>
          <p:cNvGrpSpPr>
            <a:grpSpLocks/>
          </p:cNvGrpSpPr>
          <p:nvPr/>
        </p:nvGrpSpPr>
        <p:grpSpPr bwMode="auto">
          <a:xfrm>
            <a:off x="0" y="0"/>
            <a:ext cx="9142413" cy="6856413"/>
            <a:chOff x="0" y="0"/>
            <a:chExt cx="5759" cy="4319"/>
          </a:xfrm>
        </p:grpSpPr>
        <p:sp>
          <p:nvSpPr>
            <p:cNvPr id="3" name="Freeform 3">
              <a:extLst>
                <a:ext uri="{FF2B5EF4-FFF2-40B4-BE49-F238E27FC236}">
                  <a16:creationId xmlns:a16="http://schemas.microsoft.com/office/drawing/2014/main" id="{B256A4F3-2147-8B74-ED54-FA8DCE29D181}"/>
                </a:ext>
              </a:extLst>
            </p:cNvPr>
            <p:cNvSpPr>
              <a:spLocks/>
            </p:cNvSpPr>
            <p:nvPr/>
          </p:nvSpPr>
          <p:spPr bwMode="hidden">
            <a:xfrm>
              <a:off x="0" y="0"/>
              <a:ext cx="5758" cy="1043"/>
            </a:xfrm>
            <a:custGeom>
              <a:avLst/>
              <a:gdLst>
                <a:gd name="T0" fmla="*/ 5740 w 5740"/>
                <a:gd name="T1" fmla="*/ 1043 h 1043"/>
                <a:gd name="T2" fmla="*/ 0 w 5740"/>
                <a:gd name="T3" fmla="*/ 1043 h 1043"/>
                <a:gd name="T4" fmla="*/ 0 w 5740"/>
                <a:gd name="T5" fmla="*/ 0 h 1043"/>
                <a:gd name="T6" fmla="*/ 5740 w 5740"/>
                <a:gd name="T7" fmla="*/ 0 h 1043"/>
                <a:gd name="T8" fmla="*/ 5740 w 5740"/>
                <a:gd name="T9" fmla="*/ 1043 h 1043"/>
                <a:gd name="T10" fmla="*/ 5740 w 5740"/>
                <a:gd name="T11" fmla="*/ 1043 h 1043"/>
              </a:gdLst>
              <a:ahLst/>
              <a:cxnLst>
                <a:cxn ang="0">
                  <a:pos x="T0" y="T1"/>
                </a:cxn>
                <a:cxn ang="0">
                  <a:pos x="T2" y="T3"/>
                </a:cxn>
                <a:cxn ang="0">
                  <a:pos x="T4" y="T5"/>
                </a:cxn>
                <a:cxn ang="0">
                  <a:pos x="T6" y="T7"/>
                </a:cxn>
                <a:cxn ang="0">
                  <a:pos x="T8" y="T9"/>
                </a:cxn>
                <a:cxn ang="0">
                  <a:pos x="T10" y="T11"/>
                </a:cxn>
              </a:cxnLst>
              <a:rect l="0" t="0" r="r" b="b"/>
              <a:pathLst>
                <a:path w="5740" h="1043">
                  <a:moveTo>
                    <a:pt x="5740" y="1043"/>
                  </a:moveTo>
                  <a:lnTo>
                    <a:pt x="0" y="1043"/>
                  </a:lnTo>
                  <a:lnTo>
                    <a:pt x="0" y="0"/>
                  </a:lnTo>
                  <a:lnTo>
                    <a:pt x="5740" y="0"/>
                  </a:lnTo>
                  <a:lnTo>
                    <a:pt x="5740" y="1043"/>
                  </a:lnTo>
                  <a:lnTo>
                    <a:pt x="5740" y="1043"/>
                  </a:lnTo>
                  <a:close/>
                </a:path>
              </a:pathLst>
            </a:custGeom>
            <a:gradFill rotWithShape="0">
              <a:gsLst>
                <a:gs pos="0">
                  <a:schemeClr val="bg1"/>
                </a:gs>
                <a:gs pos="100000">
                  <a:schemeClr val="bg1">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grpSp>
          <p:nvGrpSpPr>
            <p:cNvPr id="4" name="Group 4">
              <a:extLst>
                <a:ext uri="{FF2B5EF4-FFF2-40B4-BE49-F238E27FC236}">
                  <a16:creationId xmlns:a16="http://schemas.microsoft.com/office/drawing/2014/main" id="{F1DE1DFE-524B-6B90-28AA-7E2FA2449AB8}"/>
                </a:ext>
              </a:extLst>
            </p:cNvPr>
            <p:cNvGrpSpPr>
              <a:grpSpLocks/>
            </p:cNvGrpSpPr>
            <p:nvPr userDrawn="1"/>
          </p:nvGrpSpPr>
          <p:grpSpPr bwMode="auto">
            <a:xfrm>
              <a:off x="0" y="0"/>
              <a:ext cx="5759" cy="4319"/>
              <a:chOff x="0" y="0"/>
              <a:chExt cx="5759" cy="4319"/>
            </a:xfrm>
          </p:grpSpPr>
          <p:sp>
            <p:nvSpPr>
              <p:cNvPr id="5" name="Freeform 5">
                <a:extLst>
                  <a:ext uri="{FF2B5EF4-FFF2-40B4-BE49-F238E27FC236}">
                    <a16:creationId xmlns:a16="http://schemas.microsoft.com/office/drawing/2014/main" id="{766CA269-087F-844F-9B4E-D8C4C99F8F8D}"/>
                  </a:ext>
                </a:extLst>
              </p:cNvPr>
              <p:cNvSpPr>
                <a:spLocks/>
              </p:cNvSpPr>
              <p:nvPr/>
            </p:nvSpPr>
            <p:spPr bwMode="hidden">
              <a:xfrm>
                <a:off x="1" y="1040"/>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6" name="Freeform 6">
                <a:extLst>
                  <a:ext uri="{FF2B5EF4-FFF2-40B4-BE49-F238E27FC236}">
                    <a16:creationId xmlns:a16="http://schemas.microsoft.com/office/drawing/2014/main" id="{658A532F-2170-2C5C-AA80-DFF3BF2D8FC7}"/>
                  </a:ext>
                </a:extLst>
              </p:cNvPr>
              <p:cNvSpPr>
                <a:spLocks/>
              </p:cNvSpPr>
              <p:nvPr/>
            </p:nvSpPr>
            <p:spPr bwMode="hidden">
              <a:xfrm>
                <a:off x="0" y="3988"/>
                <a:ext cx="5758" cy="42"/>
              </a:xfrm>
              <a:custGeom>
                <a:avLst/>
                <a:gdLst>
                  <a:gd name="T0" fmla="*/ 0 w 5740"/>
                  <a:gd name="T1" fmla="*/ 42 h 42"/>
                  <a:gd name="T2" fmla="*/ 5740 w 5740"/>
                  <a:gd name="T3" fmla="*/ 42 h 42"/>
                  <a:gd name="T4" fmla="*/ 5740 w 5740"/>
                  <a:gd name="T5" fmla="*/ 0 h 42"/>
                  <a:gd name="T6" fmla="*/ 0 w 5740"/>
                  <a:gd name="T7" fmla="*/ 0 h 42"/>
                  <a:gd name="T8" fmla="*/ 0 w 5740"/>
                  <a:gd name="T9" fmla="*/ 42 h 42"/>
                  <a:gd name="T10" fmla="*/ 0 w 5740"/>
                  <a:gd name="T11" fmla="*/ 42 h 42"/>
                </a:gdLst>
                <a:ahLst/>
                <a:cxnLst>
                  <a:cxn ang="0">
                    <a:pos x="T0" y="T1"/>
                  </a:cxn>
                  <a:cxn ang="0">
                    <a:pos x="T2" y="T3"/>
                  </a:cxn>
                  <a:cxn ang="0">
                    <a:pos x="T4" y="T5"/>
                  </a:cxn>
                  <a:cxn ang="0">
                    <a:pos x="T6" y="T7"/>
                  </a:cxn>
                  <a:cxn ang="0">
                    <a:pos x="T8" y="T9"/>
                  </a:cxn>
                  <a:cxn ang="0">
                    <a:pos x="T10" y="T11"/>
                  </a:cxn>
                </a:cxnLst>
                <a:rect l="0" t="0" r="r" b="b"/>
                <a:pathLst>
                  <a:path w="5740" h="42">
                    <a:moveTo>
                      <a:pt x="0" y="42"/>
                    </a:moveTo>
                    <a:lnTo>
                      <a:pt x="5740" y="42"/>
                    </a:lnTo>
                    <a:lnTo>
                      <a:pt x="5740" y="0"/>
                    </a:lnTo>
                    <a:lnTo>
                      <a:pt x="0" y="0"/>
                    </a:lnTo>
                    <a:lnTo>
                      <a:pt x="0" y="42"/>
                    </a:lnTo>
                    <a:lnTo>
                      <a:pt x="0" y="42"/>
                    </a:lnTo>
                    <a:close/>
                  </a:path>
                </a:pathLst>
              </a:custGeom>
              <a:gradFill rotWithShape="0">
                <a:gsLst>
                  <a:gs pos="0">
                    <a:schemeClr val="bg2">
                      <a:gamma/>
                      <a:shade val="94118"/>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7" name="Freeform 7">
                <a:extLst>
                  <a:ext uri="{FF2B5EF4-FFF2-40B4-BE49-F238E27FC236}">
                    <a16:creationId xmlns:a16="http://schemas.microsoft.com/office/drawing/2014/main" id="{BD94BC0C-DF42-259A-2B7A-46B5AC4A0EA6}"/>
                  </a:ext>
                </a:extLst>
              </p:cNvPr>
              <p:cNvSpPr>
                <a:spLocks/>
              </p:cNvSpPr>
              <p:nvPr/>
            </p:nvSpPr>
            <p:spPr bwMode="hidden">
              <a:xfrm>
                <a:off x="0" y="3665"/>
                <a:ext cx="5758" cy="30"/>
              </a:xfrm>
              <a:custGeom>
                <a:avLst/>
                <a:gdLst>
                  <a:gd name="T0" fmla="*/ 0 w 5740"/>
                  <a:gd name="T1" fmla="*/ 30 h 30"/>
                  <a:gd name="T2" fmla="*/ 5740 w 5740"/>
                  <a:gd name="T3" fmla="*/ 30 h 30"/>
                  <a:gd name="T4" fmla="*/ 5740 w 5740"/>
                  <a:gd name="T5" fmla="*/ 0 h 30"/>
                  <a:gd name="T6" fmla="*/ 0 w 5740"/>
                  <a:gd name="T7" fmla="*/ 0 h 30"/>
                  <a:gd name="T8" fmla="*/ 0 w 5740"/>
                  <a:gd name="T9" fmla="*/ 30 h 30"/>
                  <a:gd name="T10" fmla="*/ 0 w 5740"/>
                  <a:gd name="T11" fmla="*/ 30 h 30"/>
                </a:gdLst>
                <a:ahLst/>
                <a:cxnLst>
                  <a:cxn ang="0">
                    <a:pos x="T0" y="T1"/>
                  </a:cxn>
                  <a:cxn ang="0">
                    <a:pos x="T2" y="T3"/>
                  </a:cxn>
                  <a:cxn ang="0">
                    <a:pos x="T4" y="T5"/>
                  </a:cxn>
                  <a:cxn ang="0">
                    <a:pos x="T6" y="T7"/>
                  </a:cxn>
                  <a:cxn ang="0">
                    <a:pos x="T8" y="T9"/>
                  </a:cxn>
                  <a:cxn ang="0">
                    <a:pos x="T10" y="T11"/>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4118"/>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8" name="Freeform 8">
                <a:extLst>
                  <a:ext uri="{FF2B5EF4-FFF2-40B4-BE49-F238E27FC236}">
                    <a16:creationId xmlns:a16="http://schemas.microsoft.com/office/drawing/2014/main" id="{40034D6D-7000-8E61-522C-4ECC46CB0E87}"/>
                  </a:ext>
                </a:extLst>
              </p:cNvPr>
              <p:cNvSpPr>
                <a:spLocks/>
              </p:cNvSpPr>
              <p:nvPr/>
            </p:nvSpPr>
            <p:spPr bwMode="hidden">
              <a:xfrm>
                <a:off x="0" y="3364"/>
                <a:ext cx="5758" cy="30"/>
              </a:xfrm>
              <a:custGeom>
                <a:avLst/>
                <a:gdLst>
                  <a:gd name="T0" fmla="*/ 0 w 5740"/>
                  <a:gd name="T1" fmla="*/ 30 h 30"/>
                  <a:gd name="T2" fmla="*/ 5740 w 5740"/>
                  <a:gd name="T3" fmla="*/ 30 h 30"/>
                  <a:gd name="T4" fmla="*/ 5740 w 5740"/>
                  <a:gd name="T5" fmla="*/ 0 h 30"/>
                  <a:gd name="T6" fmla="*/ 0 w 5740"/>
                  <a:gd name="T7" fmla="*/ 0 h 30"/>
                  <a:gd name="T8" fmla="*/ 0 w 5740"/>
                  <a:gd name="T9" fmla="*/ 30 h 30"/>
                  <a:gd name="T10" fmla="*/ 0 w 5740"/>
                  <a:gd name="T11" fmla="*/ 30 h 30"/>
                </a:gdLst>
                <a:ahLst/>
                <a:cxnLst>
                  <a:cxn ang="0">
                    <a:pos x="T0" y="T1"/>
                  </a:cxn>
                  <a:cxn ang="0">
                    <a:pos x="T2" y="T3"/>
                  </a:cxn>
                  <a:cxn ang="0">
                    <a:pos x="T4" y="T5"/>
                  </a:cxn>
                  <a:cxn ang="0">
                    <a:pos x="T6" y="T7"/>
                  </a:cxn>
                  <a:cxn ang="0">
                    <a:pos x="T8" y="T9"/>
                  </a:cxn>
                  <a:cxn ang="0">
                    <a:pos x="T10" y="T11"/>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0980"/>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9" name="Freeform 9">
                <a:extLst>
                  <a:ext uri="{FF2B5EF4-FFF2-40B4-BE49-F238E27FC236}">
                    <a16:creationId xmlns:a16="http://schemas.microsoft.com/office/drawing/2014/main" id="{0381EA4A-3170-B72A-5D78-FA7B59D44192}"/>
                  </a:ext>
                </a:extLst>
              </p:cNvPr>
              <p:cNvSpPr>
                <a:spLocks/>
              </p:cNvSpPr>
              <p:nvPr/>
            </p:nvSpPr>
            <p:spPr bwMode="hidden">
              <a:xfrm>
                <a:off x="0" y="3105"/>
                <a:ext cx="5758" cy="31"/>
              </a:xfrm>
              <a:custGeom>
                <a:avLst/>
                <a:gdLst>
                  <a:gd name="T0" fmla="*/ 0 w 5740"/>
                  <a:gd name="T1" fmla="*/ 30 h 30"/>
                  <a:gd name="T2" fmla="*/ 5740 w 5740"/>
                  <a:gd name="T3" fmla="*/ 30 h 30"/>
                  <a:gd name="T4" fmla="*/ 5740 w 5740"/>
                  <a:gd name="T5" fmla="*/ 0 h 30"/>
                  <a:gd name="T6" fmla="*/ 0 w 5740"/>
                  <a:gd name="T7" fmla="*/ 0 h 30"/>
                  <a:gd name="T8" fmla="*/ 0 w 5740"/>
                  <a:gd name="T9" fmla="*/ 30 h 30"/>
                  <a:gd name="T10" fmla="*/ 0 w 5740"/>
                  <a:gd name="T11" fmla="*/ 30 h 30"/>
                </a:gdLst>
                <a:ahLst/>
                <a:cxnLst>
                  <a:cxn ang="0">
                    <a:pos x="T0" y="T1"/>
                  </a:cxn>
                  <a:cxn ang="0">
                    <a:pos x="T2" y="T3"/>
                  </a:cxn>
                  <a:cxn ang="0">
                    <a:pos x="T4" y="T5"/>
                  </a:cxn>
                  <a:cxn ang="0">
                    <a:pos x="T6" y="T7"/>
                  </a:cxn>
                  <a:cxn ang="0">
                    <a:pos x="T8" y="T9"/>
                  </a:cxn>
                  <a:cxn ang="0">
                    <a:pos x="T10" y="T11"/>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0980"/>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0" name="Freeform 10">
                <a:extLst>
                  <a:ext uri="{FF2B5EF4-FFF2-40B4-BE49-F238E27FC236}">
                    <a16:creationId xmlns:a16="http://schemas.microsoft.com/office/drawing/2014/main" id="{E8C77DCA-9166-F77F-73AC-D3F55A597897}"/>
                  </a:ext>
                </a:extLst>
              </p:cNvPr>
              <p:cNvSpPr>
                <a:spLocks/>
              </p:cNvSpPr>
              <p:nvPr/>
            </p:nvSpPr>
            <p:spPr bwMode="hidden">
              <a:xfrm>
                <a:off x="0" y="2859"/>
                <a:ext cx="5758" cy="36"/>
              </a:xfrm>
              <a:custGeom>
                <a:avLst/>
                <a:gdLst>
                  <a:gd name="T0" fmla="*/ 5740 w 5740"/>
                  <a:gd name="T1" fmla="*/ 0 h 36"/>
                  <a:gd name="T2" fmla="*/ 0 w 5740"/>
                  <a:gd name="T3" fmla="*/ 0 h 36"/>
                  <a:gd name="T4" fmla="*/ 0 w 5740"/>
                  <a:gd name="T5" fmla="*/ 36 h 36"/>
                  <a:gd name="T6" fmla="*/ 5740 w 5740"/>
                  <a:gd name="T7" fmla="*/ 36 h 36"/>
                  <a:gd name="T8" fmla="*/ 5740 w 5740"/>
                  <a:gd name="T9" fmla="*/ 0 h 36"/>
                  <a:gd name="T10" fmla="*/ 5740 w 5740"/>
                  <a:gd name="T11" fmla="*/ 0 h 36"/>
                </a:gdLst>
                <a:ahLst/>
                <a:cxnLst>
                  <a:cxn ang="0">
                    <a:pos x="T0" y="T1"/>
                  </a:cxn>
                  <a:cxn ang="0">
                    <a:pos x="T2" y="T3"/>
                  </a:cxn>
                  <a:cxn ang="0">
                    <a:pos x="T4" y="T5"/>
                  </a:cxn>
                  <a:cxn ang="0">
                    <a:pos x="T6" y="T7"/>
                  </a:cxn>
                  <a:cxn ang="0">
                    <a:pos x="T8" y="T9"/>
                  </a:cxn>
                  <a:cxn ang="0">
                    <a:pos x="T10" y="T11"/>
                  </a:cxn>
                </a:cxnLst>
                <a:rect l="0" t="0" r="r" b="b"/>
                <a:pathLst>
                  <a:path w="5740" h="36">
                    <a:moveTo>
                      <a:pt x="5740" y="0"/>
                    </a:moveTo>
                    <a:lnTo>
                      <a:pt x="0" y="0"/>
                    </a:lnTo>
                    <a:lnTo>
                      <a:pt x="0" y="36"/>
                    </a:lnTo>
                    <a:lnTo>
                      <a:pt x="5740" y="36"/>
                    </a:lnTo>
                    <a:lnTo>
                      <a:pt x="5740" y="0"/>
                    </a:lnTo>
                    <a:lnTo>
                      <a:pt x="5740" y="0"/>
                    </a:lnTo>
                    <a:close/>
                  </a:path>
                </a:pathLst>
              </a:custGeom>
              <a:gradFill rotWithShape="0">
                <a:gsLst>
                  <a:gs pos="0">
                    <a:schemeClr val="bg2">
                      <a:gamma/>
                      <a:shade val="87843"/>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1" name="Freeform 11">
                <a:extLst>
                  <a:ext uri="{FF2B5EF4-FFF2-40B4-BE49-F238E27FC236}">
                    <a16:creationId xmlns:a16="http://schemas.microsoft.com/office/drawing/2014/main" id="{E1467330-FE77-D79D-2AC9-3EA3894BF76D}"/>
                  </a:ext>
                </a:extLst>
              </p:cNvPr>
              <p:cNvSpPr>
                <a:spLocks/>
              </p:cNvSpPr>
              <p:nvPr/>
            </p:nvSpPr>
            <p:spPr bwMode="hidden">
              <a:xfrm>
                <a:off x="0" y="2644"/>
                <a:ext cx="5758" cy="30"/>
              </a:xfrm>
              <a:custGeom>
                <a:avLst/>
                <a:gdLst>
                  <a:gd name="T0" fmla="*/ 5740 w 5740"/>
                  <a:gd name="T1" fmla="*/ 0 h 30"/>
                  <a:gd name="T2" fmla="*/ 0 w 5740"/>
                  <a:gd name="T3" fmla="*/ 0 h 30"/>
                  <a:gd name="T4" fmla="*/ 0 w 5740"/>
                  <a:gd name="T5" fmla="*/ 30 h 30"/>
                  <a:gd name="T6" fmla="*/ 5740 w 5740"/>
                  <a:gd name="T7" fmla="*/ 30 h 30"/>
                  <a:gd name="T8" fmla="*/ 5740 w 5740"/>
                  <a:gd name="T9" fmla="*/ 0 h 30"/>
                  <a:gd name="T10" fmla="*/ 5740 w 5740"/>
                  <a:gd name="T11" fmla="*/ 0 h 30"/>
                </a:gdLst>
                <a:ahLst/>
                <a:cxnLst>
                  <a:cxn ang="0">
                    <a:pos x="T0" y="T1"/>
                  </a:cxn>
                  <a:cxn ang="0">
                    <a:pos x="T2" y="T3"/>
                  </a:cxn>
                  <a:cxn ang="0">
                    <a:pos x="T4" y="T5"/>
                  </a:cxn>
                  <a:cxn ang="0">
                    <a:pos x="T6" y="T7"/>
                  </a:cxn>
                  <a:cxn ang="0">
                    <a:pos x="T8" y="T9"/>
                  </a:cxn>
                  <a:cxn ang="0">
                    <a:pos x="T10" y="T11"/>
                  </a:cxn>
                </a:cxnLst>
                <a:rect l="0" t="0" r="r" b="b"/>
                <a:pathLst>
                  <a:path w="5740" h="30">
                    <a:moveTo>
                      <a:pt x="5740" y="0"/>
                    </a:moveTo>
                    <a:lnTo>
                      <a:pt x="0" y="0"/>
                    </a:lnTo>
                    <a:lnTo>
                      <a:pt x="0" y="30"/>
                    </a:lnTo>
                    <a:lnTo>
                      <a:pt x="5740" y="30"/>
                    </a:lnTo>
                    <a:lnTo>
                      <a:pt x="5740" y="0"/>
                    </a:lnTo>
                    <a:lnTo>
                      <a:pt x="5740" y="0"/>
                    </a:lnTo>
                    <a:close/>
                  </a:path>
                </a:pathLst>
              </a:custGeom>
              <a:gradFill rotWithShape="0">
                <a:gsLst>
                  <a:gs pos="0">
                    <a:schemeClr val="bg2">
                      <a:gamma/>
                      <a:shade val="87843"/>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2" name="Freeform 12">
                <a:extLst>
                  <a:ext uri="{FF2B5EF4-FFF2-40B4-BE49-F238E27FC236}">
                    <a16:creationId xmlns:a16="http://schemas.microsoft.com/office/drawing/2014/main" id="{05A0E5B7-FD9C-68A7-85CF-206D246F21FD}"/>
                  </a:ext>
                </a:extLst>
              </p:cNvPr>
              <p:cNvSpPr>
                <a:spLocks/>
              </p:cNvSpPr>
              <p:nvPr/>
            </p:nvSpPr>
            <p:spPr bwMode="hidden">
              <a:xfrm>
                <a:off x="0" y="2433"/>
                <a:ext cx="5758" cy="36"/>
              </a:xfrm>
              <a:custGeom>
                <a:avLst/>
                <a:gdLst>
                  <a:gd name="T0" fmla="*/ 5740 w 5740"/>
                  <a:gd name="T1" fmla="*/ 0 h 36"/>
                  <a:gd name="T2" fmla="*/ 0 w 5740"/>
                  <a:gd name="T3" fmla="*/ 0 h 36"/>
                  <a:gd name="T4" fmla="*/ 0 w 5740"/>
                  <a:gd name="T5" fmla="*/ 36 h 36"/>
                  <a:gd name="T6" fmla="*/ 5740 w 5740"/>
                  <a:gd name="T7" fmla="*/ 36 h 36"/>
                  <a:gd name="T8" fmla="*/ 5740 w 5740"/>
                  <a:gd name="T9" fmla="*/ 0 h 36"/>
                  <a:gd name="T10" fmla="*/ 5740 w 5740"/>
                  <a:gd name="T11" fmla="*/ 0 h 36"/>
                </a:gdLst>
                <a:ahLst/>
                <a:cxnLst>
                  <a:cxn ang="0">
                    <a:pos x="T0" y="T1"/>
                  </a:cxn>
                  <a:cxn ang="0">
                    <a:pos x="T2" y="T3"/>
                  </a:cxn>
                  <a:cxn ang="0">
                    <a:pos x="T4" y="T5"/>
                  </a:cxn>
                  <a:cxn ang="0">
                    <a:pos x="T6" y="T7"/>
                  </a:cxn>
                  <a:cxn ang="0">
                    <a:pos x="T8" y="T9"/>
                  </a:cxn>
                  <a:cxn ang="0">
                    <a:pos x="T10" y="T11"/>
                  </a:cxn>
                </a:cxnLst>
                <a:rect l="0" t="0" r="r" b="b"/>
                <a:pathLst>
                  <a:path w="5740" h="36">
                    <a:moveTo>
                      <a:pt x="5740" y="0"/>
                    </a:moveTo>
                    <a:lnTo>
                      <a:pt x="0" y="0"/>
                    </a:lnTo>
                    <a:lnTo>
                      <a:pt x="0" y="36"/>
                    </a:lnTo>
                    <a:lnTo>
                      <a:pt x="5740" y="36"/>
                    </a:lnTo>
                    <a:lnTo>
                      <a:pt x="5740" y="0"/>
                    </a:lnTo>
                    <a:lnTo>
                      <a:pt x="5740" y="0"/>
                    </a:lnTo>
                    <a:close/>
                  </a:path>
                </a:pathLst>
              </a:custGeom>
              <a:gradFill rotWithShape="0">
                <a:gsLst>
                  <a:gs pos="0">
                    <a:schemeClr val="bg2">
                      <a:gamma/>
                      <a:shade val="84706"/>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 name="Freeform 13">
                <a:extLst>
                  <a:ext uri="{FF2B5EF4-FFF2-40B4-BE49-F238E27FC236}">
                    <a16:creationId xmlns:a16="http://schemas.microsoft.com/office/drawing/2014/main" id="{944C50BC-6773-27CB-021A-F4B70E347D34}"/>
                  </a:ext>
                </a:extLst>
              </p:cNvPr>
              <p:cNvSpPr>
                <a:spLocks/>
              </p:cNvSpPr>
              <p:nvPr/>
            </p:nvSpPr>
            <p:spPr bwMode="hidden">
              <a:xfrm>
                <a:off x="0" y="2259"/>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4706"/>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4" name="Freeform 14">
                <a:extLst>
                  <a:ext uri="{FF2B5EF4-FFF2-40B4-BE49-F238E27FC236}">
                    <a16:creationId xmlns:a16="http://schemas.microsoft.com/office/drawing/2014/main" id="{491D31C7-1764-40B7-F998-57F2FB9FD72A}"/>
                  </a:ext>
                </a:extLst>
              </p:cNvPr>
              <p:cNvSpPr>
                <a:spLocks/>
              </p:cNvSpPr>
              <p:nvPr/>
            </p:nvSpPr>
            <p:spPr bwMode="hidden">
              <a:xfrm>
                <a:off x="0" y="2090"/>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5" name="Freeform 15">
                <a:extLst>
                  <a:ext uri="{FF2B5EF4-FFF2-40B4-BE49-F238E27FC236}">
                    <a16:creationId xmlns:a16="http://schemas.microsoft.com/office/drawing/2014/main" id="{EE001902-8804-A181-8783-2D09DCAF896B}"/>
                  </a:ext>
                </a:extLst>
              </p:cNvPr>
              <p:cNvSpPr>
                <a:spLocks/>
              </p:cNvSpPr>
              <p:nvPr/>
            </p:nvSpPr>
            <p:spPr bwMode="hidden">
              <a:xfrm>
                <a:off x="0" y="1928"/>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6" name="Freeform 16">
                <a:extLst>
                  <a:ext uri="{FF2B5EF4-FFF2-40B4-BE49-F238E27FC236}">
                    <a16:creationId xmlns:a16="http://schemas.microsoft.com/office/drawing/2014/main" id="{46EF9B6D-8019-7099-C80E-029871DFBA4B}"/>
                  </a:ext>
                </a:extLst>
              </p:cNvPr>
              <p:cNvSpPr>
                <a:spLocks/>
              </p:cNvSpPr>
              <p:nvPr/>
            </p:nvSpPr>
            <p:spPr bwMode="hidden">
              <a:xfrm>
                <a:off x="0" y="1645"/>
                <a:ext cx="5758" cy="12"/>
              </a:xfrm>
              <a:custGeom>
                <a:avLst/>
                <a:gdLst>
                  <a:gd name="T0" fmla="*/ 5740 w 5740"/>
                  <a:gd name="T1" fmla="*/ 0 h 12"/>
                  <a:gd name="T2" fmla="*/ 0 w 5740"/>
                  <a:gd name="T3" fmla="*/ 0 h 12"/>
                  <a:gd name="T4" fmla="*/ 0 w 5740"/>
                  <a:gd name="T5" fmla="*/ 12 h 12"/>
                  <a:gd name="T6" fmla="*/ 5740 w 5740"/>
                  <a:gd name="T7" fmla="*/ 12 h 12"/>
                  <a:gd name="T8" fmla="*/ 5740 w 5740"/>
                  <a:gd name="T9" fmla="*/ 0 h 12"/>
                  <a:gd name="T10" fmla="*/ 5740 w 5740"/>
                  <a:gd name="T11" fmla="*/ 0 h 12"/>
                </a:gdLst>
                <a:ahLst/>
                <a:cxnLst>
                  <a:cxn ang="0">
                    <a:pos x="T0" y="T1"/>
                  </a:cxn>
                  <a:cxn ang="0">
                    <a:pos x="T2" y="T3"/>
                  </a:cxn>
                  <a:cxn ang="0">
                    <a:pos x="T4" y="T5"/>
                  </a:cxn>
                  <a:cxn ang="0">
                    <a:pos x="T6" y="T7"/>
                  </a:cxn>
                  <a:cxn ang="0">
                    <a:pos x="T8" y="T9"/>
                  </a:cxn>
                  <a:cxn ang="0">
                    <a:pos x="T10" y="T11"/>
                  </a:cxn>
                </a:cxnLst>
                <a:rect l="0" t="0" r="r" b="b"/>
                <a:pathLst>
                  <a:path w="5740" h="12">
                    <a:moveTo>
                      <a:pt x="5740" y="0"/>
                    </a:moveTo>
                    <a:lnTo>
                      <a:pt x="0" y="0"/>
                    </a:lnTo>
                    <a:lnTo>
                      <a:pt x="0" y="12"/>
                    </a:lnTo>
                    <a:lnTo>
                      <a:pt x="5740" y="12"/>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7" name="Freeform 17">
                <a:extLst>
                  <a:ext uri="{FF2B5EF4-FFF2-40B4-BE49-F238E27FC236}">
                    <a16:creationId xmlns:a16="http://schemas.microsoft.com/office/drawing/2014/main" id="{B2C2D20B-008D-FD07-EA87-A75BD32ACFC6}"/>
                  </a:ext>
                </a:extLst>
              </p:cNvPr>
              <p:cNvSpPr>
                <a:spLocks/>
              </p:cNvSpPr>
              <p:nvPr/>
            </p:nvSpPr>
            <p:spPr bwMode="hidden">
              <a:xfrm>
                <a:off x="0" y="1778"/>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8" name="Freeform 18">
                <a:extLst>
                  <a:ext uri="{FF2B5EF4-FFF2-40B4-BE49-F238E27FC236}">
                    <a16:creationId xmlns:a16="http://schemas.microsoft.com/office/drawing/2014/main" id="{4DC2D6D7-E68C-5E1E-DDB5-952EFC01CBF3}"/>
                  </a:ext>
                </a:extLst>
              </p:cNvPr>
              <p:cNvSpPr>
                <a:spLocks/>
              </p:cNvSpPr>
              <p:nvPr/>
            </p:nvSpPr>
            <p:spPr bwMode="hidden">
              <a:xfrm>
                <a:off x="0" y="1520"/>
                <a:ext cx="5758" cy="12"/>
              </a:xfrm>
              <a:custGeom>
                <a:avLst/>
                <a:gdLst>
                  <a:gd name="T0" fmla="*/ 5740 w 5740"/>
                  <a:gd name="T1" fmla="*/ 0 h 12"/>
                  <a:gd name="T2" fmla="*/ 0 w 5740"/>
                  <a:gd name="T3" fmla="*/ 0 h 12"/>
                  <a:gd name="T4" fmla="*/ 0 w 5740"/>
                  <a:gd name="T5" fmla="*/ 12 h 12"/>
                  <a:gd name="T6" fmla="*/ 5740 w 5740"/>
                  <a:gd name="T7" fmla="*/ 12 h 12"/>
                  <a:gd name="T8" fmla="*/ 5740 w 5740"/>
                  <a:gd name="T9" fmla="*/ 0 h 12"/>
                  <a:gd name="T10" fmla="*/ 5740 w 5740"/>
                  <a:gd name="T11" fmla="*/ 0 h 12"/>
                </a:gdLst>
                <a:ahLst/>
                <a:cxnLst>
                  <a:cxn ang="0">
                    <a:pos x="T0" y="T1"/>
                  </a:cxn>
                  <a:cxn ang="0">
                    <a:pos x="T2" y="T3"/>
                  </a:cxn>
                  <a:cxn ang="0">
                    <a:pos x="T4" y="T5"/>
                  </a:cxn>
                  <a:cxn ang="0">
                    <a:pos x="T6" y="T7"/>
                  </a:cxn>
                  <a:cxn ang="0">
                    <a:pos x="T8" y="T9"/>
                  </a:cxn>
                  <a:cxn ang="0">
                    <a:pos x="T10" y="T11"/>
                  </a:cxn>
                </a:cxnLst>
                <a:rect l="0" t="0" r="r" b="b"/>
                <a:pathLst>
                  <a:path w="5740" h="12">
                    <a:moveTo>
                      <a:pt x="5740" y="0"/>
                    </a:moveTo>
                    <a:lnTo>
                      <a:pt x="0" y="0"/>
                    </a:lnTo>
                    <a:lnTo>
                      <a:pt x="0" y="12"/>
                    </a:lnTo>
                    <a:lnTo>
                      <a:pt x="5740" y="12"/>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9" name="Freeform 19">
                <a:extLst>
                  <a:ext uri="{FF2B5EF4-FFF2-40B4-BE49-F238E27FC236}">
                    <a16:creationId xmlns:a16="http://schemas.microsoft.com/office/drawing/2014/main" id="{378055E7-1274-D4F4-1C65-D236AAF5531C}"/>
                  </a:ext>
                </a:extLst>
              </p:cNvPr>
              <p:cNvSpPr>
                <a:spLocks/>
              </p:cNvSpPr>
              <p:nvPr/>
            </p:nvSpPr>
            <p:spPr bwMode="hidden">
              <a:xfrm>
                <a:off x="0" y="1394"/>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20" name="Freeform 20">
                <a:extLst>
                  <a:ext uri="{FF2B5EF4-FFF2-40B4-BE49-F238E27FC236}">
                    <a16:creationId xmlns:a16="http://schemas.microsoft.com/office/drawing/2014/main" id="{9BC1CDF9-DFC5-BEBB-E6A9-F6385B52040B}"/>
                  </a:ext>
                </a:extLst>
              </p:cNvPr>
              <p:cNvSpPr>
                <a:spLocks/>
              </p:cNvSpPr>
              <p:nvPr/>
            </p:nvSpPr>
            <p:spPr bwMode="hidden">
              <a:xfrm>
                <a:off x="0" y="1280"/>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21" name="Freeform 21">
                <a:extLst>
                  <a:ext uri="{FF2B5EF4-FFF2-40B4-BE49-F238E27FC236}">
                    <a16:creationId xmlns:a16="http://schemas.microsoft.com/office/drawing/2014/main" id="{FAA4C4D0-6F2E-EA97-D7B7-5C4911DDE0A3}"/>
                  </a:ext>
                </a:extLst>
              </p:cNvPr>
              <p:cNvSpPr>
                <a:spLocks/>
              </p:cNvSpPr>
              <p:nvPr/>
            </p:nvSpPr>
            <p:spPr bwMode="hidden">
              <a:xfrm>
                <a:off x="0" y="1177"/>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22" name="Freeform 22">
                <a:extLst>
                  <a:ext uri="{FF2B5EF4-FFF2-40B4-BE49-F238E27FC236}">
                    <a16:creationId xmlns:a16="http://schemas.microsoft.com/office/drawing/2014/main" id="{B6BB631E-A499-79AC-CBFA-B3111658D9D3}"/>
                  </a:ext>
                </a:extLst>
              </p:cNvPr>
              <p:cNvSpPr>
                <a:spLocks/>
              </p:cNvSpPr>
              <p:nvPr/>
            </p:nvSpPr>
            <p:spPr bwMode="hidden">
              <a:xfrm>
                <a:off x="0" y="24"/>
                <a:ext cx="5758" cy="30"/>
              </a:xfrm>
              <a:custGeom>
                <a:avLst/>
                <a:gdLst>
                  <a:gd name="T0" fmla="*/ 5740 w 5740"/>
                  <a:gd name="T1" fmla="*/ 0 h 30"/>
                  <a:gd name="T2" fmla="*/ 0 w 5740"/>
                  <a:gd name="T3" fmla="*/ 0 h 30"/>
                  <a:gd name="T4" fmla="*/ 0 w 5740"/>
                  <a:gd name="T5" fmla="*/ 30 h 30"/>
                  <a:gd name="T6" fmla="*/ 5740 w 5740"/>
                  <a:gd name="T7" fmla="*/ 30 h 30"/>
                  <a:gd name="T8" fmla="*/ 5740 w 5740"/>
                  <a:gd name="T9" fmla="*/ 0 h 30"/>
                  <a:gd name="T10" fmla="*/ 5740 w 5740"/>
                  <a:gd name="T11" fmla="*/ 0 h 30"/>
                </a:gdLst>
                <a:ahLst/>
                <a:cxnLst>
                  <a:cxn ang="0">
                    <a:pos x="T0" y="T1"/>
                  </a:cxn>
                  <a:cxn ang="0">
                    <a:pos x="T2" y="T3"/>
                  </a:cxn>
                  <a:cxn ang="0">
                    <a:pos x="T4" y="T5"/>
                  </a:cxn>
                  <a:cxn ang="0">
                    <a:pos x="T6" y="T7"/>
                  </a:cxn>
                  <a:cxn ang="0">
                    <a:pos x="T8" y="T9"/>
                  </a:cxn>
                  <a:cxn ang="0">
                    <a:pos x="T10" y="T11"/>
                  </a:cxn>
                </a:cxnLst>
                <a:rect l="0" t="0" r="r" b="b"/>
                <a:pathLst>
                  <a:path w="5740" h="30">
                    <a:moveTo>
                      <a:pt x="5740" y="0"/>
                    </a:moveTo>
                    <a:lnTo>
                      <a:pt x="0" y="0"/>
                    </a:lnTo>
                    <a:lnTo>
                      <a:pt x="0" y="30"/>
                    </a:lnTo>
                    <a:lnTo>
                      <a:pt x="5740" y="30"/>
                    </a:lnTo>
                    <a:lnTo>
                      <a:pt x="5740" y="0"/>
                    </a:lnTo>
                    <a:lnTo>
                      <a:pt x="5740" y="0"/>
                    </a:lnTo>
                    <a:close/>
                  </a:path>
                </a:pathLst>
              </a:custGeom>
              <a:gradFill rotWithShape="0">
                <a:gsLst>
                  <a:gs pos="0">
                    <a:schemeClr val="bg2">
                      <a:gamma/>
                      <a:shade val="94118"/>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23" name="Freeform 23">
                <a:extLst>
                  <a:ext uri="{FF2B5EF4-FFF2-40B4-BE49-F238E27FC236}">
                    <a16:creationId xmlns:a16="http://schemas.microsoft.com/office/drawing/2014/main" id="{78B32FC6-1231-0296-E397-57CAD3CFAE78}"/>
                  </a:ext>
                </a:extLst>
              </p:cNvPr>
              <p:cNvSpPr>
                <a:spLocks/>
              </p:cNvSpPr>
              <p:nvPr/>
            </p:nvSpPr>
            <p:spPr bwMode="hidden">
              <a:xfrm>
                <a:off x="0" y="186"/>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94118"/>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24" name="Freeform 24">
                <a:extLst>
                  <a:ext uri="{FF2B5EF4-FFF2-40B4-BE49-F238E27FC236}">
                    <a16:creationId xmlns:a16="http://schemas.microsoft.com/office/drawing/2014/main" id="{C85D19A9-197B-A374-BF81-55C59C70E4CB}"/>
                  </a:ext>
                </a:extLst>
              </p:cNvPr>
              <p:cNvSpPr>
                <a:spLocks/>
              </p:cNvSpPr>
              <p:nvPr/>
            </p:nvSpPr>
            <p:spPr bwMode="hidden">
              <a:xfrm>
                <a:off x="0" y="475"/>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7843"/>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25" name="Freeform 25">
                <a:extLst>
                  <a:ext uri="{FF2B5EF4-FFF2-40B4-BE49-F238E27FC236}">
                    <a16:creationId xmlns:a16="http://schemas.microsoft.com/office/drawing/2014/main" id="{88219346-AAD9-3C1A-1B6C-0FFAA76937A3}"/>
                  </a:ext>
                </a:extLst>
              </p:cNvPr>
              <p:cNvSpPr>
                <a:spLocks/>
              </p:cNvSpPr>
              <p:nvPr/>
            </p:nvSpPr>
            <p:spPr bwMode="hidden">
              <a:xfrm>
                <a:off x="0" y="337"/>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90980"/>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26" name="Freeform 26">
                <a:extLst>
                  <a:ext uri="{FF2B5EF4-FFF2-40B4-BE49-F238E27FC236}">
                    <a16:creationId xmlns:a16="http://schemas.microsoft.com/office/drawing/2014/main" id="{26C39BC5-35A3-0D40-2E7C-816715499E64}"/>
                  </a:ext>
                </a:extLst>
              </p:cNvPr>
              <p:cNvSpPr>
                <a:spLocks/>
              </p:cNvSpPr>
              <p:nvPr/>
            </p:nvSpPr>
            <p:spPr bwMode="hidden">
              <a:xfrm>
                <a:off x="0" y="600"/>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27" name="Freeform 27">
                <a:extLst>
                  <a:ext uri="{FF2B5EF4-FFF2-40B4-BE49-F238E27FC236}">
                    <a16:creationId xmlns:a16="http://schemas.microsoft.com/office/drawing/2014/main" id="{E2954341-1475-9EC4-276A-4ECBF88A6165}"/>
                  </a:ext>
                </a:extLst>
              </p:cNvPr>
              <p:cNvSpPr>
                <a:spLocks/>
              </p:cNvSpPr>
              <p:nvPr/>
            </p:nvSpPr>
            <p:spPr bwMode="hidden">
              <a:xfrm>
                <a:off x="0" y="727"/>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28" name="Freeform 28">
                <a:extLst>
                  <a:ext uri="{FF2B5EF4-FFF2-40B4-BE49-F238E27FC236}">
                    <a16:creationId xmlns:a16="http://schemas.microsoft.com/office/drawing/2014/main" id="{89EDCC87-D6F5-618E-6C11-94CB83A67BBE}"/>
                  </a:ext>
                </a:extLst>
              </p:cNvPr>
              <p:cNvSpPr>
                <a:spLocks/>
              </p:cNvSpPr>
              <p:nvPr/>
            </p:nvSpPr>
            <p:spPr bwMode="hidden">
              <a:xfrm>
                <a:off x="0" y="841"/>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29" name="Freeform 29">
                <a:extLst>
                  <a:ext uri="{FF2B5EF4-FFF2-40B4-BE49-F238E27FC236}">
                    <a16:creationId xmlns:a16="http://schemas.microsoft.com/office/drawing/2014/main" id="{535FDDFA-FBA9-9086-8463-50D83EE67628}"/>
                  </a:ext>
                </a:extLst>
              </p:cNvPr>
              <p:cNvSpPr>
                <a:spLocks/>
              </p:cNvSpPr>
              <p:nvPr/>
            </p:nvSpPr>
            <p:spPr bwMode="hidden">
              <a:xfrm>
                <a:off x="0" y="943"/>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grpSp>
            <p:nvGrpSpPr>
              <p:cNvPr id="30" name="Group 30">
                <a:extLst>
                  <a:ext uri="{FF2B5EF4-FFF2-40B4-BE49-F238E27FC236}">
                    <a16:creationId xmlns:a16="http://schemas.microsoft.com/office/drawing/2014/main" id="{C91ABC37-CB97-D415-D337-FB98BB9091D8}"/>
                  </a:ext>
                </a:extLst>
              </p:cNvPr>
              <p:cNvGrpSpPr>
                <a:grpSpLocks/>
              </p:cNvGrpSpPr>
              <p:nvPr/>
            </p:nvGrpSpPr>
            <p:grpSpPr bwMode="auto">
              <a:xfrm>
                <a:off x="0" y="0"/>
                <a:ext cx="5758" cy="1045"/>
                <a:chOff x="0" y="0"/>
                <a:chExt cx="5758" cy="1045"/>
              </a:xfrm>
            </p:grpSpPr>
            <p:sp>
              <p:nvSpPr>
                <p:cNvPr id="52" name="Freeform 31">
                  <a:extLst>
                    <a:ext uri="{FF2B5EF4-FFF2-40B4-BE49-F238E27FC236}">
                      <a16:creationId xmlns:a16="http://schemas.microsoft.com/office/drawing/2014/main" id="{E7C4FF3D-82B0-6984-F227-70917DDD31AB}"/>
                    </a:ext>
                  </a:extLst>
                </p:cNvPr>
                <p:cNvSpPr>
                  <a:spLocks/>
                </p:cNvSpPr>
                <p:nvPr/>
              </p:nvSpPr>
              <p:spPr bwMode="hidden">
                <a:xfrm>
                  <a:off x="2849" y="0"/>
                  <a:ext cx="42" cy="1045"/>
                </a:xfrm>
                <a:custGeom>
                  <a:avLst/>
                  <a:gdLst>
                    <a:gd name="T0" fmla="*/ 18 w 42"/>
                    <a:gd name="T1" fmla="*/ 1043 h 1043"/>
                    <a:gd name="T2" fmla="*/ 42 w 42"/>
                    <a:gd name="T3" fmla="*/ 1043 h 1043"/>
                    <a:gd name="T4" fmla="*/ 42 w 42"/>
                    <a:gd name="T5" fmla="*/ 0 h 1043"/>
                    <a:gd name="T6" fmla="*/ 0 w 42"/>
                    <a:gd name="T7" fmla="*/ 0 h 1043"/>
                    <a:gd name="T8" fmla="*/ 0 w 42"/>
                    <a:gd name="T9" fmla="*/ 1043 h 1043"/>
                    <a:gd name="T10" fmla="*/ 18 w 42"/>
                    <a:gd name="T11" fmla="*/ 1043 h 1043"/>
                    <a:gd name="T12" fmla="*/ 18 w 42"/>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42" h="1043">
                      <a:moveTo>
                        <a:pt x="18" y="1043"/>
                      </a:moveTo>
                      <a:lnTo>
                        <a:pt x="42" y="1043"/>
                      </a:lnTo>
                      <a:lnTo>
                        <a:pt x="42" y="0"/>
                      </a:lnTo>
                      <a:lnTo>
                        <a:pt x="0"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53" name="Freeform 32">
                  <a:extLst>
                    <a:ext uri="{FF2B5EF4-FFF2-40B4-BE49-F238E27FC236}">
                      <a16:creationId xmlns:a16="http://schemas.microsoft.com/office/drawing/2014/main" id="{A69A4674-A67A-CA8F-11CB-30C39AE2C24E}"/>
                    </a:ext>
                  </a:extLst>
                </p:cNvPr>
                <p:cNvSpPr>
                  <a:spLocks/>
                </p:cNvSpPr>
                <p:nvPr/>
              </p:nvSpPr>
              <p:spPr bwMode="hidden">
                <a:xfrm>
                  <a:off x="2400" y="0"/>
                  <a:ext cx="155" cy="1045"/>
                </a:xfrm>
                <a:custGeom>
                  <a:avLst/>
                  <a:gdLst>
                    <a:gd name="T0" fmla="*/ 131 w 155"/>
                    <a:gd name="T1" fmla="*/ 1043 h 1043"/>
                    <a:gd name="T2" fmla="*/ 155 w 155"/>
                    <a:gd name="T3" fmla="*/ 1043 h 1043"/>
                    <a:gd name="T4" fmla="*/ 42 w 155"/>
                    <a:gd name="T5" fmla="*/ 0 h 1043"/>
                    <a:gd name="T6" fmla="*/ 0 w 155"/>
                    <a:gd name="T7" fmla="*/ 0 h 1043"/>
                    <a:gd name="T8" fmla="*/ 113 w 155"/>
                    <a:gd name="T9" fmla="*/ 1043 h 1043"/>
                    <a:gd name="T10" fmla="*/ 131 w 155"/>
                    <a:gd name="T11" fmla="*/ 1043 h 1043"/>
                    <a:gd name="T12" fmla="*/ 131 w 155"/>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155" h="1043">
                      <a:moveTo>
                        <a:pt x="131" y="1043"/>
                      </a:moveTo>
                      <a:lnTo>
                        <a:pt x="155" y="1043"/>
                      </a:lnTo>
                      <a:lnTo>
                        <a:pt x="42" y="0"/>
                      </a:lnTo>
                      <a:lnTo>
                        <a:pt x="0" y="0"/>
                      </a:lnTo>
                      <a:lnTo>
                        <a:pt x="113" y="1043"/>
                      </a:lnTo>
                      <a:lnTo>
                        <a:pt x="131" y="1043"/>
                      </a:lnTo>
                      <a:lnTo>
                        <a:pt x="131"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54" name="Freeform 33">
                  <a:extLst>
                    <a:ext uri="{FF2B5EF4-FFF2-40B4-BE49-F238E27FC236}">
                      <a16:creationId xmlns:a16="http://schemas.microsoft.com/office/drawing/2014/main" id="{40E67640-8C4E-04A3-DCD5-933F9B1A28BC}"/>
                    </a:ext>
                  </a:extLst>
                </p:cNvPr>
                <p:cNvSpPr>
                  <a:spLocks/>
                </p:cNvSpPr>
                <p:nvPr/>
              </p:nvSpPr>
              <p:spPr bwMode="hidden">
                <a:xfrm>
                  <a:off x="1967" y="0"/>
                  <a:ext cx="240" cy="1045"/>
                </a:xfrm>
                <a:custGeom>
                  <a:avLst/>
                  <a:gdLst>
                    <a:gd name="T0" fmla="*/ 221 w 239"/>
                    <a:gd name="T1" fmla="*/ 1043 h 1043"/>
                    <a:gd name="T2" fmla="*/ 239 w 239"/>
                    <a:gd name="T3" fmla="*/ 1043 h 1043"/>
                    <a:gd name="T4" fmla="*/ 36 w 239"/>
                    <a:gd name="T5" fmla="*/ 0 h 1043"/>
                    <a:gd name="T6" fmla="*/ 0 w 239"/>
                    <a:gd name="T7" fmla="*/ 0 h 1043"/>
                    <a:gd name="T8" fmla="*/ 203 w 239"/>
                    <a:gd name="T9" fmla="*/ 1043 h 1043"/>
                    <a:gd name="T10" fmla="*/ 221 w 239"/>
                    <a:gd name="T11" fmla="*/ 1043 h 1043"/>
                    <a:gd name="T12" fmla="*/ 221 w 23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239" h="1043">
                      <a:moveTo>
                        <a:pt x="221" y="1043"/>
                      </a:moveTo>
                      <a:lnTo>
                        <a:pt x="239" y="1043"/>
                      </a:lnTo>
                      <a:lnTo>
                        <a:pt x="36" y="0"/>
                      </a:lnTo>
                      <a:lnTo>
                        <a:pt x="0" y="0"/>
                      </a:lnTo>
                      <a:lnTo>
                        <a:pt x="203" y="1043"/>
                      </a:lnTo>
                      <a:lnTo>
                        <a:pt x="221" y="1043"/>
                      </a:lnTo>
                      <a:lnTo>
                        <a:pt x="221"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55" name="Freeform 34">
                  <a:extLst>
                    <a:ext uri="{FF2B5EF4-FFF2-40B4-BE49-F238E27FC236}">
                      <a16:creationId xmlns:a16="http://schemas.microsoft.com/office/drawing/2014/main" id="{55F5743A-35FE-137A-8E67-7489A1CDE929}"/>
                    </a:ext>
                  </a:extLst>
                </p:cNvPr>
                <p:cNvSpPr>
                  <a:spLocks/>
                </p:cNvSpPr>
                <p:nvPr/>
              </p:nvSpPr>
              <p:spPr bwMode="hidden">
                <a:xfrm>
                  <a:off x="1554" y="0"/>
                  <a:ext cx="353" cy="1045"/>
                </a:xfrm>
                <a:custGeom>
                  <a:avLst/>
                  <a:gdLst>
                    <a:gd name="T0" fmla="*/ 334 w 352"/>
                    <a:gd name="T1" fmla="*/ 1043 h 1043"/>
                    <a:gd name="T2" fmla="*/ 352 w 352"/>
                    <a:gd name="T3" fmla="*/ 1043 h 1043"/>
                    <a:gd name="T4" fmla="*/ 41 w 352"/>
                    <a:gd name="T5" fmla="*/ 0 h 1043"/>
                    <a:gd name="T6" fmla="*/ 0 w 352"/>
                    <a:gd name="T7" fmla="*/ 0 h 1043"/>
                    <a:gd name="T8" fmla="*/ 311 w 352"/>
                    <a:gd name="T9" fmla="*/ 1043 h 1043"/>
                    <a:gd name="T10" fmla="*/ 334 w 352"/>
                    <a:gd name="T11" fmla="*/ 1043 h 1043"/>
                    <a:gd name="T12" fmla="*/ 334 w 352"/>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352" h="1043">
                      <a:moveTo>
                        <a:pt x="334" y="1043"/>
                      </a:moveTo>
                      <a:lnTo>
                        <a:pt x="352" y="1043"/>
                      </a:lnTo>
                      <a:lnTo>
                        <a:pt x="41" y="0"/>
                      </a:lnTo>
                      <a:lnTo>
                        <a:pt x="0" y="0"/>
                      </a:lnTo>
                      <a:lnTo>
                        <a:pt x="311" y="1043"/>
                      </a:lnTo>
                      <a:lnTo>
                        <a:pt x="334" y="1043"/>
                      </a:lnTo>
                      <a:lnTo>
                        <a:pt x="334"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56" name="Freeform 35">
                  <a:extLst>
                    <a:ext uri="{FF2B5EF4-FFF2-40B4-BE49-F238E27FC236}">
                      <a16:creationId xmlns:a16="http://schemas.microsoft.com/office/drawing/2014/main" id="{16874AE5-69AF-561B-CB37-1C32AF4C3461}"/>
                    </a:ext>
                  </a:extLst>
                </p:cNvPr>
                <p:cNvSpPr>
                  <a:spLocks/>
                </p:cNvSpPr>
                <p:nvPr/>
              </p:nvSpPr>
              <p:spPr bwMode="hidden">
                <a:xfrm>
                  <a:off x="1134" y="0"/>
                  <a:ext cx="450" cy="1045"/>
                </a:xfrm>
                <a:custGeom>
                  <a:avLst/>
                  <a:gdLst>
                    <a:gd name="T0" fmla="*/ 425 w 449"/>
                    <a:gd name="T1" fmla="*/ 1043 h 1043"/>
                    <a:gd name="T2" fmla="*/ 449 w 449"/>
                    <a:gd name="T3" fmla="*/ 1043 h 1043"/>
                    <a:gd name="T4" fmla="*/ 42 w 449"/>
                    <a:gd name="T5" fmla="*/ 0 h 1043"/>
                    <a:gd name="T6" fmla="*/ 0 w 449"/>
                    <a:gd name="T7" fmla="*/ 0 h 1043"/>
                    <a:gd name="T8" fmla="*/ 407 w 449"/>
                    <a:gd name="T9" fmla="*/ 1043 h 1043"/>
                    <a:gd name="T10" fmla="*/ 425 w 449"/>
                    <a:gd name="T11" fmla="*/ 1043 h 1043"/>
                    <a:gd name="T12" fmla="*/ 425 w 44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449" h="1043">
                      <a:moveTo>
                        <a:pt x="425" y="1043"/>
                      </a:moveTo>
                      <a:lnTo>
                        <a:pt x="449" y="1043"/>
                      </a:lnTo>
                      <a:lnTo>
                        <a:pt x="42" y="0"/>
                      </a:lnTo>
                      <a:lnTo>
                        <a:pt x="0" y="0"/>
                      </a:lnTo>
                      <a:lnTo>
                        <a:pt x="407" y="1043"/>
                      </a:lnTo>
                      <a:lnTo>
                        <a:pt x="425" y="1043"/>
                      </a:lnTo>
                      <a:lnTo>
                        <a:pt x="425"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57" name="Freeform 36">
                  <a:extLst>
                    <a:ext uri="{FF2B5EF4-FFF2-40B4-BE49-F238E27FC236}">
                      <a16:creationId xmlns:a16="http://schemas.microsoft.com/office/drawing/2014/main" id="{41F0CB30-4446-9760-6AD5-5EFCDE898E96}"/>
                    </a:ext>
                  </a:extLst>
                </p:cNvPr>
                <p:cNvSpPr>
                  <a:spLocks/>
                </p:cNvSpPr>
                <p:nvPr/>
              </p:nvSpPr>
              <p:spPr bwMode="hidden">
                <a:xfrm>
                  <a:off x="714" y="0"/>
                  <a:ext cx="540" cy="1045"/>
                </a:xfrm>
                <a:custGeom>
                  <a:avLst/>
                  <a:gdLst>
                    <a:gd name="T0" fmla="*/ 520 w 538"/>
                    <a:gd name="T1" fmla="*/ 1043 h 1043"/>
                    <a:gd name="T2" fmla="*/ 538 w 538"/>
                    <a:gd name="T3" fmla="*/ 1043 h 1043"/>
                    <a:gd name="T4" fmla="*/ 41 w 538"/>
                    <a:gd name="T5" fmla="*/ 0 h 1043"/>
                    <a:gd name="T6" fmla="*/ 0 w 538"/>
                    <a:gd name="T7" fmla="*/ 0 h 1043"/>
                    <a:gd name="T8" fmla="*/ 496 w 538"/>
                    <a:gd name="T9" fmla="*/ 1043 h 1043"/>
                    <a:gd name="T10" fmla="*/ 520 w 538"/>
                    <a:gd name="T11" fmla="*/ 1043 h 1043"/>
                    <a:gd name="T12" fmla="*/ 520 w 538"/>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538" h="1043">
                      <a:moveTo>
                        <a:pt x="520" y="1043"/>
                      </a:moveTo>
                      <a:lnTo>
                        <a:pt x="538" y="1043"/>
                      </a:lnTo>
                      <a:lnTo>
                        <a:pt x="41" y="0"/>
                      </a:lnTo>
                      <a:lnTo>
                        <a:pt x="0" y="0"/>
                      </a:lnTo>
                      <a:lnTo>
                        <a:pt x="496" y="1043"/>
                      </a:lnTo>
                      <a:lnTo>
                        <a:pt x="520" y="1043"/>
                      </a:lnTo>
                      <a:lnTo>
                        <a:pt x="520"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58" name="Freeform 37">
                  <a:extLst>
                    <a:ext uri="{FF2B5EF4-FFF2-40B4-BE49-F238E27FC236}">
                      <a16:creationId xmlns:a16="http://schemas.microsoft.com/office/drawing/2014/main" id="{F2743599-58E0-0D46-0C87-9EE615E37784}"/>
                    </a:ext>
                  </a:extLst>
                </p:cNvPr>
                <p:cNvSpPr>
                  <a:spLocks/>
                </p:cNvSpPr>
                <p:nvPr/>
              </p:nvSpPr>
              <p:spPr bwMode="hidden">
                <a:xfrm>
                  <a:off x="306" y="0"/>
                  <a:ext cx="642" cy="1045"/>
                </a:xfrm>
                <a:custGeom>
                  <a:avLst/>
                  <a:gdLst>
                    <a:gd name="T0" fmla="*/ 622 w 640"/>
                    <a:gd name="T1" fmla="*/ 1043 h 1043"/>
                    <a:gd name="T2" fmla="*/ 640 w 640"/>
                    <a:gd name="T3" fmla="*/ 1043 h 1043"/>
                    <a:gd name="T4" fmla="*/ 48 w 640"/>
                    <a:gd name="T5" fmla="*/ 0 h 1043"/>
                    <a:gd name="T6" fmla="*/ 0 w 640"/>
                    <a:gd name="T7" fmla="*/ 0 h 1043"/>
                    <a:gd name="T8" fmla="*/ 598 w 640"/>
                    <a:gd name="T9" fmla="*/ 1043 h 1043"/>
                    <a:gd name="T10" fmla="*/ 622 w 640"/>
                    <a:gd name="T11" fmla="*/ 1043 h 1043"/>
                    <a:gd name="T12" fmla="*/ 622 w 640"/>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640" h="1043">
                      <a:moveTo>
                        <a:pt x="622" y="1043"/>
                      </a:moveTo>
                      <a:lnTo>
                        <a:pt x="640" y="1043"/>
                      </a:lnTo>
                      <a:lnTo>
                        <a:pt x="48" y="0"/>
                      </a:lnTo>
                      <a:lnTo>
                        <a:pt x="0" y="0"/>
                      </a:lnTo>
                      <a:lnTo>
                        <a:pt x="598" y="1043"/>
                      </a:lnTo>
                      <a:lnTo>
                        <a:pt x="622" y="1043"/>
                      </a:lnTo>
                      <a:lnTo>
                        <a:pt x="622"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59" name="Freeform 38">
                  <a:extLst>
                    <a:ext uri="{FF2B5EF4-FFF2-40B4-BE49-F238E27FC236}">
                      <a16:creationId xmlns:a16="http://schemas.microsoft.com/office/drawing/2014/main" id="{E9C4CCAD-68A6-3995-FA46-54559E98E2A6}"/>
                    </a:ext>
                  </a:extLst>
                </p:cNvPr>
                <p:cNvSpPr>
                  <a:spLocks/>
                </p:cNvSpPr>
                <p:nvPr/>
              </p:nvSpPr>
              <p:spPr bwMode="hidden">
                <a:xfrm>
                  <a:off x="0" y="108"/>
                  <a:ext cx="630" cy="937"/>
                </a:xfrm>
                <a:custGeom>
                  <a:avLst/>
                  <a:gdLst>
                    <a:gd name="T0" fmla="*/ 604 w 628"/>
                    <a:gd name="T1" fmla="*/ 935 h 935"/>
                    <a:gd name="T2" fmla="*/ 628 w 628"/>
                    <a:gd name="T3" fmla="*/ 935 h 935"/>
                    <a:gd name="T4" fmla="*/ 0 w 628"/>
                    <a:gd name="T5" fmla="*/ 0 h 935"/>
                    <a:gd name="T6" fmla="*/ 0 w 628"/>
                    <a:gd name="T7" fmla="*/ 66 h 935"/>
                    <a:gd name="T8" fmla="*/ 580 w 628"/>
                    <a:gd name="T9" fmla="*/ 935 h 935"/>
                    <a:gd name="T10" fmla="*/ 604 w 628"/>
                    <a:gd name="T11" fmla="*/ 935 h 935"/>
                    <a:gd name="T12" fmla="*/ 604 w 628"/>
                    <a:gd name="T13" fmla="*/ 935 h 935"/>
                  </a:gdLst>
                  <a:ahLst/>
                  <a:cxnLst>
                    <a:cxn ang="0">
                      <a:pos x="T0" y="T1"/>
                    </a:cxn>
                    <a:cxn ang="0">
                      <a:pos x="T2" y="T3"/>
                    </a:cxn>
                    <a:cxn ang="0">
                      <a:pos x="T4" y="T5"/>
                    </a:cxn>
                    <a:cxn ang="0">
                      <a:pos x="T6" y="T7"/>
                    </a:cxn>
                    <a:cxn ang="0">
                      <a:pos x="T8" y="T9"/>
                    </a:cxn>
                    <a:cxn ang="0">
                      <a:pos x="T10" y="T11"/>
                    </a:cxn>
                    <a:cxn ang="0">
                      <a:pos x="T12" y="T13"/>
                    </a:cxn>
                  </a:cxnLst>
                  <a:rect l="0" t="0" r="r" b="b"/>
                  <a:pathLst>
                    <a:path w="628" h="935">
                      <a:moveTo>
                        <a:pt x="604" y="935"/>
                      </a:moveTo>
                      <a:lnTo>
                        <a:pt x="628" y="935"/>
                      </a:lnTo>
                      <a:lnTo>
                        <a:pt x="0" y="0"/>
                      </a:lnTo>
                      <a:lnTo>
                        <a:pt x="0" y="66"/>
                      </a:lnTo>
                      <a:lnTo>
                        <a:pt x="580" y="935"/>
                      </a:lnTo>
                      <a:lnTo>
                        <a:pt x="604" y="935"/>
                      </a:lnTo>
                      <a:lnTo>
                        <a:pt x="604" y="935"/>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60" name="Freeform 39">
                  <a:extLst>
                    <a:ext uri="{FF2B5EF4-FFF2-40B4-BE49-F238E27FC236}">
                      <a16:creationId xmlns:a16="http://schemas.microsoft.com/office/drawing/2014/main" id="{E70D3C75-7DD3-79AA-6739-D1C742A70C46}"/>
                    </a:ext>
                  </a:extLst>
                </p:cNvPr>
                <p:cNvSpPr>
                  <a:spLocks/>
                </p:cNvSpPr>
                <p:nvPr/>
              </p:nvSpPr>
              <p:spPr bwMode="hidden">
                <a:xfrm>
                  <a:off x="3191" y="0"/>
                  <a:ext cx="155" cy="1045"/>
                </a:xfrm>
                <a:custGeom>
                  <a:avLst/>
                  <a:gdLst>
                    <a:gd name="T0" fmla="*/ 18 w 155"/>
                    <a:gd name="T1" fmla="*/ 1043 h 1043"/>
                    <a:gd name="T2" fmla="*/ 42 w 155"/>
                    <a:gd name="T3" fmla="*/ 1043 h 1043"/>
                    <a:gd name="T4" fmla="*/ 155 w 155"/>
                    <a:gd name="T5" fmla="*/ 0 h 1043"/>
                    <a:gd name="T6" fmla="*/ 114 w 155"/>
                    <a:gd name="T7" fmla="*/ 0 h 1043"/>
                    <a:gd name="T8" fmla="*/ 0 w 155"/>
                    <a:gd name="T9" fmla="*/ 1043 h 1043"/>
                    <a:gd name="T10" fmla="*/ 18 w 155"/>
                    <a:gd name="T11" fmla="*/ 1043 h 1043"/>
                    <a:gd name="T12" fmla="*/ 18 w 155"/>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155" h="1043">
                      <a:moveTo>
                        <a:pt x="18" y="1043"/>
                      </a:moveTo>
                      <a:lnTo>
                        <a:pt x="42" y="1043"/>
                      </a:lnTo>
                      <a:lnTo>
                        <a:pt x="155" y="0"/>
                      </a:lnTo>
                      <a:lnTo>
                        <a:pt x="114"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61" name="Freeform 40">
                  <a:extLst>
                    <a:ext uri="{FF2B5EF4-FFF2-40B4-BE49-F238E27FC236}">
                      <a16:creationId xmlns:a16="http://schemas.microsoft.com/office/drawing/2014/main" id="{53CB4079-E3CD-35A0-D96D-414ABAC84E58}"/>
                    </a:ext>
                  </a:extLst>
                </p:cNvPr>
                <p:cNvSpPr>
                  <a:spLocks/>
                </p:cNvSpPr>
                <p:nvPr/>
              </p:nvSpPr>
              <p:spPr bwMode="hidden">
                <a:xfrm>
                  <a:off x="3533" y="0"/>
                  <a:ext cx="240" cy="1045"/>
                </a:xfrm>
                <a:custGeom>
                  <a:avLst/>
                  <a:gdLst>
                    <a:gd name="T0" fmla="*/ 18 w 239"/>
                    <a:gd name="T1" fmla="*/ 1043 h 1043"/>
                    <a:gd name="T2" fmla="*/ 36 w 239"/>
                    <a:gd name="T3" fmla="*/ 1043 h 1043"/>
                    <a:gd name="T4" fmla="*/ 239 w 239"/>
                    <a:gd name="T5" fmla="*/ 0 h 1043"/>
                    <a:gd name="T6" fmla="*/ 203 w 239"/>
                    <a:gd name="T7" fmla="*/ 0 h 1043"/>
                    <a:gd name="T8" fmla="*/ 0 w 239"/>
                    <a:gd name="T9" fmla="*/ 1043 h 1043"/>
                    <a:gd name="T10" fmla="*/ 18 w 239"/>
                    <a:gd name="T11" fmla="*/ 1043 h 1043"/>
                    <a:gd name="T12" fmla="*/ 18 w 23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239" h="1043">
                      <a:moveTo>
                        <a:pt x="18" y="1043"/>
                      </a:moveTo>
                      <a:lnTo>
                        <a:pt x="36" y="1043"/>
                      </a:lnTo>
                      <a:lnTo>
                        <a:pt x="239" y="0"/>
                      </a:lnTo>
                      <a:lnTo>
                        <a:pt x="203"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62" name="Freeform 41">
                  <a:extLst>
                    <a:ext uri="{FF2B5EF4-FFF2-40B4-BE49-F238E27FC236}">
                      <a16:creationId xmlns:a16="http://schemas.microsoft.com/office/drawing/2014/main" id="{4B89A1FD-22B9-0040-2616-B8B291D49651}"/>
                    </a:ext>
                  </a:extLst>
                </p:cNvPr>
                <p:cNvSpPr>
                  <a:spLocks/>
                </p:cNvSpPr>
                <p:nvPr/>
              </p:nvSpPr>
              <p:spPr bwMode="hidden">
                <a:xfrm>
                  <a:off x="3821" y="0"/>
                  <a:ext cx="359" cy="1045"/>
                </a:xfrm>
                <a:custGeom>
                  <a:avLst/>
                  <a:gdLst>
                    <a:gd name="T0" fmla="*/ 24 w 358"/>
                    <a:gd name="T1" fmla="*/ 1043 h 1043"/>
                    <a:gd name="T2" fmla="*/ 42 w 358"/>
                    <a:gd name="T3" fmla="*/ 1043 h 1043"/>
                    <a:gd name="T4" fmla="*/ 358 w 358"/>
                    <a:gd name="T5" fmla="*/ 0 h 1043"/>
                    <a:gd name="T6" fmla="*/ 317 w 358"/>
                    <a:gd name="T7" fmla="*/ 0 h 1043"/>
                    <a:gd name="T8" fmla="*/ 0 w 358"/>
                    <a:gd name="T9" fmla="*/ 1043 h 1043"/>
                    <a:gd name="T10" fmla="*/ 24 w 358"/>
                    <a:gd name="T11" fmla="*/ 1043 h 1043"/>
                    <a:gd name="T12" fmla="*/ 24 w 358"/>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358" h="1043">
                      <a:moveTo>
                        <a:pt x="24" y="1043"/>
                      </a:moveTo>
                      <a:lnTo>
                        <a:pt x="42" y="1043"/>
                      </a:lnTo>
                      <a:lnTo>
                        <a:pt x="358" y="0"/>
                      </a:lnTo>
                      <a:lnTo>
                        <a:pt x="317" y="0"/>
                      </a:lnTo>
                      <a:lnTo>
                        <a:pt x="0" y="1043"/>
                      </a:lnTo>
                      <a:lnTo>
                        <a:pt x="24" y="1043"/>
                      </a:lnTo>
                      <a:lnTo>
                        <a:pt x="24"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63" name="Freeform 42">
                  <a:extLst>
                    <a:ext uri="{FF2B5EF4-FFF2-40B4-BE49-F238E27FC236}">
                      <a16:creationId xmlns:a16="http://schemas.microsoft.com/office/drawing/2014/main" id="{54FBA115-5996-8029-6F86-68D130CA893C}"/>
                    </a:ext>
                  </a:extLst>
                </p:cNvPr>
                <p:cNvSpPr>
                  <a:spLocks/>
                </p:cNvSpPr>
                <p:nvPr/>
              </p:nvSpPr>
              <p:spPr bwMode="hidden">
                <a:xfrm>
                  <a:off x="4139" y="0"/>
                  <a:ext cx="449" cy="1045"/>
                </a:xfrm>
                <a:custGeom>
                  <a:avLst/>
                  <a:gdLst>
                    <a:gd name="T0" fmla="*/ 18 w 448"/>
                    <a:gd name="T1" fmla="*/ 1043 h 1043"/>
                    <a:gd name="T2" fmla="*/ 41 w 448"/>
                    <a:gd name="T3" fmla="*/ 1043 h 1043"/>
                    <a:gd name="T4" fmla="*/ 448 w 448"/>
                    <a:gd name="T5" fmla="*/ 0 h 1043"/>
                    <a:gd name="T6" fmla="*/ 406 w 448"/>
                    <a:gd name="T7" fmla="*/ 0 h 1043"/>
                    <a:gd name="T8" fmla="*/ 0 w 448"/>
                    <a:gd name="T9" fmla="*/ 1043 h 1043"/>
                    <a:gd name="T10" fmla="*/ 18 w 448"/>
                    <a:gd name="T11" fmla="*/ 1043 h 1043"/>
                    <a:gd name="T12" fmla="*/ 18 w 448"/>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448" h="1043">
                      <a:moveTo>
                        <a:pt x="18" y="1043"/>
                      </a:moveTo>
                      <a:lnTo>
                        <a:pt x="41" y="1043"/>
                      </a:lnTo>
                      <a:lnTo>
                        <a:pt x="448" y="0"/>
                      </a:lnTo>
                      <a:lnTo>
                        <a:pt x="406"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40352" name="Freeform 43">
                  <a:extLst>
                    <a:ext uri="{FF2B5EF4-FFF2-40B4-BE49-F238E27FC236}">
                      <a16:creationId xmlns:a16="http://schemas.microsoft.com/office/drawing/2014/main" id="{8640D52F-BF23-D1A0-DF16-761E66C1A280}"/>
                    </a:ext>
                  </a:extLst>
                </p:cNvPr>
                <p:cNvSpPr>
                  <a:spLocks/>
                </p:cNvSpPr>
                <p:nvPr/>
              </p:nvSpPr>
              <p:spPr bwMode="hidden">
                <a:xfrm>
                  <a:off x="4480" y="0"/>
                  <a:ext cx="541" cy="1045"/>
                </a:xfrm>
                <a:custGeom>
                  <a:avLst/>
                  <a:gdLst>
                    <a:gd name="T0" fmla="*/ 18 w 539"/>
                    <a:gd name="T1" fmla="*/ 1043 h 1043"/>
                    <a:gd name="T2" fmla="*/ 42 w 539"/>
                    <a:gd name="T3" fmla="*/ 1043 h 1043"/>
                    <a:gd name="T4" fmla="*/ 539 w 539"/>
                    <a:gd name="T5" fmla="*/ 0 h 1043"/>
                    <a:gd name="T6" fmla="*/ 497 w 539"/>
                    <a:gd name="T7" fmla="*/ 0 h 1043"/>
                    <a:gd name="T8" fmla="*/ 0 w 539"/>
                    <a:gd name="T9" fmla="*/ 1043 h 1043"/>
                    <a:gd name="T10" fmla="*/ 18 w 539"/>
                    <a:gd name="T11" fmla="*/ 1043 h 1043"/>
                    <a:gd name="T12" fmla="*/ 18 w 53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539" h="1043">
                      <a:moveTo>
                        <a:pt x="18" y="1043"/>
                      </a:moveTo>
                      <a:lnTo>
                        <a:pt x="42" y="1043"/>
                      </a:lnTo>
                      <a:lnTo>
                        <a:pt x="539" y="0"/>
                      </a:lnTo>
                      <a:lnTo>
                        <a:pt x="497"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40353" name="Freeform 44">
                  <a:extLst>
                    <a:ext uri="{FF2B5EF4-FFF2-40B4-BE49-F238E27FC236}">
                      <a16:creationId xmlns:a16="http://schemas.microsoft.com/office/drawing/2014/main" id="{48BFA7D2-7F7F-D15B-D6E8-A3B3171176DA}"/>
                    </a:ext>
                  </a:extLst>
                </p:cNvPr>
                <p:cNvSpPr>
                  <a:spLocks/>
                </p:cNvSpPr>
                <p:nvPr/>
              </p:nvSpPr>
              <p:spPr bwMode="hidden">
                <a:xfrm>
                  <a:off x="4768" y="0"/>
                  <a:ext cx="642" cy="1045"/>
                </a:xfrm>
                <a:custGeom>
                  <a:avLst/>
                  <a:gdLst>
                    <a:gd name="T0" fmla="*/ 18 w 640"/>
                    <a:gd name="T1" fmla="*/ 1043 h 1043"/>
                    <a:gd name="T2" fmla="*/ 42 w 640"/>
                    <a:gd name="T3" fmla="*/ 1043 h 1043"/>
                    <a:gd name="T4" fmla="*/ 640 w 640"/>
                    <a:gd name="T5" fmla="*/ 0 h 1043"/>
                    <a:gd name="T6" fmla="*/ 592 w 640"/>
                    <a:gd name="T7" fmla="*/ 0 h 1043"/>
                    <a:gd name="T8" fmla="*/ 0 w 640"/>
                    <a:gd name="T9" fmla="*/ 1043 h 1043"/>
                    <a:gd name="T10" fmla="*/ 18 w 640"/>
                    <a:gd name="T11" fmla="*/ 1043 h 1043"/>
                    <a:gd name="T12" fmla="*/ 18 w 640"/>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640" h="1043">
                      <a:moveTo>
                        <a:pt x="18" y="1043"/>
                      </a:moveTo>
                      <a:lnTo>
                        <a:pt x="42" y="1043"/>
                      </a:lnTo>
                      <a:lnTo>
                        <a:pt x="640" y="0"/>
                      </a:lnTo>
                      <a:lnTo>
                        <a:pt x="592"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40354" name="Freeform 45">
                  <a:extLst>
                    <a:ext uri="{FF2B5EF4-FFF2-40B4-BE49-F238E27FC236}">
                      <a16:creationId xmlns:a16="http://schemas.microsoft.com/office/drawing/2014/main" id="{F333B1BB-4C44-F84E-CE37-EA68A931E55B}"/>
                    </a:ext>
                  </a:extLst>
                </p:cNvPr>
                <p:cNvSpPr>
                  <a:spLocks/>
                </p:cNvSpPr>
                <p:nvPr/>
              </p:nvSpPr>
              <p:spPr bwMode="hidden">
                <a:xfrm>
                  <a:off x="5086" y="48"/>
                  <a:ext cx="672" cy="997"/>
                </a:xfrm>
                <a:custGeom>
                  <a:avLst/>
                  <a:gdLst>
                    <a:gd name="T0" fmla="*/ 24 w 670"/>
                    <a:gd name="T1" fmla="*/ 995 h 995"/>
                    <a:gd name="T2" fmla="*/ 48 w 670"/>
                    <a:gd name="T3" fmla="*/ 995 h 995"/>
                    <a:gd name="T4" fmla="*/ 670 w 670"/>
                    <a:gd name="T5" fmla="*/ 72 h 995"/>
                    <a:gd name="T6" fmla="*/ 670 w 670"/>
                    <a:gd name="T7" fmla="*/ 0 h 995"/>
                    <a:gd name="T8" fmla="*/ 0 w 670"/>
                    <a:gd name="T9" fmla="*/ 995 h 995"/>
                    <a:gd name="T10" fmla="*/ 24 w 670"/>
                    <a:gd name="T11" fmla="*/ 995 h 995"/>
                    <a:gd name="T12" fmla="*/ 24 w 670"/>
                    <a:gd name="T13" fmla="*/ 995 h 995"/>
                  </a:gdLst>
                  <a:ahLst/>
                  <a:cxnLst>
                    <a:cxn ang="0">
                      <a:pos x="T0" y="T1"/>
                    </a:cxn>
                    <a:cxn ang="0">
                      <a:pos x="T2" y="T3"/>
                    </a:cxn>
                    <a:cxn ang="0">
                      <a:pos x="T4" y="T5"/>
                    </a:cxn>
                    <a:cxn ang="0">
                      <a:pos x="T6" y="T7"/>
                    </a:cxn>
                    <a:cxn ang="0">
                      <a:pos x="T8" y="T9"/>
                    </a:cxn>
                    <a:cxn ang="0">
                      <a:pos x="T10" y="T11"/>
                    </a:cxn>
                    <a:cxn ang="0">
                      <a:pos x="T12" y="T13"/>
                    </a:cxn>
                  </a:cxnLst>
                  <a:rect l="0" t="0" r="r" b="b"/>
                  <a:pathLst>
                    <a:path w="670" h="995">
                      <a:moveTo>
                        <a:pt x="24" y="995"/>
                      </a:moveTo>
                      <a:lnTo>
                        <a:pt x="48" y="995"/>
                      </a:lnTo>
                      <a:lnTo>
                        <a:pt x="670" y="72"/>
                      </a:lnTo>
                      <a:lnTo>
                        <a:pt x="670" y="0"/>
                      </a:lnTo>
                      <a:lnTo>
                        <a:pt x="0" y="995"/>
                      </a:lnTo>
                      <a:lnTo>
                        <a:pt x="24" y="995"/>
                      </a:lnTo>
                      <a:lnTo>
                        <a:pt x="24" y="995"/>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grpSp>
          <p:grpSp>
            <p:nvGrpSpPr>
              <p:cNvPr id="31" name="Group 46">
                <a:extLst>
                  <a:ext uri="{FF2B5EF4-FFF2-40B4-BE49-F238E27FC236}">
                    <a16:creationId xmlns:a16="http://schemas.microsoft.com/office/drawing/2014/main" id="{8A244A8B-B680-E809-C071-73D57A49C2C5}"/>
                  </a:ext>
                </a:extLst>
              </p:cNvPr>
              <p:cNvGrpSpPr>
                <a:grpSpLocks/>
              </p:cNvGrpSpPr>
              <p:nvPr/>
            </p:nvGrpSpPr>
            <p:grpSpPr bwMode="auto">
              <a:xfrm>
                <a:off x="0" y="558"/>
                <a:ext cx="5758" cy="487"/>
                <a:chOff x="0" y="558"/>
                <a:chExt cx="5758" cy="487"/>
              </a:xfrm>
            </p:grpSpPr>
            <p:sp>
              <p:nvSpPr>
                <p:cNvPr id="50" name="Freeform 47">
                  <a:extLst>
                    <a:ext uri="{FF2B5EF4-FFF2-40B4-BE49-F238E27FC236}">
                      <a16:creationId xmlns:a16="http://schemas.microsoft.com/office/drawing/2014/main" id="{D1C635C6-E391-D88B-8F0F-A80A6ABC41BD}"/>
                    </a:ext>
                  </a:extLst>
                </p:cNvPr>
                <p:cNvSpPr>
                  <a:spLocks/>
                </p:cNvSpPr>
                <p:nvPr/>
              </p:nvSpPr>
              <p:spPr bwMode="hidden">
                <a:xfrm>
                  <a:off x="0" y="618"/>
                  <a:ext cx="306" cy="427"/>
                </a:xfrm>
                <a:custGeom>
                  <a:avLst/>
                  <a:gdLst>
                    <a:gd name="T0" fmla="*/ 299 w 305"/>
                    <a:gd name="T1" fmla="*/ 444 h 426"/>
                    <a:gd name="T2" fmla="*/ 323 w 305"/>
                    <a:gd name="T3" fmla="*/ 444 h 426"/>
                    <a:gd name="T4" fmla="*/ 0 w 305"/>
                    <a:gd name="T5" fmla="*/ 0 h 426"/>
                    <a:gd name="T6" fmla="*/ 0 w 305"/>
                    <a:gd name="T7" fmla="*/ 66 h 426"/>
                    <a:gd name="T8" fmla="*/ 269 w 305"/>
                    <a:gd name="T9" fmla="*/ 444 h 426"/>
                    <a:gd name="T10" fmla="*/ 299 w 305"/>
                    <a:gd name="T11" fmla="*/ 444 h 426"/>
                    <a:gd name="T12" fmla="*/ 299 w 305"/>
                    <a:gd name="T13" fmla="*/ 444 h 4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5" h="426">
                      <a:moveTo>
                        <a:pt x="281" y="426"/>
                      </a:moveTo>
                      <a:lnTo>
                        <a:pt x="305" y="426"/>
                      </a:lnTo>
                      <a:lnTo>
                        <a:pt x="0" y="0"/>
                      </a:lnTo>
                      <a:lnTo>
                        <a:pt x="0" y="66"/>
                      </a:lnTo>
                      <a:lnTo>
                        <a:pt x="251" y="426"/>
                      </a:lnTo>
                      <a:lnTo>
                        <a:pt x="281" y="42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 name="Freeform 48">
                  <a:extLst>
                    <a:ext uri="{FF2B5EF4-FFF2-40B4-BE49-F238E27FC236}">
                      <a16:creationId xmlns:a16="http://schemas.microsoft.com/office/drawing/2014/main" id="{F2F10B2D-20C7-5209-72CF-35E70374FAB8}"/>
                    </a:ext>
                  </a:extLst>
                </p:cNvPr>
                <p:cNvSpPr>
                  <a:spLocks/>
                </p:cNvSpPr>
                <p:nvPr/>
              </p:nvSpPr>
              <p:spPr bwMode="hidden">
                <a:xfrm>
                  <a:off x="5410" y="558"/>
                  <a:ext cx="348" cy="487"/>
                </a:xfrm>
                <a:custGeom>
                  <a:avLst/>
                  <a:gdLst>
                    <a:gd name="T0" fmla="*/ 24 w 347"/>
                    <a:gd name="T1" fmla="*/ 504 h 486"/>
                    <a:gd name="T2" fmla="*/ 48 w 347"/>
                    <a:gd name="T3" fmla="*/ 504 h 486"/>
                    <a:gd name="T4" fmla="*/ 365 w 347"/>
                    <a:gd name="T5" fmla="*/ 72 h 486"/>
                    <a:gd name="T6" fmla="*/ 365 w 347"/>
                    <a:gd name="T7" fmla="*/ 0 h 486"/>
                    <a:gd name="T8" fmla="*/ 0 w 347"/>
                    <a:gd name="T9" fmla="*/ 504 h 486"/>
                    <a:gd name="T10" fmla="*/ 24 w 347"/>
                    <a:gd name="T11" fmla="*/ 504 h 486"/>
                    <a:gd name="T12" fmla="*/ 24 w 347"/>
                    <a:gd name="T13" fmla="*/ 504 h 4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7" h="486">
                      <a:moveTo>
                        <a:pt x="24" y="486"/>
                      </a:moveTo>
                      <a:lnTo>
                        <a:pt x="48" y="486"/>
                      </a:lnTo>
                      <a:lnTo>
                        <a:pt x="347" y="72"/>
                      </a:lnTo>
                      <a:lnTo>
                        <a:pt x="347" y="0"/>
                      </a:lnTo>
                      <a:lnTo>
                        <a:pt x="0" y="486"/>
                      </a:lnTo>
                      <a:lnTo>
                        <a:pt x="24" y="48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2" name="Group 49">
                <a:extLst>
                  <a:ext uri="{FF2B5EF4-FFF2-40B4-BE49-F238E27FC236}">
                    <a16:creationId xmlns:a16="http://schemas.microsoft.com/office/drawing/2014/main" id="{90C119D7-CE05-527A-5B3B-415F0BFF6F77}"/>
                  </a:ext>
                </a:extLst>
              </p:cNvPr>
              <p:cNvGrpSpPr>
                <a:grpSpLocks/>
              </p:cNvGrpSpPr>
              <p:nvPr/>
            </p:nvGrpSpPr>
            <p:grpSpPr bwMode="auto">
              <a:xfrm>
                <a:off x="264" y="1039"/>
                <a:ext cx="5200" cy="3280"/>
                <a:chOff x="264" y="1039"/>
                <a:chExt cx="5200" cy="3280"/>
              </a:xfrm>
            </p:grpSpPr>
            <p:sp>
              <p:nvSpPr>
                <p:cNvPr id="41" name="Freeform 50">
                  <a:extLst>
                    <a:ext uri="{FF2B5EF4-FFF2-40B4-BE49-F238E27FC236}">
                      <a16:creationId xmlns:a16="http://schemas.microsoft.com/office/drawing/2014/main" id="{E1880403-DD4C-B6D8-142D-22116433E2E4}"/>
                    </a:ext>
                  </a:extLst>
                </p:cNvPr>
                <p:cNvSpPr>
                  <a:spLocks/>
                </p:cNvSpPr>
                <p:nvPr/>
              </p:nvSpPr>
              <p:spPr bwMode="hidden">
                <a:xfrm>
                  <a:off x="2849" y="1039"/>
                  <a:ext cx="42" cy="3280"/>
                </a:xfrm>
                <a:custGeom>
                  <a:avLst/>
                  <a:gdLst>
                    <a:gd name="T0" fmla="*/ 18 w 42"/>
                    <a:gd name="T1" fmla="*/ 0 h 3273"/>
                    <a:gd name="T2" fmla="*/ 0 w 42"/>
                    <a:gd name="T3" fmla="*/ 0 h 3273"/>
                    <a:gd name="T4" fmla="*/ 0 w 42"/>
                    <a:gd name="T5" fmla="*/ 3273 h 3273"/>
                    <a:gd name="T6" fmla="*/ 42 w 42"/>
                    <a:gd name="T7" fmla="*/ 3273 h 3273"/>
                    <a:gd name="T8" fmla="*/ 42 w 42"/>
                    <a:gd name="T9" fmla="*/ 0 h 3273"/>
                    <a:gd name="T10" fmla="*/ 18 w 42"/>
                    <a:gd name="T11" fmla="*/ 0 h 3273"/>
                    <a:gd name="T12" fmla="*/ 18 w 42"/>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42" h="3273">
                      <a:moveTo>
                        <a:pt x="18" y="0"/>
                      </a:moveTo>
                      <a:lnTo>
                        <a:pt x="0" y="0"/>
                      </a:lnTo>
                      <a:lnTo>
                        <a:pt x="0" y="3273"/>
                      </a:lnTo>
                      <a:lnTo>
                        <a:pt x="42" y="3273"/>
                      </a:lnTo>
                      <a:lnTo>
                        <a:pt x="42" y="0"/>
                      </a:lnTo>
                      <a:lnTo>
                        <a:pt x="18" y="0"/>
                      </a:lnTo>
                      <a:lnTo>
                        <a:pt x="18"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42" name="Freeform 51">
                  <a:extLst>
                    <a:ext uri="{FF2B5EF4-FFF2-40B4-BE49-F238E27FC236}">
                      <a16:creationId xmlns:a16="http://schemas.microsoft.com/office/drawing/2014/main" id="{BE2BFAED-141F-8652-DEE9-C3256547321F}"/>
                    </a:ext>
                  </a:extLst>
                </p:cNvPr>
                <p:cNvSpPr>
                  <a:spLocks/>
                </p:cNvSpPr>
                <p:nvPr/>
              </p:nvSpPr>
              <p:spPr bwMode="hidden">
                <a:xfrm>
                  <a:off x="2154" y="1039"/>
                  <a:ext cx="401" cy="3280"/>
                </a:xfrm>
                <a:custGeom>
                  <a:avLst/>
                  <a:gdLst>
                    <a:gd name="T0" fmla="*/ 376 w 400"/>
                    <a:gd name="T1" fmla="*/ 0 h 3273"/>
                    <a:gd name="T2" fmla="*/ 358 w 400"/>
                    <a:gd name="T3" fmla="*/ 0 h 3273"/>
                    <a:gd name="T4" fmla="*/ 0 w 400"/>
                    <a:gd name="T5" fmla="*/ 3273 h 3273"/>
                    <a:gd name="T6" fmla="*/ 41 w 400"/>
                    <a:gd name="T7" fmla="*/ 3273 h 3273"/>
                    <a:gd name="T8" fmla="*/ 400 w 400"/>
                    <a:gd name="T9" fmla="*/ 0 h 3273"/>
                    <a:gd name="T10" fmla="*/ 376 w 400"/>
                    <a:gd name="T11" fmla="*/ 0 h 3273"/>
                    <a:gd name="T12" fmla="*/ 376 w 400"/>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400" h="3273">
                      <a:moveTo>
                        <a:pt x="376" y="0"/>
                      </a:moveTo>
                      <a:lnTo>
                        <a:pt x="358" y="0"/>
                      </a:lnTo>
                      <a:lnTo>
                        <a:pt x="0" y="3273"/>
                      </a:lnTo>
                      <a:lnTo>
                        <a:pt x="41" y="3273"/>
                      </a:lnTo>
                      <a:lnTo>
                        <a:pt x="400" y="0"/>
                      </a:lnTo>
                      <a:lnTo>
                        <a:pt x="376" y="0"/>
                      </a:lnTo>
                      <a:lnTo>
                        <a:pt x="376"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43" name="Freeform 52">
                  <a:extLst>
                    <a:ext uri="{FF2B5EF4-FFF2-40B4-BE49-F238E27FC236}">
                      <a16:creationId xmlns:a16="http://schemas.microsoft.com/office/drawing/2014/main" id="{26E68DC0-0B72-4974-5D4A-360791C9B2FC}"/>
                    </a:ext>
                  </a:extLst>
                </p:cNvPr>
                <p:cNvSpPr>
                  <a:spLocks/>
                </p:cNvSpPr>
                <p:nvPr/>
              </p:nvSpPr>
              <p:spPr bwMode="hidden">
                <a:xfrm>
                  <a:off x="1530" y="1039"/>
                  <a:ext cx="677" cy="3280"/>
                </a:xfrm>
                <a:custGeom>
                  <a:avLst/>
                  <a:gdLst>
                    <a:gd name="T0" fmla="*/ 657 w 675"/>
                    <a:gd name="T1" fmla="*/ 0 h 3273"/>
                    <a:gd name="T2" fmla="*/ 639 w 675"/>
                    <a:gd name="T3" fmla="*/ 0 h 3273"/>
                    <a:gd name="T4" fmla="*/ 0 w 675"/>
                    <a:gd name="T5" fmla="*/ 3273 h 3273"/>
                    <a:gd name="T6" fmla="*/ 42 w 675"/>
                    <a:gd name="T7" fmla="*/ 3273 h 3273"/>
                    <a:gd name="T8" fmla="*/ 675 w 675"/>
                    <a:gd name="T9" fmla="*/ 0 h 3273"/>
                    <a:gd name="T10" fmla="*/ 657 w 675"/>
                    <a:gd name="T11" fmla="*/ 0 h 3273"/>
                    <a:gd name="T12" fmla="*/ 657 w 675"/>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675" h="3273">
                      <a:moveTo>
                        <a:pt x="657" y="0"/>
                      </a:moveTo>
                      <a:lnTo>
                        <a:pt x="639" y="0"/>
                      </a:lnTo>
                      <a:lnTo>
                        <a:pt x="0" y="3273"/>
                      </a:lnTo>
                      <a:lnTo>
                        <a:pt x="42" y="3273"/>
                      </a:lnTo>
                      <a:lnTo>
                        <a:pt x="675" y="0"/>
                      </a:lnTo>
                      <a:lnTo>
                        <a:pt x="657" y="0"/>
                      </a:lnTo>
                      <a:lnTo>
                        <a:pt x="657"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44" name="Freeform 53">
                  <a:extLst>
                    <a:ext uri="{FF2B5EF4-FFF2-40B4-BE49-F238E27FC236}">
                      <a16:creationId xmlns:a16="http://schemas.microsoft.com/office/drawing/2014/main" id="{21A2ADA2-C992-0914-048B-8BCE3C143F2B}"/>
                    </a:ext>
                  </a:extLst>
                </p:cNvPr>
                <p:cNvSpPr>
                  <a:spLocks/>
                </p:cNvSpPr>
                <p:nvPr/>
              </p:nvSpPr>
              <p:spPr bwMode="hidden">
                <a:xfrm>
                  <a:off x="876" y="1039"/>
                  <a:ext cx="1031" cy="3280"/>
                </a:xfrm>
                <a:custGeom>
                  <a:avLst/>
                  <a:gdLst>
                    <a:gd name="T0" fmla="*/ 1013 w 1031"/>
                    <a:gd name="T1" fmla="*/ 0 h 3280"/>
                    <a:gd name="T2" fmla="*/ 990 w 1031"/>
                    <a:gd name="T3" fmla="*/ 0 h 3280"/>
                    <a:gd name="T4" fmla="*/ 0 w 1031"/>
                    <a:gd name="T5" fmla="*/ 3280 h 3280"/>
                    <a:gd name="T6" fmla="*/ 42 w 1031"/>
                    <a:gd name="T7" fmla="*/ 3280 h 3280"/>
                    <a:gd name="T8" fmla="*/ 1031 w 1031"/>
                    <a:gd name="T9" fmla="*/ 4 h 3280"/>
                    <a:gd name="T10" fmla="*/ 1013 w 1031"/>
                    <a:gd name="T11" fmla="*/ 0 h 3280"/>
                    <a:gd name="T12" fmla="*/ 1013 w 1031"/>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031" h="3280">
                      <a:moveTo>
                        <a:pt x="1013" y="0"/>
                      </a:moveTo>
                      <a:lnTo>
                        <a:pt x="990" y="0"/>
                      </a:lnTo>
                      <a:lnTo>
                        <a:pt x="0" y="3280"/>
                      </a:lnTo>
                      <a:lnTo>
                        <a:pt x="42" y="3280"/>
                      </a:lnTo>
                      <a:lnTo>
                        <a:pt x="1031" y="4"/>
                      </a:lnTo>
                      <a:lnTo>
                        <a:pt x="1013" y="0"/>
                      </a:lnTo>
                      <a:lnTo>
                        <a:pt x="1013"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45" name="Freeform 54">
                  <a:extLst>
                    <a:ext uri="{FF2B5EF4-FFF2-40B4-BE49-F238E27FC236}">
                      <a16:creationId xmlns:a16="http://schemas.microsoft.com/office/drawing/2014/main" id="{67DE426B-FD88-BBB2-066E-05248D2D14F0}"/>
                    </a:ext>
                  </a:extLst>
                </p:cNvPr>
                <p:cNvSpPr>
                  <a:spLocks/>
                </p:cNvSpPr>
                <p:nvPr/>
              </p:nvSpPr>
              <p:spPr bwMode="hidden">
                <a:xfrm>
                  <a:off x="264" y="1039"/>
                  <a:ext cx="1319" cy="3280"/>
                </a:xfrm>
                <a:custGeom>
                  <a:avLst/>
                  <a:gdLst>
                    <a:gd name="T0" fmla="*/ 1296 w 1319"/>
                    <a:gd name="T1" fmla="*/ 0 h 3280"/>
                    <a:gd name="T2" fmla="*/ 1278 w 1319"/>
                    <a:gd name="T3" fmla="*/ 0 h 3280"/>
                    <a:gd name="T4" fmla="*/ 0 w 1319"/>
                    <a:gd name="T5" fmla="*/ 3280 h 3280"/>
                    <a:gd name="T6" fmla="*/ 42 w 1319"/>
                    <a:gd name="T7" fmla="*/ 3280 h 3280"/>
                    <a:gd name="T8" fmla="*/ 1319 w 1319"/>
                    <a:gd name="T9" fmla="*/ 5 h 3280"/>
                    <a:gd name="T10" fmla="*/ 1296 w 1319"/>
                    <a:gd name="T11" fmla="*/ 0 h 3280"/>
                    <a:gd name="T12" fmla="*/ 1296 w 1319"/>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319" h="3280">
                      <a:moveTo>
                        <a:pt x="1296" y="0"/>
                      </a:moveTo>
                      <a:lnTo>
                        <a:pt x="1278" y="0"/>
                      </a:lnTo>
                      <a:lnTo>
                        <a:pt x="0" y="3280"/>
                      </a:lnTo>
                      <a:lnTo>
                        <a:pt x="42" y="3280"/>
                      </a:lnTo>
                      <a:lnTo>
                        <a:pt x="1319" y="5"/>
                      </a:lnTo>
                      <a:lnTo>
                        <a:pt x="1296" y="0"/>
                      </a:lnTo>
                      <a:lnTo>
                        <a:pt x="1296"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46" name="Freeform 55">
                  <a:extLst>
                    <a:ext uri="{FF2B5EF4-FFF2-40B4-BE49-F238E27FC236}">
                      <a16:creationId xmlns:a16="http://schemas.microsoft.com/office/drawing/2014/main" id="{85848F21-5466-07D2-D780-DFB7E85B41C1}"/>
                    </a:ext>
                  </a:extLst>
                </p:cNvPr>
                <p:cNvSpPr>
                  <a:spLocks/>
                </p:cNvSpPr>
                <p:nvPr/>
              </p:nvSpPr>
              <p:spPr bwMode="hidden">
                <a:xfrm>
                  <a:off x="3191" y="1039"/>
                  <a:ext cx="402" cy="3280"/>
                </a:xfrm>
                <a:custGeom>
                  <a:avLst/>
                  <a:gdLst>
                    <a:gd name="T0" fmla="*/ 18 w 401"/>
                    <a:gd name="T1" fmla="*/ 0 h 3273"/>
                    <a:gd name="T2" fmla="*/ 0 w 401"/>
                    <a:gd name="T3" fmla="*/ 0 h 3273"/>
                    <a:gd name="T4" fmla="*/ 359 w 401"/>
                    <a:gd name="T5" fmla="*/ 3273 h 3273"/>
                    <a:gd name="T6" fmla="*/ 401 w 401"/>
                    <a:gd name="T7" fmla="*/ 3273 h 3273"/>
                    <a:gd name="T8" fmla="*/ 42 w 401"/>
                    <a:gd name="T9" fmla="*/ 0 h 3273"/>
                    <a:gd name="T10" fmla="*/ 18 w 401"/>
                    <a:gd name="T11" fmla="*/ 0 h 3273"/>
                    <a:gd name="T12" fmla="*/ 18 w 401"/>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401" h="3273">
                      <a:moveTo>
                        <a:pt x="18" y="0"/>
                      </a:moveTo>
                      <a:lnTo>
                        <a:pt x="0" y="0"/>
                      </a:lnTo>
                      <a:lnTo>
                        <a:pt x="359" y="3273"/>
                      </a:lnTo>
                      <a:lnTo>
                        <a:pt x="401" y="3273"/>
                      </a:lnTo>
                      <a:lnTo>
                        <a:pt x="42" y="0"/>
                      </a:lnTo>
                      <a:lnTo>
                        <a:pt x="18" y="0"/>
                      </a:lnTo>
                      <a:lnTo>
                        <a:pt x="18"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47" name="Freeform 56">
                  <a:extLst>
                    <a:ext uri="{FF2B5EF4-FFF2-40B4-BE49-F238E27FC236}">
                      <a16:creationId xmlns:a16="http://schemas.microsoft.com/office/drawing/2014/main" id="{4829DBB1-68CE-2213-DEA8-710DFB925ACD}"/>
                    </a:ext>
                  </a:extLst>
                </p:cNvPr>
                <p:cNvSpPr>
                  <a:spLocks/>
                </p:cNvSpPr>
                <p:nvPr/>
              </p:nvSpPr>
              <p:spPr bwMode="hidden">
                <a:xfrm>
                  <a:off x="3533" y="1039"/>
                  <a:ext cx="677" cy="3280"/>
                </a:xfrm>
                <a:custGeom>
                  <a:avLst/>
                  <a:gdLst>
                    <a:gd name="T0" fmla="*/ 18 w 675"/>
                    <a:gd name="T1" fmla="*/ 0 h 3273"/>
                    <a:gd name="T2" fmla="*/ 0 w 675"/>
                    <a:gd name="T3" fmla="*/ 0 h 3273"/>
                    <a:gd name="T4" fmla="*/ 640 w 675"/>
                    <a:gd name="T5" fmla="*/ 3273 h 3273"/>
                    <a:gd name="T6" fmla="*/ 675 w 675"/>
                    <a:gd name="T7" fmla="*/ 3273 h 3273"/>
                    <a:gd name="T8" fmla="*/ 36 w 675"/>
                    <a:gd name="T9" fmla="*/ 0 h 3273"/>
                    <a:gd name="T10" fmla="*/ 18 w 675"/>
                    <a:gd name="T11" fmla="*/ 0 h 3273"/>
                    <a:gd name="T12" fmla="*/ 18 w 675"/>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675" h="3273">
                      <a:moveTo>
                        <a:pt x="18" y="0"/>
                      </a:moveTo>
                      <a:lnTo>
                        <a:pt x="0" y="0"/>
                      </a:lnTo>
                      <a:lnTo>
                        <a:pt x="640" y="3273"/>
                      </a:lnTo>
                      <a:lnTo>
                        <a:pt x="675" y="3273"/>
                      </a:lnTo>
                      <a:lnTo>
                        <a:pt x="36" y="0"/>
                      </a:lnTo>
                      <a:lnTo>
                        <a:pt x="18" y="0"/>
                      </a:lnTo>
                      <a:lnTo>
                        <a:pt x="18"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48" name="Freeform 57">
                  <a:extLst>
                    <a:ext uri="{FF2B5EF4-FFF2-40B4-BE49-F238E27FC236}">
                      <a16:creationId xmlns:a16="http://schemas.microsoft.com/office/drawing/2014/main" id="{A5022ADC-BDA4-06A8-67B7-A5CD03EE99F6}"/>
                    </a:ext>
                  </a:extLst>
                </p:cNvPr>
                <p:cNvSpPr>
                  <a:spLocks/>
                </p:cNvSpPr>
                <p:nvPr/>
              </p:nvSpPr>
              <p:spPr bwMode="hidden">
                <a:xfrm>
                  <a:off x="3822" y="1039"/>
                  <a:ext cx="1036" cy="3280"/>
                </a:xfrm>
                <a:custGeom>
                  <a:avLst/>
                  <a:gdLst>
                    <a:gd name="T0" fmla="*/ 23 w 1036"/>
                    <a:gd name="T1" fmla="*/ 0 h 3280"/>
                    <a:gd name="T2" fmla="*/ 0 w 1036"/>
                    <a:gd name="T3" fmla="*/ 5 h 3280"/>
                    <a:gd name="T4" fmla="*/ 994 w 1036"/>
                    <a:gd name="T5" fmla="*/ 3280 h 3280"/>
                    <a:gd name="T6" fmla="*/ 1036 w 1036"/>
                    <a:gd name="T7" fmla="*/ 3280 h 3280"/>
                    <a:gd name="T8" fmla="*/ 41 w 1036"/>
                    <a:gd name="T9" fmla="*/ 0 h 3280"/>
                    <a:gd name="T10" fmla="*/ 23 w 1036"/>
                    <a:gd name="T11" fmla="*/ 0 h 3280"/>
                    <a:gd name="T12" fmla="*/ 23 w 1036"/>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036" h="3280">
                      <a:moveTo>
                        <a:pt x="23" y="0"/>
                      </a:moveTo>
                      <a:lnTo>
                        <a:pt x="0" y="5"/>
                      </a:lnTo>
                      <a:lnTo>
                        <a:pt x="994" y="3280"/>
                      </a:lnTo>
                      <a:lnTo>
                        <a:pt x="1036" y="3280"/>
                      </a:lnTo>
                      <a:lnTo>
                        <a:pt x="41" y="0"/>
                      </a:lnTo>
                      <a:lnTo>
                        <a:pt x="23" y="0"/>
                      </a:lnTo>
                      <a:lnTo>
                        <a:pt x="23"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49" name="Freeform 58">
                  <a:extLst>
                    <a:ext uri="{FF2B5EF4-FFF2-40B4-BE49-F238E27FC236}">
                      <a16:creationId xmlns:a16="http://schemas.microsoft.com/office/drawing/2014/main" id="{7F2FF569-6FB3-4A40-76C7-1E32F62D3B05}"/>
                    </a:ext>
                  </a:extLst>
                </p:cNvPr>
                <p:cNvSpPr>
                  <a:spLocks/>
                </p:cNvSpPr>
                <p:nvPr/>
              </p:nvSpPr>
              <p:spPr bwMode="hidden">
                <a:xfrm>
                  <a:off x="4137" y="1039"/>
                  <a:ext cx="1327" cy="3280"/>
                </a:xfrm>
                <a:custGeom>
                  <a:avLst/>
                  <a:gdLst>
                    <a:gd name="T0" fmla="*/ 20 w 1327"/>
                    <a:gd name="T1" fmla="*/ 0 h 3280"/>
                    <a:gd name="T2" fmla="*/ 0 w 1327"/>
                    <a:gd name="T3" fmla="*/ 7 h 3280"/>
                    <a:gd name="T4" fmla="*/ 1285 w 1327"/>
                    <a:gd name="T5" fmla="*/ 3280 h 3280"/>
                    <a:gd name="T6" fmla="*/ 1327 w 1327"/>
                    <a:gd name="T7" fmla="*/ 3280 h 3280"/>
                    <a:gd name="T8" fmla="*/ 43 w 1327"/>
                    <a:gd name="T9" fmla="*/ 0 h 3280"/>
                    <a:gd name="T10" fmla="*/ 20 w 1327"/>
                    <a:gd name="T11" fmla="*/ 0 h 3280"/>
                    <a:gd name="T12" fmla="*/ 20 w 1327"/>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327" h="3280">
                      <a:moveTo>
                        <a:pt x="20" y="0"/>
                      </a:moveTo>
                      <a:lnTo>
                        <a:pt x="0" y="7"/>
                      </a:lnTo>
                      <a:lnTo>
                        <a:pt x="1285" y="3280"/>
                      </a:lnTo>
                      <a:lnTo>
                        <a:pt x="1327" y="3280"/>
                      </a:lnTo>
                      <a:lnTo>
                        <a:pt x="43" y="0"/>
                      </a:lnTo>
                      <a:lnTo>
                        <a:pt x="20" y="0"/>
                      </a:lnTo>
                      <a:lnTo>
                        <a:pt x="20"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grpSp>
          <p:sp>
            <p:nvSpPr>
              <p:cNvPr id="33" name="Freeform 59">
                <a:extLst>
                  <a:ext uri="{FF2B5EF4-FFF2-40B4-BE49-F238E27FC236}">
                    <a16:creationId xmlns:a16="http://schemas.microsoft.com/office/drawing/2014/main" id="{4CCE7690-29C2-9D1D-BCF8-A0E998328607}"/>
                  </a:ext>
                </a:extLst>
              </p:cNvPr>
              <p:cNvSpPr>
                <a:spLocks/>
              </p:cNvSpPr>
              <p:nvPr/>
            </p:nvSpPr>
            <p:spPr bwMode="hidden">
              <a:xfrm>
                <a:off x="0" y="1039"/>
                <a:ext cx="1254" cy="2632"/>
              </a:xfrm>
              <a:custGeom>
                <a:avLst/>
                <a:gdLst>
                  <a:gd name="T0" fmla="*/ 1236 w 1254"/>
                  <a:gd name="T1" fmla="*/ 0 h 2632"/>
                  <a:gd name="T2" fmla="*/ 1212 w 1254"/>
                  <a:gd name="T3" fmla="*/ 0 h 2632"/>
                  <a:gd name="T4" fmla="*/ 0 w 1254"/>
                  <a:gd name="T5" fmla="*/ 2542 h 2632"/>
                  <a:gd name="T6" fmla="*/ 0 w 1254"/>
                  <a:gd name="T7" fmla="*/ 2632 h 2632"/>
                  <a:gd name="T8" fmla="*/ 1254 w 1254"/>
                  <a:gd name="T9" fmla="*/ 7 h 2632"/>
                  <a:gd name="T10" fmla="*/ 1236 w 1254"/>
                  <a:gd name="T11" fmla="*/ 0 h 2632"/>
                  <a:gd name="T12" fmla="*/ 1236 w 1254"/>
                  <a:gd name="T13" fmla="*/ 0 h 2632"/>
                </a:gdLst>
                <a:ahLst/>
                <a:cxnLst>
                  <a:cxn ang="0">
                    <a:pos x="T0" y="T1"/>
                  </a:cxn>
                  <a:cxn ang="0">
                    <a:pos x="T2" y="T3"/>
                  </a:cxn>
                  <a:cxn ang="0">
                    <a:pos x="T4" y="T5"/>
                  </a:cxn>
                  <a:cxn ang="0">
                    <a:pos x="T6" y="T7"/>
                  </a:cxn>
                  <a:cxn ang="0">
                    <a:pos x="T8" y="T9"/>
                  </a:cxn>
                  <a:cxn ang="0">
                    <a:pos x="T10" y="T11"/>
                  </a:cxn>
                  <a:cxn ang="0">
                    <a:pos x="T12" y="T13"/>
                  </a:cxn>
                </a:cxnLst>
                <a:rect l="0" t="0" r="r" b="b"/>
                <a:pathLst>
                  <a:path w="1254" h="2632">
                    <a:moveTo>
                      <a:pt x="1236" y="0"/>
                    </a:moveTo>
                    <a:lnTo>
                      <a:pt x="1212" y="0"/>
                    </a:lnTo>
                    <a:lnTo>
                      <a:pt x="0" y="2542"/>
                    </a:lnTo>
                    <a:lnTo>
                      <a:pt x="0" y="2632"/>
                    </a:lnTo>
                    <a:lnTo>
                      <a:pt x="1254" y="7"/>
                    </a:lnTo>
                    <a:lnTo>
                      <a:pt x="1236" y="0"/>
                    </a:lnTo>
                    <a:lnTo>
                      <a:pt x="1236"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34" name="Freeform 60">
                <a:extLst>
                  <a:ext uri="{FF2B5EF4-FFF2-40B4-BE49-F238E27FC236}">
                    <a16:creationId xmlns:a16="http://schemas.microsoft.com/office/drawing/2014/main" id="{826BEE48-C5F6-D9BE-BB56-B228635AC6DB}"/>
                  </a:ext>
                </a:extLst>
              </p:cNvPr>
              <p:cNvSpPr>
                <a:spLocks/>
              </p:cNvSpPr>
              <p:nvPr/>
            </p:nvSpPr>
            <p:spPr bwMode="hidden">
              <a:xfrm>
                <a:off x="0" y="1039"/>
                <a:ext cx="948" cy="1676"/>
              </a:xfrm>
              <a:custGeom>
                <a:avLst/>
                <a:gdLst>
                  <a:gd name="T0" fmla="*/ 930 w 948"/>
                  <a:gd name="T1" fmla="*/ 0 h 1676"/>
                  <a:gd name="T2" fmla="*/ 906 w 948"/>
                  <a:gd name="T3" fmla="*/ 0 h 1676"/>
                  <a:gd name="T4" fmla="*/ 0 w 948"/>
                  <a:gd name="T5" fmla="*/ 1593 h 1676"/>
                  <a:gd name="T6" fmla="*/ 0 w 948"/>
                  <a:gd name="T7" fmla="*/ 1676 h 1676"/>
                  <a:gd name="T8" fmla="*/ 948 w 948"/>
                  <a:gd name="T9" fmla="*/ 5 h 1676"/>
                  <a:gd name="T10" fmla="*/ 930 w 948"/>
                  <a:gd name="T11" fmla="*/ 0 h 1676"/>
                  <a:gd name="T12" fmla="*/ 930 w 948"/>
                  <a:gd name="T13" fmla="*/ 0 h 16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48" h="1676">
                    <a:moveTo>
                      <a:pt x="930" y="0"/>
                    </a:moveTo>
                    <a:lnTo>
                      <a:pt x="906" y="0"/>
                    </a:lnTo>
                    <a:lnTo>
                      <a:pt x="0" y="1593"/>
                    </a:lnTo>
                    <a:lnTo>
                      <a:pt x="0" y="1676"/>
                    </a:lnTo>
                    <a:lnTo>
                      <a:pt x="948" y="5"/>
                    </a:lnTo>
                    <a:lnTo>
                      <a:pt x="93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Freeform 61">
                <a:extLst>
                  <a:ext uri="{FF2B5EF4-FFF2-40B4-BE49-F238E27FC236}">
                    <a16:creationId xmlns:a16="http://schemas.microsoft.com/office/drawing/2014/main" id="{F6832813-DA8D-A054-C479-1A89353ED945}"/>
                  </a:ext>
                </a:extLst>
              </p:cNvPr>
              <p:cNvSpPr>
                <a:spLocks/>
              </p:cNvSpPr>
              <p:nvPr/>
            </p:nvSpPr>
            <p:spPr bwMode="hidden">
              <a:xfrm>
                <a:off x="0" y="1039"/>
                <a:ext cx="629" cy="937"/>
              </a:xfrm>
              <a:custGeom>
                <a:avLst/>
                <a:gdLst>
                  <a:gd name="T0" fmla="*/ 606 w 629"/>
                  <a:gd name="T1" fmla="*/ 0 h 937"/>
                  <a:gd name="T2" fmla="*/ 582 w 629"/>
                  <a:gd name="T3" fmla="*/ 0 h 937"/>
                  <a:gd name="T4" fmla="*/ 0 w 629"/>
                  <a:gd name="T5" fmla="*/ 871 h 937"/>
                  <a:gd name="T6" fmla="*/ 0 w 629"/>
                  <a:gd name="T7" fmla="*/ 937 h 937"/>
                  <a:gd name="T8" fmla="*/ 629 w 629"/>
                  <a:gd name="T9" fmla="*/ 4 h 937"/>
                  <a:gd name="T10" fmla="*/ 606 w 629"/>
                  <a:gd name="T11" fmla="*/ 0 h 937"/>
                  <a:gd name="T12" fmla="*/ 606 w 629"/>
                  <a:gd name="T13" fmla="*/ 0 h 9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29" h="937">
                    <a:moveTo>
                      <a:pt x="606" y="0"/>
                    </a:moveTo>
                    <a:lnTo>
                      <a:pt x="582" y="0"/>
                    </a:lnTo>
                    <a:lnTo>
                      <a:pt x="0" y="871"/>
                    </a:lnTo>
                    <a:lnTo>
                      <a:pt x="0" y="937"/>
                    </a:lnTo>
                    <a:lnTo>
                      <a:pt x="629" y="4"/>
                    </a:lnTo>
                    <a:lnTo>
                      <a:pt x="60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 name="Freeform 62">
                <a:extLst>
                  <a:ext uri="{FF2B5EF4-FFF2-40B4-BE49-F238E27FC236}">
                    <a16:creationId xmlns:a16="http://schemas.microsoft.com/office/drawing/2014/main" id="{474758AC-E56D-B565-00C5-FEE8C1442F18}"/>
                  </a:ext>
                </a:extLst>
              </p:cNvPr>
              <p:cNvSpPr>
                <a:spLocks/>
              </p:cNvSpPr>
              <p:nvPr/>
            </p:nvSpPr>
            <p:spPr bwMode="hidden">
              <a:xfrm>
                <a:off x="0" y="1039"/>
                <a:ext cx="305" cy="427"/>
              </a:xfrm>
              <a:custGeom>
                <a:avLst/>
                <a:gdLst>
                  <a:gd name="T0" fmla="*/ 282 w 305"/>
                  <a:gd name="T1" fmla="*/ 0 h 427"/>
                  <a:gd name="T2" fmla="*/ 252 w 305"/>
                  <a:gd name="T3" fmla="*/ 0 h 427"/>
                  <a:gd name="T4" fmla="*/ 0 w 305"/>
                  <a:gd name="T5" fmla="*/ 361 h 427"/>
                  <a:gd name="T6" fmla="*/ 0 w 305"/>
                  <a:gd name="T7" fmla="*/ 427 h 427"/>
                  <a:gd name="T8" fmla="*/ 305 w 305"/>
                  <a:gd name="T9" fmla="*/ 5 h 427"/>
                  <a:gd name="T10" fmla="*/ 282 w 305"/>
                  <a:gd name="T11" fmla="*/ 0 h 427"/>
                  <a:gd name="T12" fmla="*/ 282 w 305"/>
                  <a:gd name="T13" fmla="*/ 0 h 4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5" h="427">
                    <a:moveTo>
                      <a:pt x="282" y="0"/>
                    </a:moveTo>
                    <a:lnTo>
                      <a:pt x="252" y="0"/>
                    </a:lnTo>
                    <a:lnTo>
                      <a:pt x="0" y="361"/>
                    </a:lnTo>
                    <a:lnTo>
                      <a:pt x="0" y="427"/>
                    </a:lnTo>
                    <a:lnTo>
                      <a:pt x="305" y="5"/>
                    </a:lnTo>
                    <a:lnTo>
                      <a:pt x="282"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 name="Freeform 63">
                <a:extLst>
                  <a:ext uri="{FF2B5EF4-FFF2-40B4-BE49-F238E27FC236}">
                    <a16:creationId xmlns:a16="http://schemas.microsoft.com/office/drawing/2014/main" id="{E83AD524-A587-4F63-031D-BD6826AE5A32}"/>
                  </a:ext>
                </a:extLst>
              </p:cNvPr>
              <p:cNvSpPr>
                <a:spLocks/>
              </p:cNvSpPr>
              <p:nvPr/>
            </p:nvSpPr>
            <p:spPr bwMode="hidden">
              <a:xfrm>
                <a:off x="4481" y="1039"/>
                <a:ext cx="1277" cy="2686"/>
              </a:xfrm>
              <a:custGeom>
                <a:avLst/>
                <a:gdLst>
                  <a:gd name="T0" fmla="*/ 41 w 1277"/>
                  <a:gd name="T1" fmla="*/ 0 h 2686"/>
                  <a:gd name="T2" fmla="*/ 17 w 1277"/>
                  <a:gd name="T3" fmla="*/ 0 h 2686"/>
                  <a:gd name="T4" fmla="*/ 0 w 1277"/>
                  <a:gd name="T5" fmla="*/ 4 h 2686"/>
                  <a:gd name="T6" fmla="*/ 1277 w 1277"/>
                  <a:gd name="T7" fmla="*/ 2686 h 2686"/>
                  <a:gd name="T8" fmla="*/ 1277 w 1277"/>
                  <a:gd name="T9" fmla="*/ 2596 h 2686"/>
                  <a:gd name="T10" fmla="*/ 41 w 1277"/>
                  <a:gd name="T11" fmla="*/ 0 h 2686"/>
                  <a:gd name="T12" fmla="*/ 41 w 1277"/>
                  <a:gd name="T13" fmla="*/ 0 h 2686"/>
                </a:gdLst>
                <a:ahLst/>
                <a:cxnLst>
                  <a:cxn ang="0">
                    <a:pos x="T0" y="T1"/>
                  </a:cxn>
                  <a:cxn ang="0">
                    <a:pos x="T2" y="T3"/>
                  </a:cxn>
                  <a:cxn ang="0">
                    <a:pos x="T4" y="T5"/>
                  </a:cxn>
                  <a:cxn ang="0">
                    <a:pos x="T6" y="T7"/>
                  </a:cxn>
                  <a:cxn ang="0">
                    <a:pos x="T8" y="T9"/>
                  </a:cxn>
                  <a:cxn ang="0">
                    <a:pos x="T10" y="T11"/>
                  </a:cxn>
                  <a:cxn ang="0">
                    <a:pos x="T12" y="T13"/>
                  </a:cxn>
                </a:cxnLst>
                <a:rect l="0" t="0" r="r" b="b"/>
                <a:pathLst>
                  <a:path w="1277" h="2686">
                    <a:moveTo>
                      <a:pt x="41" y="0"/>
                    </a:moveTo>
                    <a:lnTo>
                      <a:pt x="17" y="0"/>
                    </a:lnTo>
                    <a:lnTo>
                      <a:pt x="0" y="4"/>
                    </a:lnTo>
                    <a:lnTo>
                      <a:pt x="1277" y="2686"/>
                    </a:lnTo>
                    <a:lnTo>
                      <a:pt x="1277" y="2596"/>
                    </a:lnTo>
                    <a:lnTo>
                      <a:pt x="41" y="0"/>
                    </a:lnTo>
                    <a:lnTo>
                      <a:pt x="41"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38" name="Freeform 64">
                <a:extLst>
                  <a:ext uri="{FF2B5EF4-FFF2-40B4-BE49-F238E27FC236}">
                    <a16:creationId xmlns:a16="http://schemas.microsoft.com/office/drawing/2014/main" id="{AC7C40FE-FE59-846E-0B21-27A1B04BDAC5}"/>
                  </a:ext>
                </a:extLst>
              </p:cNvPr>
              <p:cNvSpPr>
                <a:spLocks/>
              </p:cNvSpPr>
              <p:nvPr/>
            </p:nvSpPr>
            <p:spPr bwMode="hidden">
              <a:xfrm>
                <a:off x="4770" y="1039"/>
                <a:ext cx="988" cy="1730"/>
              </a:xfrm>
              <a:custGeom>
                <a:avLst/>
                <a:gdLst>
                  <a:gd name="T0" fmla="*/ 16 w 988"/>
                  <a:gd name="T1" fmla="*/ 0 h 1730"/>
                  <a:gd name="T2" fmla="*/ 0 w 988"/>
                  <a:gd name="T3" fmla="*/ 7 h 1730"/>
                  <a:gd name="T4" fmla="*/ 988 w 988"/>
                  <a:gd name="T5" fmla="*/ 1730 h 1730"/>
                  <a:gd name="T6" fmla="*/ 988 w 988"/>
                  <a:gd name="T7" fmla="*/ 1653 h 1730"/>
                  <a:gd name="T8" fmla="*/ 40 w 988"/>
                  <a:gd name="T9" fmla="*/ 0 h 1730"/>
                  <a:gd name="T10" fmla="*/ 16 w 988"/>
                  <a:gd name="T11" fmla="*/ 0 h 1730"/>
                  <a:gd name="T12" fmla="*/ 16 w 988"/>
                  <a:gd name="T13" fmla="*/ 0 h 17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8" h="1730">
                    <a:moveTo>
                      <a:pt x="16" y="0"/>
                    </a:moveTo>
                    <a:lnTo>
                      <a:pt x="0" y="7"/>
                    </a:lnTo>
                    <a:lnTo>
                      <a:pt x="988" y="1730"/>
                    </a:lnTo>
                    <a:lnTo>
                      <a:pt x="988" y="1653"/>
                    </a:lnTo>
                    <a:lnTo>
                      <a:pt x="40" y="0"/>
                    </a:lnTo>
                    <a:lnTo>
                      <a:pt x="1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Freeform 65">
                <a:extLst>
                  <a:ext uri="{FF2B5EF4-FFF2-40B4-BE49-F238E27FC236}">
                    <a16:creationId xmlns:a16="http://schemas.microsoft.com/office/drawing/2014/main" id="{E6BBB426-DC17-B0B2-C6B7-BE6D35521648}"/>
                  </a:ext>
                </a:extLst>
              </p:cNvPr>
              <p:cNvSpPr>
                <a:spLocks/>
              </p:cNvSpPr>
              <p:nvPr/>
            </p:nvSpPr>
            <p:spPr bwMode="hidden">
              <a:xfrm>
                <a:off x="5088" y="1039"/>
                <a:ext cx="670" cy="997"/>
              </a:xfrm>
              <a:custGeom>
                <a:avLst/>
                <a:gdLst>
                  <a:gd name="T0" fmla="*/ 22 w 670"/>
                  <a:gd name="T1" fmla="*/ 0 h 997"/>
                  <a:gd name="T2" fmla="*/ 0 w 670"/>
                  <a:gd name="T3" fmla="*/ 4 h 997"/>
                  <a:gd name="T4" fmla="*/ 670 w 670"/>
                  <a:gd name="T5" fmla="*/ 997 h 997"/>
                  <a:gd name="T6" fmla="*/ 670 w 670"/>
                  <a:gd name="T7" fmla="*/ 925 h 997"/>
                  <a:gd name="T8" fmla="*/ 46 w 670"/>
                  <a:gd name="T9" fmla="*/ 0 h 997"/>
                  <a:gd name="T10" fmla="*/ 22 w 670"/>
                  <a:gd name="T11" fmla="*/ 0 h 997"/>
                  <a:gd name="T12" fmla="*/ 22 w 670"/>
                  <a:gd name="T13" fmla="*/ 0 h 9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70" h="997">
                    <a:moveTo>
                      <a:pt x="22" y="0"/>
                    </a:moveTo>
                    <a:lnTo>
                      <a:pt x="0" y="4"/>
                    </a:lnTo>
                    <a:lnTo>
                      <a:pt x="670" y="997"/>
                    </a:lnTo>
                    <a:lnTo>
                      <a:pt x="670" y="925"/>
                    </a:lnTo>
                    <a:lnTo>
                      <a:pt x="46" y="0"/>
                    </a:lnTo>
                    <a:lnTo>
                      <a:pt x="22"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Freeform 66">
                <a:extLst>
                  <a:ext uri="{FF2B5EF4-FFF2-40B4-BE49-F238E27FC236}">
                    <a16:creationId xmlns:a16="http://schemas.microsoft.com/office/drawing/2014/main" id="{245EF9A4-129A-CE5B-0515-CA15FD94C3CC}"/>
                  </a:ext>
                </a:extLst>
              </p:cNvPr>
              <p:cNvSpPr>
                <a:spLocks/>
              </p:cNvSpPr>
              <p:nvPr/>
            </p:nvSpPr>
            <p:spPr bwMode="hidden">
              <a:xfrm>
                <a:off x="5412" y="1039"/>
                <a:ext cx="346" cy="487"/>
              </a:xfrm>
              <a:custGeom>
                <a:avLst/>
                <a:gdLst>
                  <a:gd name="T0" fmla="*/ 22 w 346"/>
                  <a:gd name="T1" fmla="*/ 0 h 487"/>
                  <a:gd name="T2" fmla="*/ 0 w 346"/>
                  <a:gd name="T3" fmla="*/ 7 h 487"/>
                  <a:gd name="T4" fmla="*/ 346 w 346"/>
                  <a:gd name="T5" fmla="*/ 487 h 487"/>
                  <a:gd name="T6" fmla="*/ 346 w 346"/>
                  <a:gd name="T7" fmla="*/ 415 h 487"/>
                  <a:gd name="T8" fmla="*/ 46 w 346"/>
                  <a:gd name="T9" fmla="*/ 0 h 487"/>
                  <a:gd name="T10" fmla="*/ 22 w 346"/>
                  <a:gd name="T11" fmla="*/ 0 h 487"/>
                  <a:gd name="T12" fmla="*/ 22 w 346"/>
                  <a:gd name="T13" fmla="*/ 0 h 48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6" h="487">
                    <a:moveTo>
                      <a:pt x="22" y="0"/>
                    </a:moveTo>
                    <a:lnTo>
                      <a:pt x="0" y="7"/>
                    </a:lnTo>
                    <a:lnTo>
                      <a:pt x="346" y="487"/>
                    </a:lnTo>
                    <a:lnTo>
                      <a:pt x="346" y="415"/>
                    </a:lnTo>
                    <a:lnTo>
                      <a:pt x="46" y="0"/>
                    </a:lnTo>
                    <a:lnTo>
                      <a:pt x="22"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140355" name="Rectangle 67"/>
          <p:cNvSpPr>
            <a:spLocks noGrp="1" noChangeArrowheads="1"/>
          </p:cNvSpPr>
          <p:nvPr>
            <p:ph type="ctrTitle" sz="quarter"/>
          </p:nvPr>
        </p:nvSpPr>
        <p:spPr>
          <a:xfrm>
            <a:off x="455613" y="1920875"/>
            <a:ext cx="8226425" cy="1736725"/>
          </a:xfrm>
        </p:spPr>
        <p:txBody>
          <a:bodyPr anchor="b"/>
          <a:lstStyle>
            <a:lvl1pPr>
              <a:defRPr sz="5400"/>
            </a:lvl1pPr>
          </a:lstStyle>
          <a:p>
            <a:pPr lvl="0"/>
            <a:r>
              <a:rPr lang="en-US" noProof="0"/>
              <a:t>Click to edit Master title style</a:t>
            </a:r>
          </a:p>
        </p:txBody>
      </p:sp>
      <p:sp>
        <p:nvSpPr>
          <p:cNvPr id="140356" name="Rectangle 68"/>
          <p:cNvSpPr>
            <a:spLocks noGrp="1" noChangeArrowheads="1"/>
          </p:cNvSpPr>
          <p:nvPr>
            <p:ph type="subTitle" sz="quarter" idx="1"/>
          </p:nvPr>
        </p:nvSpPr>
        <p:spPr>
          <a:xfrm>
            <a:off x="1371600" y="3886200"/>
            <a:ext cx="6400800" cy="1752600"/>
          </a:xfrm>
        </p:spPr>
        <p:txBody>
          <a:bodyPr/>
          <a:lstStyle>
            <a:lvl1pPr marL="0" indent="0" algn="ctr">
              <a:buFont typeface="Wingdings" charset="0"/>
              <a:buNone/>
              <a:defRPr/>
            </a:lvl1pPr>
          </a:lstStyle>
          <a:p>
            <a:pPr lvl="0"/>
            <a:r>
              <a:rPr lang="en-US" noProof="0"/>
              <a:t>Click to edit Master subtitle style</a:t>
            </a:r>
          </a:p>
        </p:txBody>
      </p:sp>
      <p:sp>
        <p:nvSpPr>
          <p:cNvPr id="140357" name="Rectangle 69">
            <a:extLst>
              <a:ext uri="{FF2B5EF4-FFF2-40B4-BE49-F238E27FC236}">
                <a16:creationId xmlns:a16="http://schemas.microsoft.com/office/drawing/2014/main" id="{76A9A639-8AE0-83C6-2C3F-FC2BE0B7F417}"/>
              </a:ext>
            </a:extLst>
          </p:cNvPr>
          <p:cNvSpPr>
            <a:spLocks noGrp="1" noChangeArrowheads="1"/>
          </p:cNvSpPr>
          <p:nvPr>
            <p:ph type="dt" sz="quarter" idx="10"/>
          </p:nvPr>
        </p:nvSpPr>
        <p:spPr/>
        <p:txBody>
          <a:bodyPr/>
          <a:lstStyle>
            <a:lvl1pPr>
              <a:defRPr/>
            </a:lvl1pPr>
          </a:lstStyle>
          <a:p>
            <a:pPr>
              <a:defRPr/>
            </a:pPr>
            <a:endParaRPr lang="en-US"/>
          </a:p>
        </p:txBody>
      </p:sp>
      <p:sp>
        <p:nvSpPr>
          <p:cNvPr id="140358" name="Rectangle 70">
            <a:extLst>
              <a:ext uri="{FF2B5EF4-FFF2-40B4-BE49-F238E27FC236}">
                <a16:creationId xmlns:a16="http://schemas.microsoft.com/office/drawing/2014/main" id="{03A328DA-A1FC-2719-59E8-0DCDC775455E}"/>
              </a:ext>
            </a:extLst>
          </p:cNvPr>
          <p:cNvSpPr>
            <a:spLocks noGrp="1" noChangeArrowheads="1"/>
          </p:cNvSpPr>
          <p:nvPr>
            <p:ph type="ftr" sz="quarter" idx="11"/>
          </p:nvPr>
        </p:nvSpPr>
        <p:spPr/>
        <p:txBody>
          <a:bodyPr/>
          <a:lstStyle>
            <a:lvl1pPr>
              <a:defRPr/>
            </a:lvl1pPr>
          </a:lstStyle>
          <a:p>
            <a:pPr>
              <a:defRPr/>
            </a:pPr>
            <a:endParaRPr lang="en-US"/>
          </a:p>
        </p:txBody>
      </p:sp>
      <p:sp>
        <p:nvSpPr>
          <p:cNvPr id="140359" name="Rectangle 71">
            <a:extLst>
              <a:ext uri="{FF2B5EF4-FFF2-40B4-BE49-F238E27FC236}">
                <a16:creationId xmlns:a16="http://schemas.microsoft.com/office/drawing/2014/main" id="{A5F0C10C-A6BD-E8E3-C1C0-BE79992E61F9}"/>
              </a:ext>
            </a:extLst>
          </p:cNvPr>
          <p:cNvSpPr>
            <a:spLocks noGrp="1" noChangeArrowheads="1"/>
          </p:cNvSpPr>
          <p:nvPr>
            <p:ph type="sldNum" sz="quarter" idx="12"/>
          </p:nvPr>
        </p:nvSpPr>
        <p:spPr/>
        <p:txBody>
          <a:bodyPr/>
          <a:lstStyle>
            <a:lvl1pPr>
              <a:defRPr/>
            </a:lvl1pPr>
          </a:lstStyle>
          <a:p>
            <a:pPr>
              <a:defRPr/>
            </a:pPr>
            <a:fld id="{6949EEBC-6ED6-7E48-9F67-1C00C61A7DDF}" type="slidenum">
              <a:rPr lang="en-US" altLang="en-US"/>
              <a:pPr>
                <a:defRPr/>
              </a:pPr>
              <a:t>‹#›</a:t>
            </a:fld>
            <a:endParaRPr lang="en-US" altLang="en-US"/>
          </a:p>
        </p:txBody>
      </p:sp>
    </p:spTree>
    <p:extLst>
      <p:ext uri="{BB962C8B-B14F-4D97-AF65-F5344CB8AC3E}">
        <p14:creationId xmlns:p14="http://schemas.microsoft.com/office/powerpoint/2010/main" val="1585915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8">
            <a:extLst>
              <a:ext uri="{FF2B5EF4-FFF2-40B4-BE49-F238E27FC236}">
                <a16:creationId xmlns:a16="http://schemas.microsoft.com/office/drawing/2014/main" id="{E9462223-B596-1BC2-D48B-EF474B87192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9">
            <a:extLst>
              <a:ext uri="{FF2B5EF4-FFF2-40B4-BE49-F238E27FC236}">
                <a16:creationId xmlns:a16="http://schemas.microsoft.com/office/drawing/2014/main" id="{E030AED1-42EC-C396-DBBD-E61F3269120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70">
            <a:extLst>
              <a:ext uri="{FF2B5EF4-FFF2-40B4-BE49-F238E27FC236}">
                <a16:creationId xmlns:a16="http://schemas.microsoft.com/office/drawing/2014/main" id="{B387937D-E3AC-31B4-AC46-93BD3310EF92}"/>
              </a:ext>
            </a:extLst>
          </p:cNvPr>
          <p:cNvSpPr>
            <a:spLocks noGrp="1" noChangeArrowheads="1"/>
          </p:cNvSpPr>
          <p:nvPr>
            <p:ph type="sldNum" sz="quarter" idx="12"/>
          </p:nvPr>
        </p:nvSpPr>
        <p:spPr>
          <a:ln/>
        </p:spPr>
        <p:txBody>
          <a:bodyPr/>
          <a:lstStyle>
            <a:lvl1pPr>
              <a:defRPr/>
            </a:lvl1pPr>
          </a:lstStyle>
          <a:p>
            <a:pPr>
              <a:defRPr/>
            </a:pPr>
            <a:fld id="{F2159880-F30B-A14B-B679-887079DE7C4C}" type="slidenum">
              <a:rPr lang="en-US" altLang="en-US"/>
              <a:pPr>
                <a:defRPr/>
              </a:pPr>
              <a:t>‹#›</a:t>
            </a:fld>
            <a:endParaRPr lang="en-US" altLang="en-US"/>
          </a:p>
        </p:txBody>
      </p:sp>
    </p:spTree>
    <p:extLst>
      <p:ext uri="{BB962C8B-B14F-4D97-AF65-F5344CB8AC3E}">
        <p14:creationId xmlns:p14="http://schemas.microsoft.com/office/powerpoint/2010/main" val="2951849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3050"/>
            <a:ext cx="2055813" cy="58229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5613" y="273050"/>
            <a:ext cx="6018212" cy="5822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8">
            <a:extLst>
              <a:ext uri="{FF2B5EF4-FFF2-40B4-BE49-F238E27FC236}">
                <a16:creationId xmlns:a16="http://schemas.microsoft.com/office/drawing/2014/main" id="{2B839F6E-1A4D-DA70-F0F5-79BD93EFD29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9">
            <a:extLst>
              <a:ext uri="{FF2B5EF4-FFF2-40B4-BE49-F238E27FC236}">
                <a16:creationId xmlns:a16="http://schemas.microsoft.com/office/drawing/2014/main" id="{2C944A08-0777-FFD8-3330-EC8537DE7CF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70">
            <a:extLst>
              <a:ext uri="{FF2B5EF4-FFF2-40B4-BE49-F238E27FC236}">
                <a16:creationId xmlns:a16="http://schemas.microsoft.com/office/drawing/2014/main" id="{AE9EB47C-EB40-D324-AA06-5B9BC8899538}"/>
              </a:ext>
            </a:extLst>
          </p:cNvPr>
          <p:cNvSpPr>
            <a:spLocks noGrp="1" noChangeArrowheads="1"/>
          </p:cNvSpPr>
          <p:nvPr>
            <p:ph type="sldNum" sz="quarter" idx="12"/>
          </p:nvPr>
        </p:nvSpPr>
        <p:spPr>
          <a:ln/>
        </p:spPr>
        <p:txBody>
          <a:bodyPr/>
          <a:lstStyle>
            <a:lvl1pPr>
              <a:defRPr/>
            </a:lvl1pPr>
          </a:lstStyle>
          <a:p>
            <a:pPr>
              <a:defRPr/>
            </a:pPr>
            <a:fld id="{A6D23AE2-801F-934D-AA41-3EDF29366C66}" type="slidenum">
              <a:rPr lang="en-US" altLang="en-US"/>
              <a:pPr>
                <a:defRPr/>
              </a:pPr>
              <a:t>‹#›</a:t>
            </a:fld>
            <a:endParaRPr lang="en-US" altLang="en-US"/>
          </a:p>
        </p:txBody>
      </p:sp>
    </p:spTree>
    <p:extLst>
      <p:ext uri="{BB962C8B-B14F-4D97-AF65-F5344CB8AC3E}">
        <p14:creationId xmlns:p14="http://schemas.microsoft.com/office/powerpoint/2010/main" val="3285430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5613" y="273050"/>
            <a:ext cx="8226425" cy="1143000"/>
          </a:xfrm>
        </p:spPr>
        <p:txBody>
          <a:bodyPr/>
          <a:lstStyle/>
          <a:p>
            <a:r>
              <a:rPr lang="en-US"/>
              <a:t>Click to edit Master title style</a:t>
            </a:r>
          </a:p>
        </p:txBody>
      </p:sp>
      <p:sp>
        <p:nvSpPr>
          <p:cNvPr id="3" name="Text Placeholder 2"/>
          <p:cNvSpPr>
            <a:spLocks noGrp="1"/>
          </p:cNvSpPr>
          <p:nvPr>
            <p:ph type="body" sz="half" idx="1"/>
          </p:nvPr>
        </p:nvSpPr>
        <p:spPr>
          <a:xfrm>
            <a:off x="455613" y="1598613"/>
            <a:ext cx="4037012" cy="44973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5025" y="1598613"/>
            <a:ext cx="4037013" cy="4497387"/>
          </a:xfrm>
        </p:spPr>
        <p:txBody>
          <a:bodyPr/>
          <a:lstStyle/>
          <a:p>
            <a:pPr lvl="0"/>
            <a:endParaRPr lang="en-US" noProof="0"/>
          </a:p>
        </p:txBody>
      </p:sp>
      <p:sp>
        <p:nvSpPr>
          <p:cNvPr id="5" name="Rectangle 68">
            <a:extLst>
              <a:ext uri="{FF2B5EF4-FFF2-40B4-BE49-F238E27FC236}">
                <a16:creationId xmlns:a16="http://schemas.microsoft.com/office/drawing/2014/main" id="{5B1865E3-F6D2-5EAC-6BF5-24F6EFE6206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9">
            <a:extLst>
              <a:ext uri="{FF2B5EF4-FFF2-40B4-BE49-F238E27FC236}">
                <a16:creationId xmlns:a16="http://schemas.microsoft.com/office/drawing/2014/main" id="{9EB99212-C204-327C-BBB5-BAFC11DCCBB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70">
            <a:extLst>
              <a:ext uri="{FF2B5EF4-FFF2-40B4-BE49-F238E27FC236}">
                <a16:creationId xmlns:a16="http://schemas.microsoft.com/office/drawing/2014/main" id="{D2E86BA0-D9B1-A2BE-E52E-A9FDBA65EA2A}"/>
              </a:ext>
            </a:extLst>
          </p:cNvPr>
          <p:cNvSpPr>
            <a:spLocks noGrp="1" noChangeArrowheads="1"/>
          </p:cNvSpPr>
          <p:nvPr>
            <p:ph type="sldNum" sz="quarter" idx="12"/>
          </p:nvPr>
        </p:nvSpPr>
        <p:spPr>
          <a:ln/>
        </p:spPr>
        <p:txBody>
          <a:bodyPr/>
          <a:lstStyle>
            <a:lvl1pPr>
              <a:defRPr/>
            </a:lvl1pPr>
          </a:lstStyle>
          <a:p>
            <a:pPr>
              <a:defRPr/>
            </a:pPr>
            <a:fld id="{36B27436-6938-B04D-96DC-2372BD626A54}" type="slidenum">
              <a:rPr lang="en-US" altLang="en-US"/>
              <a:pPr>
                <a:defRPr/>
              </a:pPr>
              <a:t>‹#›</a:t>
            </a:fld>
            <a:endParaRPr lang="en-US" altLang="en-US"/>
          </a:p>
        </p:txBody>
      </p:sp>
    </p:spTree>
    <p:extLst>
      <p:ext uri="{BB962C8B-B14F-4D97-AF65-F5344CB8AC3E}">
        <p14:creationId xmlns:p14="http://schemas.microsoft.com/office/powerpoint/2010/main" val="2601793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8">
            <a:extLst>
              <a:ext uri="{FF2B5EF4-FFF2-40B4-BE49-F238E27FC236}">
                <a16:creationId xmlns:a16="http://schemas.microsoft.com/office/drawing/2014/main" id="{D9D03E4C-CAE1-25B1-99BD-29D63F7119A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9">
            <a:extLst>
              <a:ext uri="{FF2B5EF4-FFF2-40B4-BE49-F238E27FC236}">
                <a16:creationId xmlns:a16="http://schemas.microsoft.com/office/drawing/2014/main" id="{903CC2FF-DC17-3712-E701-4D642068730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70">
            <a:extLst>
              <a:ext uri="{FF2B5EF4-FFF2-40B4-BE49-F238E27FC236}">
                <a16:creationId xmlns:a16="http://schemas.microsoft.com/office/drawing/2014/main" id="{CC9A3A13-EBDC-8886-4781-4AD9BD87D79D}"/>
              </a:ext>
            </a:extLst>
          </p:cNvPr>
          <p:cNvSpPr>
            <a:spLocks noGrp="1" noChangeArrowheads="1"/>
          </p:cNvSpPr>
          <p:nvPr>
            <p:ph type="sldNum" sz="quarter" idx="12"/>
          </p:nvPr>
        </p:nvSpPr>
        <p:spPr>
          <a:ln/>
        </p:spPr>
        <p:txBody>
          <a:bodyPr/>
          <a:lstStyle>
            <a:lvl1pPr>
              <a:defRPr/>
            </a:lvl1pPr>
          </a:lstStyle>
          <a:p>
            <a:pPr>
              <a:defRPr/>
            </a:pPr>
            <a:fld id="{3858C23F-5E7F-CB4C-880C-E6A14B47AA2C}" type="slidenum">
              <a:rPr lang="en-US" altLang="en-US"/>
              <a:pPr>
                <a:defRPr/>
              </a:pPr>
              <a:t>‹#›</a:t>
            </a:fld>
            <a:endParaRPr lang="en-US" altLang="en-US"/>
          </a:p>
        </p:txBody>
      </p:sp>
    </p:spTree>
    <p:extLst>
      <p:ext uri="{BB962C8B-B14F-4D97-AF65-F5344CB8AC3E}">
        <p14:creationId xmlns:p14="http://schemas.microsoft.com/office/powerpoint/2010/main" val="920087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8">
            <a:extLst>
              <a:ext uri="{FF2B5EF4-FFF2-40B4-BE49-F238E27FC236}">
                <a16:creationId xmlns:a16="http://schemas.microsoft.com/office/drawing/2014/main" id="{F1563C90-3F75-AE6C-5008-EB93B043E75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9">
            <a:extLst>
              <a:ext uri="{FF2B5EF4-FFF2-40B4-BE49-F238E27FC236}">
                <a16:creationId xmlns:a16="http://schemas.microsoft.com/office/drawing/2014/main" id="{4DF0CD6F-AB60-1985-C353-49F93E112E5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70">
            <a:extLst>
              <a:ext uri="{FF2B5EF4-FFF2-40B4-BE49-F238E27FC236}">
                <a16:creationId xmlns:a16="http://schemas.microsoft.com/office/drawing/2014/main" id="{31688A8A-5855-9EEF-2584-DDDA2017A66F}"/>
              </a:ext>
            </a:extLst>
          </p:cNvPr>
          <p:cNvSpPr>
            <a:spLocks noGrp="1" noChangeArrowheads="1"/>
          </p:cNvSpPr>
          <p:nvPr>
            <p:ph type="sldNum" sz="quarter" idx="12"/>
          </p:nvPr>
        </p:nvSpPr>
        <p:spPr>
          <a:ln/>
        </p:spPr>
        <p:txBody>
          <a:bodyPr/>
          <a:lstStyle>
            <a:lvl1pPr>
              <a:defRPr/>
            </a:lvl1pPr>
          </a:lstStyle>
          <a:p>
            <a:pPr>
              <a:defRPr/>
            </a:pPr>
            <a:fld id="{EBF33EE0-63E3-2140-B133-7B28D5495D1A}" type="slidenum">
              <a:rPr lang="en-US" altLang="en-US"/>
              <a:pPr>
                <a:defRPr/>
              </a:pPr>
              <a:t>‹#›</a:t>
            </a:fld>
            <a:endParaRPr lang="en-US" altLang="en-US"/>
          </a:p>
        </p:txBody>
      </p:sp>
    </p:spTree>
    <p:extLst>
      <p:ext uri="{BB962C8B-B14F-4D97-AF65-F5344CB8AC3E}">
        <p14:creationId xmlns:p14="http://schemas.microsoft.com/office/powerpoint/2010/main" val="1970280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5613" y="1598613"/>
            <a:ext cx="4037012" cy="4497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5025" y="1598613"/>
            <a:ext cx="4037013" cy="4497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8">
            <a:extLst>
              <a:ext uri="{FF2B5EF4-FFF2-40B4-BE49-F238E27FC236}">
                <a16:creationId xmlns:a16="http://schemas.microsoft.com/office/drawing/2014/main" id="{74F64E35-D00E-96D5-1129-0A4B499A36F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9">
            <a:extLst>
              <a:ext uri="{FF2B5EF4-FFF2-40B4-BE49-F238E27FC236}">
                <a16:creationId xmlns:a16="http://schemas.microsoft.com/office/drawing/2014/main" id="{F2C30D17-34E2-E2D7-7C24-12A4F3C38CF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70">
            <a:extLst>
              <a:ext uri="{FF2B5EF4-FFF2-40B4-BE49-F238E27FC236}">
                <a16:creationId xmlns:a16="http://schemas.microsoft.com/office/drawing/2014/main" id="{836C5233-8548-7737-D494-C230CC8080A9}"/>
              </a:ext>
            </a:extLst>
          </p:cNvPr>
          <p:cNvSpPr>
            <a:spLocks noGrp="1" noChangeArrowheads="1"/>
          </p:cNvSpPr>
          <p:nvPr>
            <p:ph type="sldNum" sz="quarter" idx="12"/>
          </p:nvPr>
        </p:nvSpPr>
        <p:spPr>
          <a:ln/>
        </p:spPr>
        <p:txBody>
          <a:bodyPr/>
          <a:lstStyle>
            <a:lvl1pPr>
              <a:defRPr/>
            </a:lvl1pPr>
          </a:lstStyle>
          <a:p>
            <a:pPr>
              <a:defRPr/>
            </a:pPr>
            <a:fld id="{40F45437-F4E4-5140-BF32-786CD559962F}" type="slidenum">
              <a:rPr lang="en-US" altLang="en-US"/>
              <a:pPr>
                <a:defRPr/>
              </a:pPr>
              <a:t>‹#›</a:t>
            </a:fld>
            <a:endParaRPr lang="en-US" altLang="en-US"/>
          </a:p>
        </p:txBody>
      </p:sp>
    </p:spTree>
    <p:extLst>
      <p:ext uri="{BB962C8B-B14F-4D97-AF65-F5344CB8AC3E}">
        <p14:creationId xmlns:p14="http://schemas.microsoft.com/office/powerpoint/2010/main" val="249409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8">
            <a:extLst>
              <a:ext uri="{FF2B5EF4-FFF2-40B4-BE49-F238E27FC236}">
                <a16:creationId xmlns:a16="http://schemas.microsoft.com/office/drawing/2014/main" id="{C4F3DD57-62A8-ADAB-9384-8A9F9163E9C8}"/>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69">
            <a:extLst>
              <a:ext uri="{FF2B5EF4-FFF2-40B4-BE49-F238E27FC236}">
                <a16:creationId xmlns:a16="http://schemas.microsoft.com/office/drawing/2014/main" id="{1512FFC2-ACD4-CAB0-5966-3FE5642360B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70">
            <a:extLst>
              <a:ext uri="{FF2B5EF4-FFF2-40B4-BE49-F238E27FC236}">
                <a16:creationId xmlns:a16="http://schemas.microsoft.com/office/drawing/2014/main" id="{213C6968-86BA-E6CA-005C-D7299E314352}"/>
              </a:ext>
            </a:extLst>
          </p:cNvPr>
          <p:cNvSpPr>
            <a:spLocks noGrp="1" noChangeArrowheads="1"/>
          </p:cNvSpPr>
          <p:nvPr>
            <p:ph type="sldNum" sz="quarter" idx="12"/>
          </p:nvPr>
        </p:nvSpPr>
        <p:spPr>
          <a:ln/>
        </p:spPr>
        <p:txBody>
          <a:bodyPr/>
          <a:lstStyle>
            <a:lvl1pPr>
              <a:defRPr/>
            </a:lvl1pPr>
          </a:lstStyle>
          <a:p>
            <a:pPr>
              <a:defRPr/>
            </a:pPr>
            <a:fld id="{5C19576A-8021-2F47-AD1E-4501339A66A2}" type="slidenum">
              <a:rPr lang="en-US" altLang="en-US"/>
              <a:pPr>
                <a:defRPr/>
              </a:pPr>
              <a:t>‹#›</a:t>
            </a:fld>
            <a:endParaRPr lang="en-US" altLang="en-US"/>
          </a:p>
        </p:txBody>
      </p:sp>
    </p:spTree>
    <p:extLst>
      <p:ext uri="{BB962C8B-B14F-4D97-AF65-F5344CB8AC3E}">
        <p14:creationId xmlns:p14="http://schemas.microsoft.com/office/powerpoint/2010/main" val="2305002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8">
            <a:extLst>
              <a:ext uri="{FF2B5EF4-FFF2-40B4-BE49-F238E27FC236}">
                <a16:creationId xmlns:a16="http://schemas.microsoft.com/office/drawing/2014/main" id="{8E63B304-3EBE-09A5-2C32-AB2E391A68A0}"/>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69">
            <a:extLst>
              <a:ext uri="{FF2B5EF4-FFF2-40B4-BE49-F238E27FC236}">
                <a16:creationId xmlns:a16="http://schemas.microsoft.com/office/drawing/2014/main" id="{6EB3A3C6-3DDF-1447-ED3E-2B252A04342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70">
            <a:extLst>
              <a:ext uri="{FF2B5EF4-FFF2-40B4-BE49-F238E27FC236}">
                <a16:creationId xmlns:a16="http://schemas.microsoft.com/office/drawing/2014/main" id="{309ED935-5B51-7A8F-C05C-7E8347F543D2}"/>
              </a:ext>
            </a:extLst>
          </p:cNvPr>
          <p:cNvSpPr>
            <a:spLocks noGrp="1" noChangeArrowheads="1"/>
          </p:cNvSpPr>
          <p:nvPr>
            <p:ph type="sldNum" sz="quarter" idx="12"/>
          </p:nvPr>
        </p:nvSpPr>
        <p:spPr>
          <a:ln/>
        </p:spPr>
        <p:txBody>
          <a:bodyPr/>
          <a:lstStyle>
            <a:lvl1pPr>
              <a:defRPr/>
            </a:lvl1pPr>
          </a:lstStyle>
          <a:p>
            <a:pPr>
              <a:defRPr/>
            </a:pPr>
            <a:fld id="{4DD59516-3C5D-FA40-82A6-7E1D3C452360}" type="slidenum">
              <a:rPr lang="en-US" altLang="en-US"/>
              <a:pPr>
                <a:defRPr/>
              </a:pPr>
              <a:t>‹#›</a:t>
            </a:fld>
            <a:endParaRPr lang="en-US" altLang="en-US"/>
          </a:p>
        </p:txBody>
      </p:sp>
    </p:spTree>
    <p:extLst>
      <p:ext uri="{BB962C8B-B14F-4D97-AF65-F5344CB8AC3E}">
        <p14:creationId xmlns:p14="http://schemas.microsoft.com/office/powerpoint/2010/main" val="2800646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8">
            <a:extLst>
              <a:ext uri="{FF2B5EF4-FFF2-40B4-BE49-F238E27FC236}">
                <a16:creationId xmlns:a16="http://schemas.microsoft.com/office/drawing/2014/main" id="{363C8C28-3B3F-DE88-95D1-F43BB57103AF}"/>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69">
            <a:extLst>
              <a:ext uri="{FF2B5EF4-FFF2-40B4-BE49-F238E27FC236}">
                <a16:creationId xmlns:a16="http://schemas.microsoft.com/office/drawing/2014/main" id="{2E98F763-CD79-AE27-FFC4-AF1495FAD67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70">
            <a:extLst>
              <a:ext uri="{FF2B5EF4-FFF2-40B4-BE49-F238E27FC236}">
                <a16:creationId xmlns:a16="http://schemas.microsoft.com/office/drawing/2014/main" id="{D49A70EC-2AFF-9D20-CA1E-F4047453DCD8}"/>
              </a:ext>
            </a:extLst>
          </p:cNvPr>
          <p:cNvSpPr>
            <a:spLocks noGrp="1" noChangeArrowheads="1"/>
          </p:cNvSpPr>
          <p:nvPr>
            <p:ph type="sldNum" sz="quarter" idx="12"/>
          </p:nvPr>
        </p:nvSpPr>
        <p:spPr>
          <a:ln/>
        </p:spPr>
        <p:txBody>
          <a:bodyPr/>
          <a:lstStyle>
            <a:lvl1pPr>
              <a:defRPr/>
            </a:lvl1pPr>
          </a:lstStyle>
          <a:p>
            <a:pPr>
              <a:defRPr/>
            </a:pPr>
            <a:fld id="{6951ED4A-32B6-3944-8CE9-21F3A0C58A9E}" type="slidenum">
              <a:rPr lang="en-US" altLang="en-US"/>
              <a:pPr>
                <a:defRPr/>
              </a:pPr>
              <a:t>‹#›</a:t>
            </a:fld>
            <a:endParaRPr lang="en-US" altLang="en-US"/>
          </a:p>
        </p:txBody>
      </p:sp>
    </p:spTree>
    <p:extLst>
      <p:ext uri="{BB962C8B-B14F-4D97-AF65-F5344CB8AC3E}">
        <p14:creationId xmlns:p14="http://schemas.microsoft.com/office/powerpoint/2010/main" val="3863766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8">
            <a:extLst>
              <a:ext uri="{FF2B5EF4-FFF2-40B4-BE49-F238E27FC236}">
                <a16:creationId xmlns:a16="http://schemas.microsoft.com/office/drawing/2014/main" id="{FFE496EC-4AEB-DACC-8A6F-2516DB84E98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9">
            <a:extLst>
              <a:ext uri="{FF2B5EF4-FFF2-40B4-BE49-F238E27FC236}">
                <a16:creationId xmlns:a16="http://schemas.microsoft.com/office/drawing/2014/main" id="{54FD31F3-C311-309E-48A0-B01053E2A06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70">
            <a:extLst>
              <a:ext uri="{FF2B5EF4-FFF2-40B4-BE49-F238E27FC236}">
                <a16:creationId xmlns:a16="http://schemas.microsoft.com/office/drawing/2014/main" id="{181D0D07-4F22-F424-3A29-B31D959EBF86}"/>
              </a:ext>
            </a:extLst>
          </p:cNvPr>
          <p:cNvSpPr>
            <a:spLocks noGrp="1" noChangeArrowheads="1"/>
          </p:cNvSpPr>
          <p:nvPr>
            <p:ph type="sldNum" sz="quarter" idx="12"/>
          </p:nvPr>
        </p:nvSpPr>
        <p:spPr>
          <a:ln/>
        </p:spPr>
        <p:txBody>
          <a:bodyPr/>
          <a:lstStyle>
            <a:lvl1pPr>
              <a:defRPr/>
            </a:lvl1pPr>
          </a:lstStyle>
          <a:p>
            <a:pPr>
              <a:defRPr/>
            </a:pPr>
            <a:fld id="{7294C38F-109E-FA4A-88F8-9477F0C87BCF}" type="slidenum">
              <a:rPr lang="en-US" altLang="en-US"/>
              <a:pPr>
                <a:defRPr/>
              </a:pPr>
              <a:t>‹#›</a:t>
            </a:fld>
            <a:endParaRPr lang="en-US" altLang="en-US"/>
          </a:p>
        </p:txBody>
      </p:sp>
    </p:spTree>
    <p:extLst>
      <p:ext uri="{BB962C8B-B14F-4D97-AF65-F5344CB8AC3E}">
        <p14:creationId xmlns:p14="http://schemas.microsoft.com/office/powerpoint/2010/main" val="254233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8">
            <a:extLst>
              <a:ext uri="{FF2B5EF4-FFF2-40B4-BE49-F238E27FC236}">
                <a16:creationId xmlns:a16="http://schemas.microsoft.com/office/drawing/2014/main" id="{8D63846D-6634-D4C2-1E68-8BF3213CB5D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9">
            <a:extLst>
              <a:ext uri="{FF2B5EF4-FFF2-40B4-BE49-F238E27FC236}">
                <a16:creationId xmlns:a16="http://schemas.microsoft.com/office/drawing/2014/main" id="{9B40D21D-FD5E-22C7-5569-4EE8EC0625B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70">
            <a:extLst>
              <a:ext uri="{FF2B5EF4-FFF2-40B4-BE49-F238E27FC236}">
                <a16:creationId xmlns:a16="http://schemas.microsoft.com/office/drawing/2014/main" id="{9C1C6863-320C-740E-9052-7CFD8160ABDE}"/>
              </a:ext>
            </a:extLst>
          </p:cNvPr>
          <p:cNvSpPr>
            <a:spLocks noGrp="1" noChangeArrowheads="1"/>
          </p:cNvSpPr>
          <p:nvPr>
            <p:ph type="sldNum" sz="quarter" idx="12"/>
          </p:nvPr>
        </p:nvSpPr>
        <p:spPr>
          <a:ln/>
        </p:spPr>
        <p:txBody>
          <a:bodyPr/>
          <a:lstStyle>
            <a:lvl1pPr>
              <a:defRPr/>
            </a:lvl1pPr>
          </a:lstStyle>
          <a:p>
            <a:pPr>
              <a:defRPr/>
            </a:pPr>
            <a:fld id="{DF1CE570-436F-6344-AC0A-6BDBAB9E1E23}" type="slidenum">
              <a:rPr lang="en-US" altLang="en-US"/>
              <a:pPr>
                <a:defRPr/>
              </a:pPr>
              <a:t>‹#›</a:t>
            </a:fld>
            <a:endParaRPr lang="en-US" altLang="en-US"/>
          </a:p>
        </p:txBody>
      </p:sp>
    </p:spTree>
    <p:extLst>
      <p:ext uri="{BB962C8B-B14F-4D97-AF65-F5344CB8AC3E}">
        <p14:creationId xmlns:p14="http://schemas.microsoft.com/office/powerpoint/2010/main" val="3630966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414161"/>
            </a:gs>
            <a:gs pos="100000">
              <a:schemeClr val="bg1"/>
            </a:gs>
          </a:gsLst>
          <a:lin ang="5400000" scaled="1"/>
        </a:gra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389BEA50-DDCE-4DC3-0707-845E9F942039}"/>
              </a:ext>
            </a:extLst>
          </p:cNvPr>
          <p:cNvGrpSpPr>
            <a:grpSpLocks/>
          </p:cNvGrpSpPr>
          <p:nvPr/>
        </p:nvGrpSpPr>
        <p:grpSpPr bwMode="auto">
          <a:xfrm>
            <a:off x="0" y="0"/>
            <a:ext cx="9142413" cy="6856413"/>
            <a:chOff x="0" y="0"/>
            <a:chExt cx="5759" cy="4319"/>
          </a:xfrm>
        </p:grpSpPr>
        <p:sp>
          <p:nvSpPr>
            <p:cNvPr id="139267" name="Freeform 3">
              <a:extLst>
                <a:ext uri="{FF2B5EF4-FFF2-40B4-BE49-F238E27FC236}">
                  <a16:creationId xmlns:a16="http://schemas.microsoft.com/office/drawing/2014/main" id="{99FBB0C0-39AE-94FA-BD5D-DEC8325A5968}"/>
                </a:ext>
              </a:extLst>
            </p:cNvPr>
            <p:cNvSpPr>
              <a:spLocks/>
            </p:cNvSpPr>
            <p:nvPr userDrawn="1"/>
          </p:nvSpPr>
          <p:spPr bwMode="hidden">
            <a:xfrm>
              <a:off x="0" y="0"/>
              <a:ext cx="5758" cy="1043"/>
            </a:xfrm>
            <a:custGeom>
              <a:avLst/>
              <a:gdLst>
                <a:gd name="T0" fmla="*/ 5740 w 5740"/>
                <a:gd name="T1" fmla="*/ 1043 h 1043"/>
                <a:gd name="T2" fmla="*/ 0 w 5740"/>
                <a:gd name="T3" fmla="*/ 1043 h 1043"/>
                <a:gd name="T4" fmla="*/ 0 w 5740"/>
                <a:gd name="T5" fmla="*/ 0 h 1043"/>
                <a:gd name="T6" fmla="*/ 5740 w 5740"/>
                <a:gd name="T7" fmla="*/ 0 h 1043"/>
                <a:gd name="T8" fmla="*/ 5740 w 5740"/>
                <a:gd name="T9" fmla="*/ 1043 h 1043"/>
                <a:gd name="T10" fmla="*/ 5740 w 5740"/>
                <a:gd name="T11" fmla="*/ 1043 h 1043"/>
              </a:gdLst>
              <a:ahLst/>
              <a:cxnLst>
                <a:cxn ang="0">
                  <a:pos x="T0" y="T1"/>
                </a:cxn>
                <a:cxn ang="0">
                  <a:pos x="T2" y="T3"/>
                </a:cxn>
                <a:cxn ang="0">
                  <a:pos x="T4" y="T5"/>
                </a:cxn>
                <a:cxn ang="0">
                  <a:pos x="T6" y="T7"/>
                </a:cxn>
                <a:cxn ang="0">
                  <a:pos x="T8" y="T9"/>
                </a:cxn>
                <a:cxn ang="0">
                  <a:pos x="T10" y="T11"/>
                </a:cxn>
              </a:cxnLst>
              <a:rect l="0" t="0" r="r" b="b"/>
              <a:pathLst>
                <a:path w="5740" h="1043">
                  <a:moveTo>
                    <a:pt x="5740" y="1043"/>
                  </a:moveTo>
                  <a:lnTo>
                    <a:pt x="0" y="1043"/>
                  </a:lnTo>
                  <a:lnTo>
                    <a:pt x="0" y="0"/>
                  </a:lnTo>
                  <a:lnTo>
                    <a:pt x="5740" y="0"/>
                  </a:lnTo>
                  <a:lnTo>
                    <a:pt x="5740" y="1043"/>
                  </a:lnTo>
                  <a:lnTo>
                    <a:pt x="5740" y="1043"/>
                  </a:lnTo>
                  <a:close/>
                </a:path>
              </a:pathLst>
            </a:custGeom>
            <a:gradFill rotWithShape="0">
              <a:gsLst>
                <a:gs pos="0">
                  <a:schemeClr val="bg1"/>
                </a:gs>
                <a:gs pos="100000">
                  <a:schemeClr val="bg1">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grpSp>
          <p:nvGrpSpPr>
            <p:cNvPr id="1033" name="Group 4">
              <a:extLst>
                <a:ext uri="{FF2B5EF4-FFF2-40B4-BE49-F238E27FC236}">
                  <a16:creationId xmlns:a16="http://schemas.microsoft.com/office/drawing/2014/main" id="{95F56FF5-D35A-34CD-30C3-AC319242E761}"/>
                </a:ext>
              </a:extLst>
            </p:cNvPr>
            <p:cNvGrpSpPr>
              <a:grpSpLocks/>
            </p:cNvGrpSpPr>
            <p:nvPr userDrawn="1"/>
          </p:nvGrpSpPr>
          <p:grpSpPr bwMode="auto">
            <a:xfrm>
              <a:off x="0" y="0"/>
              <a:ext cx="5759" cy="4319"/>
              <a:chOff x="0" y="0"/>
              <a:chExt cx="5759" cy="4319"/>
            </a:xfrm>
          </p:grpSpPr>
          <p:sp>
            <p:nvSpPr>
              <p:cNvPr id="139269" name="Freeform 5">
                <a:extLst>
                  <a:ext uri="{FF2B5EF4-FFF2-40B4-BE49-F238E27FC236}">
                    <a16:creationId xmlns:a16="http://schemas.microsoft.com/office/drawing/2014/main" id="{93ACA047-FDBB-A3BA-F5DE-DA06D19B808D}"/>
                  </a:ext>
                </a:extLst>
              </p:cNvPr>
              <p:cNvSpPr>
                <a:spLocks/>
              </p:cNvSpPr>
              <p:nvPr userDrawn="1"/>
            </p:nvSpPr>
            <p:spPr bwMode="hidden">
              <a:xfrm>
                <a:off x="1" y="1040"/>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70" name="Freeform 6">
                <a:extLst>
                  <a:ext uri="{FF2B5EF4-FFF2-40B4-BE49-F238E27FC236}">
                    <a16:creationId xmlns:a16="http://schemas.microsoft.com/office/drawing/2014/main" id="{DB094B76-9536-9B94-AAC6-5586C7FE1345}"/>
                  </a:ext>
                </a:extLst>
              </p:cNvPr>
              <p:cNvSpPr>
                <a:spLocks/>
              </p:cNvSpPr>
              <p:nvPr userDrawn="1"/>
            </p:nvSpPr>
            <p:spPr bwMode="hidden">
              <a:xfrm>
                <a:off x="0" y="3988"/>
                <a:ext cx="5758" cy="42"/>
              </a:xfrm>
              <a:custGeom>
                <a:avLst/>
                <a:gdLst>
                  <a:gd name="T0" fmla="*/ 0 w 5740"/>
                  <a:gd name="T1" fmla="*/ 42 h 42"/>
                  <a:gd name="T2" fmla="*/ 5740 w 5740"/>
                  <a:gd name="T3" fmla="*/ 42 h 42"/>
                  <a:gd name="T4" fmla="*/ 5740 w 5740"/>
                  <a:gd name="T5" fmla="*/ 0 h 42"/>
                  <a:gd name="T6" fmla="*/ 0 w 5740"/>
                  <a:gd name="T7" fmla="*/ 0 h 42"/>
                  <a:gd name="T8" fmla="*/ 0 w 5740"/>
                  <a:gd name="T9" fmla="*/ 42 h 42"/>
                  <a:gd name="T10" fmla="*/ 0 w 5740"/>
                  <a:gd name="T11" fmla="*/ 42 h 42"/>
                </a:gdLst>
                <a:ahLst/>
                <a:cxnLst>
                  <a:cxn ang="0">
                    <a:pos x="T0" y="T1"/>
                  </a:cxn>
                  <a:cxn ang="0">
                    <a:pos x="T2" y="T3"/>
                  </a:cxn>
                  <a:cxn ang="0">
                    <a:pos x="T4" y="T5"/>
                  </a:cxn>
                  <a:cxn ang="0">
                    <a:pos x="T6" y="T7"/>
                  </a:cxn>
                  <a:cxn ang="0">
                    <a:pos x="T8" y="T9"/>
                  </a:cxn>
                  <a:cxn ang="0">
                    <a:pos x="T10" y="T11"/>
                  </a:cxn>
                </a:cxnLst>
                <a:rect l="0" t="0" r="r" b="b"/>
                <a:pathLst>
                  <a:path w="5740" h="42">
                    <a:moveTo>
                      <a:pt x="0" y="42"/>
                    </a:moveTo>
                    <a:lnTo>
                      <a:pt x="5740" y="42"/>
                    </a:lnTo>
                    <a:lnTo>
                      <a:pt x="5740" y="0"/>
                    </a:lnTo>
                    <a:lnTo>
                      <a:pt x="0" y="0"/>
                    </a:lnTo>
                    <a:lnTo>
                      <a:pt x="0" y="42"/>
                    </a:lnTo>
                    <a:lnTo>
                      <a:pt x="0" y="42"/>
                    </a:lnTo>
                    <a:close/>
                  </a:path>
                </a:pathLst>
              </a:custGeom>
              <a:gradFill rotWithShape="0">
                <a:gsLst>
                  <a:gs pos="0">
                    <a:schemeClr val="bg2">
                      <a:gamma/>
                      <a:shade val="94118"/>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71" name="Freeform 7">
                <a:extLst>
                  <a:ext uri="{FF2B5EF4-FFF2-40B4-BE49-F238E27FC236}">
                    <a16:creationId xmlns:a16="http://schemas.microsoft.com/office/drawing/2014/main" id="{AEF35110-315E-1028-1D70-50B7E01AE8AA}"/>
                  </a:ext>
                </a:extLst>
              </p:cNvPr>
              <p:cNvSpPr>
                <a:spLocks/>
              </p:cNvSpPr>
              <p:nvPr userDrawn="1"/>
            </p:nvSpPr>
            <p:spPr bwMode="hidden">
              <a:xfrm>
                <a:off x="0" y="3665"/>
                <a:ext cx="5758" cy="30"/>
              </a:xfrm>
              <a:custGeom>
                <a:avLst/>
                <a:gdLst>
                  <a:gd name="T0" fmla="*/ 0 w 5740"/>
                  <a:gd name="T1" fmla="*/ 30 h 30"/>
                  <a:gd name="T2" fmla="*/ 5740 w 5740"/>
                  <a:gd name="T3" fmla="*/ 30 h 30"/>
                  <a:gd name="T4" fmla="*/ 5740 w 5740"/>
                  <a:gd name="T5" fmla="*/ 0 h 30"/>
                  <a:gd name="T6" fmla="*/ 0 w 5740"/>
                  <a:gd name="T7" fmla="*/ 0 h 30"/>
                  <a:gd name="T8" fmla="*/ 0 w 5740"/>
                  <a:gd name="T9" fmla="*/ 30 h 30"/>
                  <a:gd name="T10" fmla="*/ 0 w 5740"/>
                  <a:gd name="T11" fmla="*/ 30 h 30"/>
                </a:gdLst>
                <a:ahLst/>
                <a:cxnLst>
                  <a:cxn ang="0">
                    <a:pos x="T0" y="T1"/>
                  </a:cxn>
                  <a:cxn ang="0">
                    <a:pos x="T2" y="T3"/>
                  </a:cxn>
                  <a:cxn ang="0">
                    <a:pos x="T4" y="T5"/>
                  </a:cxn>
                  <a:cxn ang="0">
                    <a:pos x="T6" y="T7"/>
                  </a:cxn>
                  <a:cxn ang="0">
                    <a:pos x="T8" y="T9"/>
                  </a:cxn>
                  <a:cxn ang="0">
                    <a:pos x="T10" y="T11"/>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4118"/>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72" name="Freeform 8">
                <a:extLst>
                  <a:ext uri="{FF2B5EF4-FFF2-40B4-BE49-F238E27FC236}">
                    <a16:creationId xmlns:a16="http://schemas.microsoft.com/office/drawing/2014/main" id="{C80D9B9F-9D25-417B-BB43-D94E3CDCB160}"/>
                  </a:ext>
                </a:extLst>
              </p:cNvPr>
              <p:cNvSpPr>
                <a:spLocks/>
              </p:cNvSpPr>
              <p:nvPr userDrawn="1"/>
            </p:nvSpPr>
            <p:spPr bwMode="hidden">
              <a:xfrm>
                <a:off x="0" y="3364"/>
                <a:ext cx="5758" cy="30"/>
              </a:xfrm>
              <a:custGeom>
                <a:avLst/>
                <a:gdLst>
                  <a:gd name="T0" fmla="*/ 0 w 5740"/>
                  <a:gd name="T1" fmla="*/ 30 h 30"/>
                  <a:gd name="T2" fmla="*/ 5740 w 5740"/>
                  <a:gd name="T3" fmla="*/ 30 h 30"/>
                  <a:gd name="T4" fmla="*/ 5740 w 5740"/>
                  <a:gd name="T5" fmla="*/ 0 h 30"/>
                  <a:gd name="T6" fmla="*/ 0 w 5740"/>
                  <a:gd name="T7" fmla="*/ 0 h 30"/>
                  <a:gd name="T8" fmla="*/ 0 w 5740"/>
                  <a:gd name="T9" fmla="*/ 30 h 30"/>
                  <a:gd name="T10" fmla="*/ 0 w 5740"/>
                  <a:gd name="T11" fmla="*/ 30 h 30"/>
                </a:gdLst>
                <a:ahLst/>
                <a:cxnLst>
                  <a:cxn ang="0">
                    <a:pos x="T0" y="T1"/>
                  </a:cxn>
                  <a:cxn ang="0">
                    <a:pos x="T2" y="T3"/>
                  </a:cxn>
                  <a:cxn ang="0">
                    <a:pos x="T4" y="T5"/>
                  </a:cxn>
                  <a:cxn ang="0">
                    <a:pos x="T6" y="T7"/>
                  </a:cxn>
                  <a:cxn ang="0">
                    <a:pos x="T8" y="T9"/>
                  </a:cxn>
                  <a:cxn ang="0">
                    <a:pos x="T10" y="T11"/>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0980"/>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73" name="Freeform 9">
                <a:extLst>
                  <a:ext uri="{FF2B5EF4-FFF2-40B4-BE49-F238E27FC236}">
                    <a16:creationId xmlns:a16="http://schemas.microsoft.com/office/drawing/2014/main" id="{2D602C63-8F01-E7BD-4A12-49E1964D6883}"/>
                  </a:ext>
                </a:extLst>
              </p:cNvPr>
              <p:cNvSpPr>
                <a:spLocks/>
              </p:cNvSpPr>
              <p:nvPr userDrawn="1"/>
            </p:nvSpPr>
            <p:spPr bwMode="hidden">
              <a:xfrm>
                <a:off x="0" y="3105"/>
                <a:ext cx="5758" cy="31"/>
              </a:xfrm>
              <a:custGeom>
                <a:avLst/>
                <a:gdLst>
                  <a:gd name="T0" fmla="*/ 0 w 5740"/>
                  <a:gd name="T1" fmla="*/ 30 h 30"/>
                  <a:gd name="T2" fmla="*/ 5740 w 5740"/>
                  <a:gd name="T3" fmla="*/ 30 h 30"/>
                  <a:gd name="T4" fmla="*/ 5740 w 5740"/>
                  <a:gd name="T5" fmla="*/ 0 h 30"/>
                  <a:gd name="T6" fmla="*/ 0 w 5740"/>
                  <a:gd name="T7" fmla="*/ 0 h 30"/>
                  <a:gd name="T8" fmla="*/ 0 w 5740"/>
                  <a:gd name="T9" fmla="*/ 30 h 30"/>
                  <a:gd name="T10" fmla="*/ 0 w 5740"/>
                  <a:gd name="T11" fmla="*/ 30 h 30"/>
                </a:gdLst>
                <a:ahLst/>
                <a:cxnLst>
                  <a:cxn ang="0">
                    <a:pos x="T0" y="T1"/>
                  </a:cxn>
                  <a:cxn ang="0">
                    <a:pos x="T2" y="T3"/>
                  </a:cxn>
                  <a:cxn ang="0">
                    <a:pos x="T4" y="T5"/>
                  </a:cxn>
                  <a:cxn ang="0">
                    <a:pos x="T6" y="T7"/>
                  </a:cxn>
                  <a:cxn ang="0">
                    <a:pos x="T8" y="T9"/>
                  </a:cxn>
                  <a:cxn ang="0">
                    <a:pos x="T10" y="T11"/>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0980"/>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74" name="Freeform 10">
                <a:extLst>
                  <a:ext uri="{FF2B5EF4-FFF2-40B4-BE49-F238E27FC236}">
                    <a16:creationId xmlns:a16="http://schemas.microsoft.com/office/drawing/2014/main" id="{5ECE30C3-2CA1-5B35-2178-0E2CA232EE6B}"/>
                  </a:ext>
                </a:extLst>
              </p:cNvPr>
              <p:cNvSpPr>
                <a:spLocks/>
              </p:cNvSpPr>
              <p:nvPr userDrawn="1"/>
            </p:nvSpPr>
            <p:spPr bwMode="hidden">
              <a:xfrm>
                <a:off x="0" y="2859"/>
                <a:ext cx="5758" cy="36"/>
              </a:xfrm>
              <a:custGeom>
                <a:avLst/>
                <a:gdLst>
                  <a:gd name="T0" fmla="*/ 5740 w 5740"/>
                  <a:gd name="T1" fmla="*/ 0 h 36"/>
                  <a:gd name="T2" fmla="*/ 0 w 5740"/>
                  <a:gd name="T3" fmla="*/ 0 h 36"/>
                  <a:gd name="T4" fmla="*/ 0 w 5740"/>
                  <a:gd name="T5" fmla="*/ 36 h 36"/>
                  <a:gd name="T6" fmla="*/ 5740 w 5740"/>
                  <a:gd name="T7" fmla="*/ 36 h 36"/>
                  <a:gd name="T8" fmla="*/ 5740 w 5740"/>
                  <a:gd name="T9" fmla="*/ 0 h 36"/>
                  <a:gd name="T10" fmla="*/ 5740 w 5740"/>
                  <a:gd name="T11" fmla="*/ 0 h 36"/>
                </a:gdLst>
                <a:ahLst/>
                <a:cxnLst>
                  <a:cxn ang="0">
                    <a:pos x="T0" y="T1"/>
                  </a:cxn>
                  <a:cxn ang="0">
                    <a:pos x="T2" y="T3"/>
                  </a:cxn>
                  <a:cxn ang="0">
                    <a:pos x="T4" y="T5"/>
                  </a:cxn>
                  <a:cxn ang="0">
                    <a:pos x="T6" y="T7"/>
                  </a:cxn>
                  <a:cxn ang="0">
                    <a:pos x="T8" y="T9"/>
                  </a:cxn>
                  <a:cxn ang="0">
                    <a:pos x="T10" y="T11"/>
                  </a:cxn>
                </a:cxnLst>
                <a:rect l="0" t="0" r="r" b="b"/>
                <a:pathLst>
                  <a:path w="5740" h="36">
                    <a:moveTo>
                      <a:pt x="5740" y="0"/>
                    </a:moveTo>
                    <a:lnTo>
                      <a:pt x="0" y="0"/>
                    </a:lnTo>
                    <a:lnTo>
                      <a:pt x="0" y="36"/>
                    </a:lnTo>
                    <a:lnTo>
                      <a:pt x="5740" y="36"/>
                    </a:lnTo>
                    <a:lnTo>
                      <a:pt x="5740" y="0"/>
                    </a:lnTo>
                    <a:lnTo>
                      <a:pt x="5740" y="0"/>
                    </a:lnTo>
                    <a:close/>
                  </a:path>
                </a:pathLst>
              </a:custGeom>
              <a:gradFill rotWithShape="0">
                <a:gsLst>
                  <a:gs pos="0">
                    <a:schemeClr val="bg2">
                      <a:gamma/>
                      <a:shade val="87843"/>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75" name="Freeform 11">
                <a:extLst>
                  <a:ext uri="{FF2B5EF4-FFF2-40B4-BE49-F238E27FC236}">
                    <a16:creationId xmlns:a16="http://schemas.microsoft.com/office/drawing/2014/main" id="{9A355EE9-79C8-E5D4-17C2-280D5E9DADC0}"/>
                  </a:ext>
                </a:extLst>
              </p:cNvPr>
              <p:cNvSpPr>
                <a:spLocks/>
              </p:cNvSpPr>
              <p:nvPr userDrawn="1"/>
            </p:nvSpPr>
            <p:spPr bwMode="hidden">
              <a:xfrm>
                <a:off x="0" y="2644"/>
                <a:ext cx="5758" cy="30"/>
              </a:xfrm>
              <a:custGeom>
                <a:avLst/>
                <a:gdLst>
                  <a:gd name="T0" fmla="*/ 5740 w 5740"/>
                  <a:gd name="T1" fmla="*/ 0 h 30"/>
                  <a:gd name="T2" fmla="*/ 0 w 5740"/>
                  <a:gd name="T3" fmla="*/ 0 h 30"/>
                  <a:gd name="T4" fmla="*/ 0 w 5740"/>
                  <a:gd name="T5" fmla="*/ 30 h 30"/>
                  <a:gd name="T6" fmla="*/ 5740 w 5740"/>
                  <a:gd name="T7" fmla="*/ 30 h 30"/>
                  <a:gd name="T8" fmla="*/ 5740 w 5740"/>
                  <a:gd name="T9" fmla="*/ 0 h 30"/>
                  <a:gd name="T10" fmla="*/ 5740 w 5740"/>
                  <a:gd name="T11" fmla="*/ 0 h 30"/>
                </a:gdLst>
                <a:ahLst/>
                <a:cxnLst>
                  <a:cxn ang="0">
                    <a:pos x="T0" y="T1"/>
                  </a:cxn>
                  <a:cxn ang="0">
                    <a:pos x="T2" y="T3"/>
                  </a:cxn>
                  <a:cxn ang="0">
                    <a:pos x="T4" y="T5"/>
                  </a:cxn>
                  <a:cxn ang="0">
                    <a:pos x="T6" y="T7"/>
                  </a:cxn>
                  <a:cxn ang="0">
                    <a:pos x="T8" y="T9"/>
                  </a:cxn>
                  <a:cxn ang="0">
                    <a:pos x="T10" y="T11"/>
                  </a:cxn>
                </a:cxnLst>
                <a:rect l="0" t="0" r="r" b="b"/>
                <a:pathLst>
                  <a:path w="5740" h="30">
                    <a:moveTo>
                      <a:pt x="5740" y="0"/>
                    </a:moveTo>
                    <a:lnTo>
                      <a:pt x="0" y="0"/>
                    </a:lnTo>
                    <a:lnTo>
                      <a:pt x="0" y="30"/>
                    </a:lnTo>
                    <a:lnTo>
                      <a:pt x="5740" y="30"/>
                    </a:lnTo>
                    <a:lnTo>
                      <a:pt x="5740" y="0"/>
                    </a:lnTo>
                    <a:lnTo>
                      <a:pt x="5740" y="0"/>
                    </a:lnTo>
                    <a:close/>
                  </a:path>
                </a:pathLst>
              </a:custGeom>
              <a:gradFill rotWithShape="0">
                <a:gsLst>
                  <a:gs pos="0">
                    <a:schemeClr val="bg2">
                      <a:gamma/>
                      <a:shade val="87843"/>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76" name="Freeform 12">
                <a:extLst>
                  <a:ext uri="{FF2B5EF4-FFF2-40B4-BE49-F238E27FC236}">
                    <a16:creationId xmlns:a16="http://schemas.microsoft.com/office/drawing/2014/main" id="{91F09C95-120A-9AC6-9A91-434DB0363F3C}"/>
                  </a:ext>
                </a:extLst>
              </p:cNvPr>
              <p:cNvSpPr>
                <a:spLocks/>
              </p:cNvSpPr>
              <p:nvPr userDrawn="1"/>
            </p:nvSpPr>
            <p:spPr bwMode="hidden">
              <a:xfrm>
                <a:off x="0" y="2433"/>
                <a:ext cx="5758" cy="36"/>
              </a:xfrm>
              <a:custGeom>
                <a:avLst/>
                <a:gdLst>
                  <a:gd name="T0" fmla="*/ 5740 w 5740"/>
                  <a:gd name="T1" fmla="*/ 0 h 36"/>
                  <a:gd name="T2" fmla="*/ 0 w 5740"/>
                  <a:gd name="T3" fmla="*/ 0 h 36"/>
                  <a:gd name="T4" fmla="*/ 0 w 5740"/>
                  <a:gd name="T5" fmla="*/ 36 h 36"/>
                  <a:gd name="T6" fmla="*/ 5740 w 5740"/>
                  <a:gd name="T7" fmla="*/ 36 h 36"/>
                  <a:gd name="T8" fmla="*/ 5740 w 5740"/>
                  <a:gd name="T9" fmla="*/ 0 h 36"/>
                  <a:gd name="T10" fmla="*/ 5740 w 5740"/>
                  <a:gd name="T11" fmla="*/ 0 h 36"/>
                </a:gdLst>
                <a:ahLst/>
                <a:cxnLst>
                  <a:cxn ang="0">
                    <a:pos x="T0" y="T1"/>
                  </a:cxn>
                  <a:cxn ang="0">
                    <a:pos x="T2" y="T3"/>
                  </a:cxn>
                  <a:cxn ang="0">
                    <a:pos x="T4" y="T5"/>
                  </a:cxn>
                  <a:cxn ang="0">
                    <a:pos x="T6" y="T7"/>
                  </a:cxn>
                  <a:cxn ang="0">
                    <a:pos x="T8" y="T9"/>
                  </a:cxn>
                  <a:cxn ang="0">
                    <a:pos x="T10" y="T11"/>
                  </a:cxn>
                </a:cxnLst>
                <a:rect l="0" t="0" r="r" b="b"/>
                <a:pathLst>
                  <a:path w="5740" h="36">
                    <a:moveTo>
                      <a:pt x="5740" y="0"/>
                    </a:moveTo>
                    <a:lnTo>
                      <a:pt x="0" y="0"/>
                    </a:lnTo>
                    <a:lnTo>
                      <a:pt x="0" y="36"/>
                    </a:lnTo>
                    <a:lnTo>
                      <a:pt x="5740" y="36"/>
                    </a:lnTo>
                    <a:lnTo>
                      <a:pt x="5740" y="0"/>
                    </a:lnTo>
                    <a:lnTo>
                      <a:pt x="5740" y="0"/>
                    </a:lnTo>
                    <a:close/>
                  </a:path>
                </a:pathLst>
              </a:custGeom>
              <a:gradFill rotWithShape="0">
                <a:gsLst>
                  <a:gs pos="0">
                    <a:schemeClr val="bg2">
                      <a:gamma/>
                      <a:shade val="84706"/>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77" name="Freeform 13">
                <a:extLst>
                  <a:ext uri="{FF2B5EF4-FFF2-40B4-BE49-F238E27FC236}">
                    <a16:creationId xmlns:a16="http://schemas.microsoft.com/office/drawing/2014/main" id="{031565B1-94E4-8B7F-E8E8-5557588D040E}"/>
                  </a:ext>
                </a:extLst>
              </p:cNvPr>
              <p:cNvSpPr>
                <a:spLocks/>
              </p:cNvSpPr>
              <p:nvPr userDrawn="1"/>
            </p:nvSpPr>
            <p:spPr bwMode="hidden">
              <a:xfrm>
                <a:off x="0" y="2259"/>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4706"/>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78" name="Freeform 14">
                <a:extLst>
                  <a:ext uri="{FF2B5EF4-FFF2-40B4-BE49-F238E27FC236}">
                    <a16:creationId xmlns:a16="http://schemas.microsoft.com/office/drawing/2014/main" id="{298456A7-746A-438F-6FD0-ADAB210F7BD5}"/>
                  </a:ext>
                </a:extLst>
              </p:cNvPr>
              <p:cNvSpPr>
                <a:spLocks/>
              </p:cNvSpPr>
              <p:nvPr userDrawn="1"/>
            </p:nvSpPr>
            <p:spPr bwMode="hidden">
              <a:xfrm>
                <a:off x="0" y="2090"/>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79" name="Freeform 15">
                <a:extLst>
                  <a:ext uri="{FF2B5EF4-FFF2-40B4-BE49-F238E27FC236}">
                    <a16:creationId xmlns:a16="http://schemas.microsoft.com/office/drawing/2014/main" id="{1E4AEDBE-EA1B-7C45-DA68-9776D113372D}"/>
                  </a:ext>
                </a:extLst>
              </p:cNvPr>
              <p:cNvSpPr>
                <a:spLocks/>
              </p:cNvSpPr>
              <p:nvPr userDrawn="1"/>
            </p:nvSpPr>
            <p:spPr bwMode="hidden">
              <a:xfrm>
                <a:off x="0" y="1928"/>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80" name="Freeform 16">
                <a:extLst>
                  <a:ext uri="{FF2B5EF4-FFF2-40B4-BE49-F238E27FC236}">
                    <a16:creationId xmlns:a16="http://schemas.microsoft.com/office/drawing/2014/main" id="{20EF2D51-F8D4-6FCA-9869-F7208E1AC967}"/>
                  </a:ext>
                </a:extLst>
              </p:cNvPr>
              <p:cNvSpPr>
                <a:spLocks/>
              </p:cNvSpPr>
              <p:nvPr userDrawn="1"/>
            </p:nvSpPr>
            <p:spPr bwMode="hidden">
              <a:xfrm>
                <a:off x="0" y="1645"/>
                <a:ext cx="5758" cy="12"/>
              </a:xfrm>
              <a:custGeom>
                <a:avLst/>
                <a:gdLst>
                  <a:gd name="T0" fmla="*/ 5740 w 5740"/>
                  <a:gd name="T1" fmla="*/ 0 h 12"/>
                  <a:gd name="T2" fmla="*/ 0 w 5740"/>
                  <a:gd name="T3" fmla="*/ 0 h 12"/>
                  <a:gd name="T4" fmla="*/ 0 w 5740"/>
                  <a:gd name="T5" fmla="*/ 12 h 12"/>
                  <a:gd name="T6" fmla="*/ 5740 w 5740"/>
                  <a:gd name="T7" fmla="*/ 12 h 12"/>
                  <a:gd name="T8" fmla="*/ 5740 w 5740"/>
                  <a:gd name="T9" fmla="*/ 0 h 12"/>
                  <a:gd name="T10" fmla="*/ 5740 w 5740"/>
                  <a:gd name="T11" fmla="*/ 0 h 12"/>
                </a:gdLst>
                <a:ahLst/>
                <a:cxnLst>
                  <a:cxn ang="0">
                    <a:pos x="T0" y="T1"/>
                  </a:cxn>
                  <a:cxn ang="0">
                    <a:pos x="T2" y="T3"/>
                  </a:cxn>
                  <a:cxn ang="0">
                    <a:pos x="T4" y="T5"/>
                  </a:cxn>
                  <a:cxn ang="0">
                    <a:pos x="T6" y="T7"/>
                  </a:cxn>
                  <a:cxn ang="0">
                    <a:pos x="T8" y="T9"/>
                  </a:cxn>
                  <a:cxn ang="0">
                    <a:pos x="T10" y="T11"/>
                  </a:cxn>
                </a:cxnLst>
                <a:rect l="0" t="0" r="r" b="b"/>
                <a:pathLst>
                  <a:path w="5740" h="12">
                    <a:moveTo>
                      <a:pt x="5740" y="0"/>
                    </a:moveTo>
                    <a:lnTo>
                      <a:pt x="0" y="0"/>
                    </a:lnTo>
                    <a:lnTo>
                      <a:pt x="0" y="12"/>
                    </a:lnTo>
                    <a:lnTo>
                      <a:pt x="5740" y="12"/>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81" name="Freeform 17">
                <a:extLst>
                  <a:ext uri="{FF2B5EF4-FFF2-40B4-BE49-F238E27FC236}">
                    <a16:creationId xmlns:a16="http://schemas.microsoft.com/office/drawing/2014/main" id="{A2C2D8E5-7C59-ECAA-DAD3-164EA2F59BBD}"/>
                  </a:ext>
                </a:extLst>
              </p:cNvPr>
              <p:cNvSpPr>
                <a:spLocks/>
              </p:cNvSpPr>
              <p:nvPr userDrawn="1"/>
            </p:nvSpPr>
            <p:spPr bwMode="hidden">
              <a:xfrm>
                <a:off x="0" y="1778"/>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82" name="Freeform 18">
                <a:extLst>
                  <a:ext uri="{FF2B5EF4-FFF2-40B4-BE49-F238E27FC236}">
                    <a16:creationId xmlns:a16="http://schemas.microsoft.com/office/drawing/2014/main" id="{92B83EE7-8F05-186E-9D04-A8085F850E72}"/>
                  </a:ext>
                </a:extLst>
              </p:cNvPr>
              <p:cNvSpPr>
                <a:spLocks/>
              </p:cNvSpPr>
              <p:nvPr userDrawn="1"/>
            </p:nvSpPr>
            <p:spPr bwMode="hidden">
              <a:xfrm>
                <a:off x="0" y="1520"/>
                <a:ext cx="5758" cy="12"/>
              </a:xfrm>
              <a:custGeom>
                <a:avLst/>
                <a:gdLst>
                  <a:gd name="T0" fmla="*/ 5740 w 5740"/>
                  <a:gd name="T1" fmla="*/ 0 h 12"/>
                  <a:gd name="T2" fmla="*/ 0 w 5740"/>
                  <a:gd name="T3" fmla="*/ 0 h 12"/>
                  <a:gd name="T4" fmla="*/ 0 w 5740"/>
                  <a:gd name="T5" fmla="*/ 12 h 12"/>
                  <a:gd name="T6" fmla="*/ 5740 w 5740"/>
                  <a:gd name="T7" fmla="*/ 12 h 12"/>
                  <a:gd name="T8" fmla="*/ 5740 w 5740"/>
                  <a:gd name="T9" fmla="*/ 0 h 12"/>
                  <a:gd name="T10" fmla="*/ 5740 w 5740"/>
                  <a:gd name="T11" fmla="*/ 0 h 12"/>
                </a:gdLst>
                <a:ahLst/>
                <a:cxnLst>
                  <a:cxn ang="0">
                    <a:pos x="T0" y="T1"/>
                  </a:cxn>
                  <a:cxn ang="0">
                    <a:pos x="T2" y="T3"/>
                  </a:cxn>
                  <a:cxn ang="0">
                    <a:pos x="T4" y="T5"/>
                  </a:cxn>
                  <a:cxn ang="0">
                    <a:pos x="T6" y="T7"/>
                  </a:cxn>
                  <a:cxn ang="0">
                    <a:pos x="T8" y="T9"/>
                  </a:cxn>
                  <a:cxn ang="0">
                    <a:pos x="T10" y="T11"/>
                  </a:cxn>
                </a:cxnLst>
                <a:rect l="0" t="0" r="r" b="b"/>
                <a:pathLst>
                  <a:path w="5740" h="12">
                    <a:moveTo>
                      <a:pt x="5740" y="0"/>
                    </a:moveTo>
                    <a:lnTo>
                      <a:pt x="0" y="0"/>
                    </a:lnTo>
                    <a:lnTo>
                      <a:pt x="0" y="12"/>
                    </a:lnTo>
                    <a:lnTo>
                      <a:pt x="5740" y="12"/>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83" name="Freeform 19">
                <a:extLst>
                  <a:ext uri="{FF2B5EF4-FFF2-40B4-BE49-F238E27FC236}">
                    <a16:creationId xmlns:a16="http://schemas.microsoft.com/office/drawing/2014/main" id="{44B87D97-C5C4-CB98-F1C6-85926E0A5AAC}"/>
                  </a:ext>
                </a:extLst>
              </p:cNvPr>
              <p:cNvSpPr>
                <a:spLocks/>
              </p:cNvSpPr>
              <p:nvPr userDrawn="1"/>
            </p:nvSpPr>
            <p:spPr bwMode="hidden">
              <a:xfrm>
                <a:off x="0" y="1394"/>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84" name="Freeform 20">
                <a:extLst>
                  <a:ext uri="{FF2B5EF4-FFF2-40B4-BE49-F238E27FC236}">
                    <a16:creationId xmlns:a16="http://schemas.microsoft.com/office/drawing/2014/main" id="{62F41938-1657-9ECA-6322-09143A305165}"/>
                  </a:ext>
                </a:extLst>
              </p:cNvPr>
              <p:cNvSpPr>
                <a:spLocks/>
              </p:cNvSpPr>
              <p:nvPr userDrawn="1"/>
            </p:nvSpPr>
            <p:spPr bwMode="hidden">
              <a:xfrm>
                <a:off x="0" y="1280"/>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85" name="Freeform 21">
                <a:extLst>
                  <a:ext uri="{FF2B5EF4-FFF2-40B4-BE49-F238E27FC236}">
                    <a16:creationId xmlns:a16="http://schemas.microsoft.com/office/drawing/2014/main" id="{881D9284-AB88-FD9E-75CE-8D2121C6FF21}"/>
                  </a:ext>
                </a:extLst>
              </p:cNvPr>
              <p:cNvSpPr>
                <a:spLocks/>
              </p:cNvSpPr>
              <p:nvPr userDrawn="1"/>
            </p:nvSpPr>
            <p:spPr bwMode="hidden">
              <a:xfrm>
                <a:off x="0" y="1177"/>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86" name="Freeform 22">
                <a:extLst>
                  <a:ext uri="{FF2B5EF4-FFF2-40B4-BE49-F238E27FC236}">
                    <a16:creationId xmlns:a16="http://schemas.microsoft.com/office/drawing/2014/main" id="{33EC2196-45FA-1011-D306-8A07D6AF4C44}"/>
                  </a:ext>
                </a:extLst>
              </p:cNvPr>
              <p:cNvSpPr>
                <a:spLocks/>
              </p:cNvSpPr>
              <p:nvPr userDrawn="1"/>
            </p:nvSpPr>
            <p:spPr bwMode="hidden">
              <a:xfrm>
                <a:off x="0" y="24"/>
                <a:ext cx="5758" cy="30"/>
              </a:xfrm>
              <a:custGeom>
                <a:avLst/>
                <a:gdLst>
                  <a:gd name="T0" fmla="*/ 5740 w 5740"/>
                  <a:gd name="T1" fmla="*/ 0 h 30"/>
                  <a:gd name="T2" fmla="*/ 0 w 5740"/>
                  <a:gd name="T3" fmla="*/ 0 h 30"/>
                  <a:gd name="T4" fmla="*/ 0 w 5740"/>
                  <a:gd name="T5" fmla="*/ 30 h 30"/>
                  <a:gd name="T6" fmla="*/ 5740 w 5740"/>
                  <a:gd name="T7" fmla="*/ 30 h 30"/>
                  <a:gd name="T8" fmla="*/ 5740 w 5740"/>
                  <a:gd name="T9" fmla="*/ 0 h 30"/>
                  <a:gd name="T10" fmla="*/ 5740 w 5740"/>
                  <a:gd name="T11" fmla="*/ 0 h 30"/>
                </a:gdLst>
                <a:ahLst/>
                <a:cxnLst>
                  <a:cxn ang="0">
                    <a:pos x="T0" y="T1"/>
                  </a:cxn>
                  <a:cxn ang="0">
                    <a:pos x="T2" y="T3"/>
                  </a:cxn>
                  <a:cxn ang="0">
                    <a:pos x="T4" y="T5"/>
                  </a:cxn>
                  <a:cxn ang="0">
                    <a:pos x="T6" y="T7"/>
                  </a:cxn>
                  <a:cxn ang="0">
                    <a:pos x="T8" y="T9"/>
                  </a:cxn>
                  <a:cxn ang="0">
                    <a:pos x="T10" y="T11"/>
                  </a:cxn>
                </a:cxnLst>
                <a:rect l="0" t="0" r="r" b="b"/>
                <a:pathLst>
                  <a:path w="5740" h="30">
                    <a:moveTo>
                      <a:pt x="5740" y="0"/>
                    </a:moveTo>
                    <a:lnTo>
                      <a:pt x="0" y="0"/>
                    </a:lnTo>
                    <a:lnTo>
                      <a:pt x="0" y="30"/>
                    </a:lnTo>
                    <a:lnTo>
                      <a:pt x="5740" y="30"/>
                    </a:lnTo>
                    <a:lnTo>
                      <a:pt x="5740" y="0"/>
                    </a:lnTo>
                    <a:lnTo>
                      <a:pt x="5740" y="0"/>
                    </a:lnTo>
                    <a:close/>
                  </a:path>
                </a:pathLst>
              </a:custGeom>
              <a:gradFill rotWithShape="0">
                <a:gsLst>
                  <a:gs pos="0">
                    <a:schemeClr val="bg2">
                      <a:gamma/>
                      <a:shade val="94118"/>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87" name="Freeform 23">
                <a:extLst>
                  <a:ext uri="{FF2B5EF4-FFF2-40B4-BE49-F238E27FC236}">
                    <a16:creationId xmlns:a16="http://schemas.microsoft.com/office/drawing/2014/main" id="{71E858A2-CF9D-F7AE-4DD2-77AECFCD2422}"/>
                  </a:ext>
                </a:extLst>
              </p:cNvPr>
              <p:cNvSpPr>
                <a:spLocks/>
              </p:cNvSpPr>
              <p:nvPr userDrawn="1"/>
            </p:nvSpPr>
            <p:spPr bwMode="hidden">
              <a:xfrm>
                <a:off x="0" y="186"/>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94118"/>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88" name="Freeform 24">
                <a:extLst>
                  <a:ext uri="{FF2B5EF4-FFF2-40B4-BE49-F238E27FC236}">
                    <a16:creationId xmlns:a16="http://schemas.microsoft.com/office/drawing/2014/main" id="{D13A6BB9-157A-B9BF-1AEC-57BC1FBA88F2}"/>
                  </a:ext>
                </a:extLst>
              </p:cNvPr>
              <p:cNvSpPr>
                <a:spLocks/>
              </p:cNvSpPr>
              <p:nvPr userDrawn="1"/>
            </p:nvSpPr>
            <p:spPr bwMode="hidden">
              <a:xfrm>
                <a:off x="0" y="475"/>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7843"/>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89" name="Freeform 25">
                <a:extLst>
                  <a:ext uri="{FF2B5EF4-FFF2-40B4-BE49-F238E27FC236}">
                    <a16:creationId xmlns:a16="http://schemas.microsoft.com/office/drawing/2014/main" id="{BE386974-014B-2647-3FD5-D48C565F15F8}"/>
                  </a:ext>
                </a:extLst>
              </p:cNvPr>
              <p:cNvSpPr>
                <a:spLocks/>
              </p:cNvSpPr>
              <p:nvPr userDrawn="1"/>
            </p:nvSpPr>
            <p:spPr bwMode="hidden">
              <a:xfrm>
                <a:off x="0" y="337"/>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90980"/>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90" name="Freeform 26">
                <a:extLst>
                  <a:ext uri="{FF2B5EF4-FFF2-40B4-BE49-F238E27FC236}">
                    <a16:creationId xmlns:a16="http://schemas.microsoft.com/office/drawing/2014/main" id="{CED80928-4BE0-8840-BEAD-79BAA63B88BC}"/>
                  </a:ext>
                </a:extLst>
              </p:cNvPr>
              <p:cNvSpPr>
                <a:spLocks/>
              </p:cNvSpPr>
              <p:nvPr userDrawn="1"/>
            </p:nvSpPr>
            <p:spPr bwMode="hidden">
              <a:xfrm>
                <a:off x="0" y="600"/>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91" name="Freeform 27">
                <a:extLst>
                  <a:ext uri="{FF2B5EF4-FFF2-40B4-BE49-F238E27FC236}">
                    <a16:creationId xmlns:a16="http://schemas.microsoft.com/office/drawing/2014/main" id="{2470708E-8021-64A4-DB15-C51E3AFDDA8E}"/>
                  </a:ext>
                </a:extLst>
              </p:cNvPr>
              <p:cNvSpPr>
                <a:spLocks/>
              </p:cNvSpPr>
              <p:nvPr userDrawn="1"/>
            </p:nvSpPr>
            <p:spPr bwMode="hidden">
              <a:xfrm>
                <a:off x="0" y="727"/>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92" name="Freeform 28">
                <a:extLst>
                  <a:ext uri="{FF2B5EF4-FFF2-40B4-BE49-F238E27FC236}">
                    <a16:creationId xmlns:a16="http://schemas.microsoft.com/office/drawing/2014/main" id="{258AD830-4040-5924-3015-B3F88D362420}"/>
                  </a:ext>
                </a:extLst>
              </p:cNvPr>
              <p:cNvSpPr>
                <a:spLocks/>
              </p:cNvSpPr>
              <p:nvPr userDrawn="1"/>
            </p:nvSpPr>
            <p:spPr bwMode="hidden">
              <a:xfrm>
                <a:off x="0" y="841"/>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93" name="Freeform 29">
                <a:extLst>
                  <a:ext uri="{FF2B5EF4-FFF2-40B4-BE49-F238E27FC236}">
                    <a16:creationId xmlns:a16="http://schemas.microsoft.com/office/drawing/2014/main" id="{491A23F0-149F-939E-D953-533A5FCD9404}"/>
                  </a:ext>
                </a:extLst>
              </p:cNvPr>
              <p:cNvSpPr>
                <a:spLocks/>
              </p:cNvSpPr>
              <p:nvPr userDrawn="1"/>
            </p:nvSpPr>
            <p:spPr bwMode="hidden">
              <a:xfrm>
                <a:off x="0" y="943"/>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grpSp>
            <p:nvGrpSpPr>
              <p:cNvPr id="1059" name="Group 30">
                <a:extLst>
                  <a:ext uri="{FF2B5EF4-FFF2-40B4-BE49-F238E27FC236}">
                    <a16:creationId xmlns:a16="http://schemas.microsoft.com/office/drawing/2014/main" id="{1E404CEF-2BDF-9156-1CF3-C1778CCFBC28}"/>
                  </a:ext>
                </a:extLst>
              </p:cNvPr>
              <p:cNvGrpSpPr>
                <a:grpSpLocks/>
              </p:cNvGrpSpPr>
              <p:nvPr userDrawn="1"/>
            </p:nvGrpSpPr>
            <p:grpSpPr bwMode="auto">
              <a:xfrm>
                <a:off x="0" y="0"/>
                <a:ext cx="5758" cy="1045"/>
                <a:chOff x="0" y="0"/>
                <a:chExt cx="5758" cy="1045"/>
              </a:xfrm>
            </p:grpSpPr>
            <p:sp>
              <p:nvSpPr>
                <p:cNvPr id="139295" name="Freeform 31">
                  <a:extLst>
                    <a:ext uri="{FF2B5EF4-FFF2-40B4-BE49-F238E27FC236}">
                      <a16:creationId xmlns:a16="http://schemas.microsoft.com/office/drawing/2014/main" id="{1D07A103-B7E3-5E02-FD34-64425C2A54E2}"/>
                    </a:ext>
                  </a:extLst>
                </p:cNvPr>
                <p:cNvSpPr>
                  <a:spLocks/>
                </p:cNvSpPr>
                <p:nvPr/>
              </p:nvSpPr>
              <p:spPr bwMode="hidden">
                <a:xfrm>
                  <a:off x="2849" y="0"/>
                  <a:ext cx="42" cy="1045"/>
                </a:xfrm>
                <a:custGeom>
                  <a:avLst/>
                  <a:gdLst>
                    <a:gd name="T0" fmla="*/ 18 w 42"/>
                    <a:gd name="T1" fmla="*/ 1043 h 1043"/>
                    <a:gd name="T2" fmla="*/ 42 w 42"/>
                    <a:gd name="T3" fmla="*/ 1043 h 1043"/>
                    <a:gd name="T4" fmla="*/ 42 w 42"/>
                    <a:gd name="T5" fmla="*/ 0 h 1043"/>
                    <a:gd name="T6" fmla="*/ 0 w 42"/>
                    <a:gd name="T7" fmla="*/ 0 h 1043"/>
                    <a:gd name="T8" fmla="*/ 0 w 42"/>
                    <a:gd name="T9" fmla="*/ 1043 h 1043"/>
                    <a:gd name="T10" fmla="*/ 18 w 42"/>
                    <a:gd name="T11" fmla="*/ 1043 h 1043"/>
                    <a:gd name="T12" fmla="*/ 18 w 42"/>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42" h="1043">
                      <a:moveTo>
                        <a:pt x="18" y="1043"/>
                      </a:moveTo>
                      <a:lnTo>
                        <a:pt x="42" y="1043"/>
                      </a:lnTo>
                      <a:lnTo>
                        <a:pt x="42" y="0"/>
                      </a:lnTo>
                      <a:lnTo>
                        <a:pt x="0"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96" name="Freeform 32">
                  <a:extLst>
                    <a:ext uri="{FF2B5EF4-FFF2-40B4-BE49-F238E27FC236}">
                      <a16:creationId xmlns:a16="http://schemas.microsoft.com/office/drawing/2014/main" id="{EEE942D6-0FC2-6850-6D7D-2461E325E168}"/>
                    </a:ext>
                  </a:extLst>
                </p:cNvPr>
                <p:cNvSpPr>
                  <a:spLocks/>
                </p:cNvSpPr>
                <p:nvPr/>
              </p:nvSpPr>
              <p:spPr bwMode="hidden">
                <a:xfrm>
                  <a:off x="2400" y="0"/>
                  <a:ext cx="155" cy="1045"/>
                </a:xfrm>
                <a:custGeom>
                  <a:avLst/>
                  <a:gdLst>
                    <a:gd name="T0" fmla="*/ 131 w 155"/>
                    <a:gd name="T1" fmla="*/ 1043 h 1043"/>
                    <a:gd name="T2" fmla="*/ 155 w 155"/>
                    <a:gd name="T3" fmla="*/ 1043 h 1043"/>
                    <a:gd name="T4" fmla="*/ 42 w 155"/>
                    <a:gd name="T5" fmla="*/ 0 h 1043"/>
                    <a:gd name="T6" fmla="*/ 0 w 155"/>
                    <a:gd name="T7" fmla="*/ 0 h 1043"/>
                    <a:gd name="T8" fmla="*/ 113 w 155"/>
                    <a:gd name="T9" fmla="*/ 1043 h 1043"/>
                    <a:gd name="T10" fmla="*/ 131 w 155"/>
                    <a:gd name="T11" fmla="*/ 1043 h 1043"/>
                    <a:gd name="T12" fmla="*/ 131 w 155"/>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155" h="1043">
                      <a:moveTo>
                        <a:pt x="131" y="1043"/>
                      </a:moveTo>
                      <a:lnTo>
                        <a:pt x="155" y="1043"/>
                      </a:lnTo>
                      <a:lnTo>
                        <a:pt x="42" y="0"/>
                      </a:lnTo>
                      <a:lnTo>
                        <a:pt x="0" y="0"/>
                      </a:lnTo>
                      <a:lnTo>
                        <a:pt x="113" y="1043"/>
                      </a:lnTo>
                      <a:lnTo>
                        <a:pt x="131" y="1043"/>
                      </a:lnTo>
                      <a:lnTo>
                        <a:pt x="131"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97" name="Freeform 33">
                  <a:extLst>
                    <a:ext uri="{FF2B5EF4-FFF2-40B4-BE49-F238E27FC236}">
                      <a16:creationId xmlns:a16="http://schemas.microsoft.com/office/drawing/2014/main" id="{1D1BD3BE-CB96-0859-D7D2-A745668FB168}"/>
                    </a:ext>
                  </a:extLst>
                </p:cNvPr>
                <p:cNvSpPr>
                  <a:spLocks/>
                </p:cNvSpPr>
                <p:nvPr/>
              </p:nvSpPr>
              <p:spPr bwMode="hidden">
                <a:xfrm>
                  <a:off x="1967" y="0"/>
                  <a:ext cx="240" cy="1045"/>
                </a:xfrm>
                <a:custGeom>
                  <a:avLst/>
                  <a:gdLst>
                    <a:gd name="T0" fmla="*/ 221 w 239"/>
                    <a:gd name="T1" fmla="*/ 1043 h 1043"/>
                    <a:gd name="T2" fmla="*/ 239 w 239"/>
                    <a:gd name="T3" fmla="*/ 1043 h 1043"/>
                    <a:gd name="T4" fmla="*/ 36 w 239"/>
                    <a:gd name="T5" fmla="*/ 0 h 1043"/>
                    <a:gd name="T6" fmla="*/ 0 w 239"/>
                    <a:gd name="T7" fmla="*/ 0 h 1043"/>
                    <a:gd name="T8" fmla="*/ 203 w 239"/>
                    <a:gd name="T9" fmla="*/ 1043 h 1043"/>
                    <a:gd name="T10" fmla="*/ 221 w 239"/>
                    <a:gd name="T11" fmla="*/ 1043 h 1043"/>
                    <a:gd name="T12" fmla="*/ 221 w 23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239" h="1043">
                      <a:moveTo>
                        <a:pt x="221" y="1043"/>
                      </a:moveTo>
                      <a:lnTo>
                        <a:pt x="239" y="1043"/>
                      </a:lnTo>
                      <a:lnTo>
                        <a:pt x="36" y="0"/>
                      </a:lnTo>
                      <a:lnTo>
                        <a:pt x="0" y="0"/>
                      </a:lnTo>
                      <a:lnTo>
                        <a:pt x="203" y="1043"/>
                      </a:lnTo>
                      <a:lnTo>
                        <a:pt x="221" y="1043"/>
                      </a:lnTo>
                      <a:lnTo>
                        <a:pt x="221"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98" name="Freeform 34">
                  <a:extLst>
                    <a:ext uri="{FF2B5EF4-FFF2-40B4-BE49-F238E27FC236}">
                      <a16:creationId xmlns:a16="http://schemas.microsoft.com/office/drawing/2014/main" id="{6E8849BB-1CE6-7732-8B8C-DC7F1E27D2C4}"/>
                    </a:ext>
                  </a:extLst>
                </p:cNvPr>
                <p:cNvSpPr>
                  <a:spLocks/>
                </p:cNvSpPr>
                <p:nvPr/>
              </p:nvSpPr>
              <p:spPr bwMode="hidden">
                <a:xfrm>
                  <a:off x="1554" y="0"/>
                  <a:ext cx="353" cy="1045"/>
                </a:xfrm>
                <a:custGeom>
                  <a:avLst/>
                  <a:gdLst>
                    <a:gd name="T0" fmla="*/ 334 w 352"/>
                    <a:gd name="T1" fmla="*/ 1043 h 1043"/>
                    <a:gd name="T2" fmla="*/ 352 w 352"/>
                    <a:gd name="T3" fmla="*/ 1043 h 1043"/>
                    <a:gd name="T4" fmla="*/ 41 w 352"/>
                    <a:gd name="T5" fmla="*/ 0 h 1043"/>
                    <a:gd name="T6" fmla="*/ 0 w 352"/>
                    <a:gd name="T7" fmla="*/ 0 h 1043"/>
                    <a:gd name="T8" fmla="*/ 311 w 352"/>
                    <a:gd name="T9" fmla="*/ 1043 h 1043"/>
                    <a:gd name="T10" fmla="*/ 334 w 352"/>
                    <a:gd name="T11" fmla="*/ 1043 h 1043"/>
                    <a:gd name="T12" fmla="*/ 334 w 352"/>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352" h="1043">
                      <a:moveTo>
                        <a:pt x="334" y="1043"/>
                      </a:moveTo>
                      <a:lnTo>
                        <a:pt x="352" y="1043"/>
                      </a:lnTo>
                      <a:lnTo>
                        <a:pt x="41" y="0"/>
                      </a:lnTo>
                      <a:lnTo>
                        <a:pt x="0" y="0"/>
                      </a:lnTo>
                      <a:lnTo>
                        <a:pt x="311" y="1043"/>
                      </a:lnTo>
                      <a:lnTo>
                        <a:pt x="334" y="1043"/>
                      </a:lnTo>
                      <a:lnTo>
                        <a:pt x="334"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299" name="Freeform 35">
                  <a:extLst>
                    <a:ext uri="{FF2B5EF4-FFF2-40B4-BE49-F238E27FC236}">
                      <a16:creationId xmlns:a16="http://schemas.microsoft.com/office/drawing/2014/main" id="{4D931BB6-C22C-65A8-FF98-CD889CCFF0F5}"/>
                    </a:ext>
                  </a:extLst>
                </p:cNvPr>
                <p:cNvSpPr>
                  <a:spLocks/>
                </p:cNvSpPr>
                <p:nvPr/>
              </p:nvSpPr>
              <p:spPr bwMode="hidden">
                <a:xfrm>
                  <a:off x="1134" y="0"/>
                  <a:ext cx="450" cy="1045"/>
                </a:xfrm>
                <a:custGeom>
                  <a:avLst/>
                  <a:gdLst>
                    <a:gd name="T0" fmla="*/ 425 w 449"/>
                    <a:gd name="T1" fmla="*/ 1043 h 1043"/>
                    <a:gd name="T2" fmla="*/ 449 w 449"/>
                    <a:gd name="T3" fmla="*/ 1043 h 1043"/>
                    <a:gd name="T4" fmla="*/ 42 w 449"/>
                    <a:gd name="T5" fmla="*/ 0 h 1043"/>
                    <a:gd name="T6" fmla="*/ 0 w 449"/>
                    <a:gd name="T7" fmla="*/ 0 h 1043"/>
                    <a:gd name="T8" fmla="*/ 407 w 449"/>
                    <a:gd name="T9" fmla="*/ 1043 h 1043"/>
                    <a:gd name="T10" fmla="*/ 425 w 449"/>
                    <a:gd name="T11" fmla="*/ 1043 h 1043"/>
                    <a:gd name="T12" fmla="*/ 425 w 44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449" h="1043">
                      <a:moveTo>
                        <a:pt x="425" y="1043"/>
                      </a:moveTo>
                      <a:lnTo>
                        <a:pt x="449" y="1043"/>
                      </a:lnTo>
                      <a:lnTo>
                        <a:pt x="42" y="0"/>
                      </a:lnTo>
                      <a:lnTo>
                        <a:pt x="0" y="0"/>
                      </a:lnTo>
                      <a:lnTo>
                        <a:pt x="407" y="1043"/>
                      </a:lnTo>
                      <a:lnTo>
                        <a:pt x="425" y="1043"/>
                      </a:lnTo>
                      <a:lnTo>
                        <a:pt x="425"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300" name="Freeform 36">
                  <a:extLst>
                    <a:ext uri="{FF2B5EF4-FFF2-40B4-BE49-F238E27FC236}">
                      <a16:creationId xmlns:a16="http://schemas.microsoft.com/office/drawing/2014/main" id="{F4EBCF56-60B6-D445-49B8-E3D157FB896D}"/>
                    </a:ext>
                  </a:extLst>
                </p:cNvPr>
                <p:cNvSpPr>
                  <a:spLocks/>
                </p:cNvSpPr>
                <p:nvPr/>
              </p:nvSpPr>
              <p:spPr bwMode="hidden">
                <a:xfrm>
                  <a:off x="714" y="0"/>
                  <a:ext cx="540" cy="1045"/>
                </a:xfrm>
                <a:custGeom>
                  <a:avLst/>
                  <a:gdLst>
                    <a:gd name="T0" fmla="*/ 520 w 538"/>
                    <a:gd name="T1" fmla="*/ 1043 h 1043"/>
                    <a:gd name="T2" fmla="*/ 538 w 538"/>
                    <a:gd name="T3" fmla="*/ 1043 h 1043"/>
                    <a:gd name="T4" fmla="*/ 41 w 538"/>
                    <a:gd name="T5" fmla="*/ 0 h 1043"/>
                    <a:gd name="T6" fmla="*/ 0 w 538"/>
                    <a:gd name="T7" fmla="*/ 0 h 1043"/>
                    <a:gd name="T8" fmla="*/ 496 w 538"/>
                    <a:gd name="T9" fmla="*/ 1043 h 1043"/>
                    <a:gd name="T10" fmla="*/ 520 w 538"/>
                    <a:gd name="T11" fmla="*/ 1043 h 1043"/>
                    <a:gd name="T12" fmla="*/ 520 w 538"/>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538" h="1043">
                      <a:moveTo>
                        <a:pt x="520" y="1043"/>
                      </a:moveTo>
                      <a:lnTo>
                        <a:pt x="538" y="1043"/>
                      </a:lnTo>
                      <a:lnTo>
                        <a:pt x="41" y="0"/>
                      </a:lnTo>
                      <a:lnTo>
                        <a:pt x="0" y="0"/>
                      </a:lnTo>
                      <a:lnTo>
                        <a:pt x="496" y="1043"/>
                      </a:lnTo>
                      <a:lnTo>
                        <a:pt x="520" y="1043"/>
                      </a:lnTo>
                      <a:lnTo>
                        <a:pt x="520"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301" name="Freeform 37">
                  <a:extLst>
                    <a:ext uri="{FF2B5EF4-FFF2-40B4-BE49-F238E27FC236}">
                      <a16:creationId xmlns:a16="http://schemas.microsoft.com/office/drawing/2014/main" id="{80D43236-3B6A-FE52-62D8-F740BB5CABB9}"/>
                    </a:ext>
                  </a:extLst>
                </p:cNvPr>
                <p:cNvSpPr>
                  <a:spLocks/>
                </p:cNvSpPr>
                <p:nvPr/>
              </p:nvSpPr>
              <p:spPr bwMode="hidden">
                <a:xfrm>
                  <a:off x="306" y="0"/>
                  <a:ext cx="642" cy="1045"/>
                </a:xfrm>
                <a:custGeom>
                  <a:avLst/>
                  <a:gdLst>
                    <a:gd name="T0" fmla="*/ 622 w 640"/>
                    <a:gd name="T1" fmla="*/ 1043 h 1043"/>
                    <a:gd name="T2" fmla="*/ 640 w 640"/>
                    <a:gd name="T3" fmla="*/ 1043 h 1043"/>
                    <a:gd name="T4" fmla="*/ 48 w 640"/>
                    <a:gd name="T5" fmla="*/ 0 h 1043"/>
                    <a:gd name="T6" fmla="*/ 0 w 640"/>
                    <a:gd name="T7" fmla="*/ 0 h 1043"/>
                    <a:gd name="T8" fmla="*/ 598 w 640"/>
                    <a:gd name="T9" fmla="*/ 1043 h 1043"/>
                    <a:gd name="T10" fmla="*/ 622 w 640"/>
                    <a:gd name="T11" fmla="*/ 1043 h 1043"/>
                    <a:gd name="T12" fmla="*/ 622 w 640"/>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640" h="1043">
                      <a:moveTo>
                        <a:pt x="622" y="1043"/>
                      </a:moveTo>
                      <a:lnTo>
                        <a:pt x="640" y="1043"/>
                      </a:lnTo>
                      <a:lnTo>
                        <a:pt x="48" y="0"/>
                      </a:lnTo>
                      <a:lnTo>
                        <a:pt x="0" y="0"/>
                      </a:lnTo>
                      <a:lnTo>
                        <a:pt x="598" y="1043"/>
                      </a:lnTo>
                      <a:lnTo>
                        <a:pt x="622" y="1043"/>
                      </a:lnTo>
                      <a:lnTo>
                        <a:pt x="622"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302" name="Freeform 38">
                  <a:extLst>
                    <a:ext uri="{FF2B5EF4-FFF2-40B4-BE49-F238E27FC236}">
                      <a16:creationId xmlns:a16="http://schemas.microsoft.com/office/drawing/2014/main" id="{69046F46-4B48-1D4B-9F9E-B0D036072C7B}"/>
                    </a:ext>
                  </a:extLst>
                </p:cNvPr>
                <p:cNvSpPr>
                  <a:spLocks/>
                </p:cNvSpPr>
                <p:nvPr/>
              </p:nvSpPr>
              <p:spPr bwMode="hidden">
                <a:xfrm>
                  <a:off x="0" y="108"/>
                  <a:ext cx="630" cy="937"/>
                </a:xfrm>
                <a:custGeom>
                  <a:avLst/>
                  <a:gdLst>
                    <a:gd name="T0" fmla="*/ 604 w 628"/>
                    <a:gd name="T1" fmla="*/ 935 h 935"/>
                    <a:gd name="T2" fmla="*/ 628 w 628"/>
                    <a:gd name="T3" fmla="*/ 935 h 935"/>
                    <a:gd name="T4" fmla="*/ 0 w 628"/>
                    <a:gd name="T5" fmla="*/ 0 h 935"/>
                    <a:gd name="T6" fmla="*/ 0 w 628"/>
                    <a:gd name="T7" fmla="*/ 66 h 935"/>
                    <a:gd name="T8" fmla="*/ 580 w 628"/>
                    <a:gd name="T9" fmla="*/ 935 h 935"/>
                    <a:gd name="T10" fmla="*/ 604 w 628"/>
                    <a:gd name="T11" fmla="*/ 935 h 935"/>
                    <a:gd name="T12" fmla="*/ 604 w 628"/>
                    <a:gd name="T13" fmla="*/ 935 h 935"/>
                  </a:gdLst>
                  <a:ahLst/>
                  <a:cxnLst>
                    <a:cxn ang="0">
                      <a:pos x="T0" y="T1"/>
                    </a:cxn>
                    <a:cxn ang="0">
                      <a:pos x="T2" y="T3"/>
                    </a:cxn>
                    <a:cxn ang="0">
                      <a:pos x="T4" y="T5"/>
                    </a:cxn>
                    <a:cxn ang="0">
                      <a:pos x="T6" y="T7"/>
                    </a:cxn>
                    <a:cxn ang="0">
                      <a:pos x="T8" y="T9"/>
                    </a:cxn>
                    <a:cxn ang="0">
                      <a:pos x="T10" y="T11"/>
                    </a:cxn>
                    <a:cxn ang="0">
                      <a:pos x="T12" y="T13"/>
                    </a:cxn>
                  </a:cxnLst>
                  <a:rect l="0" t="0" r="r" b="b"/>
                  <a:pathLst>
                    <a:path w="628" h="935">
                      <a:moveTo>
                        <a:pt x="604" y="935"/>
                      </a:moveTo>
                      <a:lnTo>
                        <a:pt x="628" y="935"/>
                      </a:lnTo>
                      <a:lnTo>
                        <a:pt x="0" y="0"/>
                      </a:lnTo>
                      <a:lnTo>
                        <a:pt x="0" y="66"/>
                      </a:lnTo>
                      <a:lnTo>
                        <a:pt x="580" y="935"/>
                      </a:lnTo>
                      <a:lnTo>
                        <a:pt x="604" y="935"/>
                      </a:lnTo>
                      <a:lnTo>
                        <a:pt x="604" y="935"/>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303" name="Freeform 39">
                  <a:extLst>
                    <a:ext uri="{FF2B5EF4-FFF2-40B4-BE49-F238E27FC236}">
                      <a16:creationId xmlns:a16="http://schemas.microsoft.com/office/drawing/2014/main" id="{C5BA62CF-9A2C-A347-361B-CC6D94745CC8}"/>
                    </a:ext>
                  </a:extLst>
                </p:cNvPr>
                <p:cNvSpPr>
                  <a:spLocks/>
                </p:cNvSpPr>
                <p:nvPr/>
              </p:nvSpPr>
              <p:spPr bwMode="hidden">
                <a:xfrm>
                  <a:off x="3191" y="0"/>
                  <a:ext cx="155" cy="1045"/>
                </a:xfrm>
                <a:custGeom>
                  <a:avLst/>
                  <a:gdLst>
                    <a:gd name="T0" fmla="*/ 18 w 155"/>
                    <a:gd name="T1" fmla="*/ 1043 h 1043"/>
                    <a:gd name="T2" fmla="*/ 42 w 155"/>
                    <a:gd name="T3" fmla="*/ 1043 h 1043"/>
                    <a:gd name="T4" fmla="*/ 155 w 155"/>
                    <a:gd name="T5" fmla="*/ 0 h 1043"/>
                    <a:gd name="T6" fmla="*/ 114 w 155"/>
                    <a:gd name="T7" fmla="*/ 0 h 1043"/>
                    <a:gd name="T8" fmla="*/ 0 w 155"/>
                    <a:gd name="T9" fmla="*/ 1043 h 1043"/>
                    <a:gd name="T10" fmla="*/ 18 w 155"/>
                    <a:gd name="T11" fmla="*/ 1043 h 1043"/>
                    <a:gd name="T12" fmla="*/ 18 w 155"/>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155" h="1043">
                      <a:moveTo>
                        <a:pt x="18" y="1043"/>
                      </a:moveTo>
                      <a:lnTo>
                        <a:pt x="42" y="1043"/>
                      </a:lnTo>
                      <a:lnTo>
                        <a:pt x="155" y="0"/>
                      </a:lnTo>
                      <a:lnTo>
                        <a:pt x="114"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304" name="Freeform 40">
                  <a:extLst>
                    <a:ext uri="{FF2B5EF4-FFF2-40B4-BE49-F238E27FC236}">
                      <a16:creationId xmlns:a16="http://schemas.microsoft.com/office/drawing/2014/main" id="{7C958F51-F82D-997E-C692-CD40FFBC9757}"/>
                    </a:ext>
                  </a:extLst>
                </p:cNvPr>
                <p:cNvSpPr>
                  <a:spLocks/>
                </p:cNvSpPr>
                <p:nvPr/>
              </p:nvSpPr>
              <p:spPr bwMode="hidden">
                <a:xfrm>
                  <a:off x="3533" y="0"/>
                  <a:ext cx="240" cy="1045"/>
                </a:xfrm>
                <a:custGeom>
                  <a:avLst/>
                  <a:gdLst>
                    <a:gd name="T0" fmla="*/ 18 w 239"/>
                    <a:gd name="T1" fmla="*/ 1043 h 1043"/>
                    <a:gd name="T2" fmla="*/ 36 w 239"/>
                    <a:gd name="T3" fmla="*/ 1043 h 1043"/>
                    <a:gd name="T4" fmla="*/ 239 w 239"/>
                    <a:gd name="T5" fmla="*/ 0 h 1043"/>
                    <a:gd name="T6" fmla="*/ 203 w 239"/>
                    <a:gd name="T7" fmla="*/ 0 h 1043"/>
                    <a:gd name="T8" fmla="*/ 0 w 239"/>
                    <a:gd name="T9" fmla="*/ 1043 h 1043"/>
                    <a:gd name="T10" fmla="*/ 18 w 239"/>
                    <a:gd name="T11" fmla="*/ 1043 h 1043"/>
                    <a:gd name="T12" fmla="*/ 18 w 23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239" h="1043">
                      <a:moveTo>
                        <a:pt x="18" y="1043"/>
                      </a:moveTo>
                      <a:lnTo>
                        <a:pt x="36" y="1043"/>
                      </a:lnTo>
                      <a:lnTo>
                        <a:pt x="239" y="0"/>
                      </a:lnTo>
                      <a:lnTo>
                        <a:pt x="203"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305" name="Freeform 41">
                  <a:extLst>
                    <a:ext uri="{FF2B5EF4-FFF2-40B4-BE49-F238E27FC236}">
                      <a16:creationId xmlns:a16="http://schemas.microsoft.com/office/drawing/2014/main" id="{039CCD28-4633-8405-729C-522AC4D97304}"/>
                    </a:ext>
                  </a:extLst>
                </p:cNvPr>
                <p:cNvSpPr>
                  <a:spLocks/>
                </p:cNvSpPr>
                <p:nvPr/>
              </p:nvSpPr>
              <p:spPr bwMode="hidden">
                <a:xfrm>
                  <a:off x="3821" y="0"/>
                  <a:ext cx="359" cy="1045"/>
                </a:xfrm>
                <a:custGeom>
                  <a:avLst/>
                  <a:gdLst>
                    <a:gd name="T0" fmla="*/ 24 w 358"/>
                    <a:gd name="T1" fmla="*/ 1043 h 1043"/>
                    <a:gd name="T2" fmla="*/ 42 w 358"/>
                    <a:gd name="T3" fmla="*/ 1043 h 1043"/>
                    <a:gd name="T4" fmla="*/ 358 w 358"/>
                    <a:gd name="T5" fmla="*/ 0 h 1043"/>
                    <a:gd name="T6" fmla="*/ 317 w 358"/>
                    <a:gd name="T7" fmla="*/ 0 h 1043"/>
                    <a:gd name="T8" fmla="*/ 0 w 358"/>
                    <a:gd name="T9" fmla="*/ 1043 h 1043"/>
                    <a:gd name="T10" fmla="*/ 24 w 358"/>
                    <a:gd name="T11" fmla="*/ 1043 h 1043"/>
                    <a:gd name="T12" fmla="*/ 24 w 358"/>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358" h="1043">
                      <a:moveTo>
                        <a:pt x="24" y="1043"/>
                      </a:moveTo>
                      <a:lnTo>
                        <a:pt x="42" y="1043"/>
                      </a:lnTo>
                      <a:lnTo>
                        <a:pt x="358" y="0"/>
                      </a:lnTo>
                      <a:lnTo>
                        <a:pt x="317" y="0"/>
                      </a:lnTo>
                      <a:lnTo>
                        <a:pt x="0" y="1043"/>
                      </a:lnTo>
                      <a:lnTo>
                        <a:pt x="24" y="1043"/>
                      </a:lnTo>
                      <a:lnTo>
                        <a:pt x="24"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306" name="Freeform 42">
                  <a:extLst>
                    <a:ext uri="{FF2B5EF4-FFF2-40B4-BE49-F238E27FC236}">
                      <a16:creationId xmlns:a16="http://schemas.microsoft.com/office/drawing/2014/main" id="{680427F1-731F-C004-16B4-CE2ED286A920}"/>
                    </a:ext>
                  </a:extLst>
                </p:cNvPr>
                <p:cNvSpPr>
                  <a:spLocks/>
                </p:cNvSpPr>
                <p:nvPr/>
              </p:nvSpPr>
              <p:spPr bwMode="hidden">
                <a:xfrm>
                  <a:off x="4139" y="0"/>
                  <a:ext cx="449" cy="1045"/>
                </a:xfrm>
                <a:custGeom>
                  <a:avLst/>
                  <a:gdLst>
                    <a:gd name="T0" fmla="*/ 18 w 448"/>
                    <a:gd name="T1" fmla="*/ 1043 h 1043"/>
                    <a:gd name="T2" fmla="*/ 41 w 448"/>
                    <a:gd name="T3" fmla="*/ 1043 h 1043"/>
                    <a:gd name="T4" fmla="*/ 448 w 448"/>
                    <a:gd name="T5" fmla="*/ 0 h 1043"/>
                    <a:gd name="T6" fmla="*/ 406 w 448"/>
                    <a:gd name="T7" fmla="*/ 0 h 1043"/>
                    <a:gd name="T8" fmla="*/ 0 w 448"/>
                    <a:gd name="T9" fmla="*/ 1043 h 1043"/>
                    <a:gd name="T10" fmla="*/ 18 w 448"/>
                    <a:gd name="T11" fmla="*/ 1043 h 1043"/>
                    <a:gd name="T12" fmla="*/ 18 w 448"/>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448" h="1043">
                      <a:moveTo>
                        <a:pt x="18" y="1043"/>
                      </a:moveTo>
                      <a:lnTo>
                        <a:pt x="41" y="1043"/>
                      </a:lnTo>
                      <a:lnTo>
                        <a:pt x="448" y="0"/>
                      </a:lnTo>
                      <a:lnTo>
                        <a:pt x="406"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307" name="Freeform 43">
                  <a:extLst>
                    <a:ext uri="{FF2B5EF4-FFF2-40B4-BE49-F238E27FC236}">
                      <a16:creationId xmlns:a16="http://schemas.microsoft.com/office/drawing/2014/main" id="{BF801CFF-7345-C7D7-7EC9-FDF1E30D22AE}"/>
                    </a:ext>
                  </a:extLst>
                </p:cNvPr>
                <p:cNvSpPr>
                  <a:spLocks/>
                </p:cNvSpPr>
                <p:nvPr/>
              </p:nvSpPr>
              <p:spPr bwMode="hidden">
                <a:xfrm>
                  <a:off x="4480" y="0"/>
                  <a:ext cx="541" cy="1045"/>
                </a:xfrm>
                <a:custGeom>
                  <a:avLst/>
                  <a:gdLst>
                    <a:gd name="T0" fmla="*/ 18 w 539"/>
                    <a:gd name="T1" fmla="*/ 1043 h 1043"/>
                    <a:gd name="T2" fmla="*/ 42 w 539"/>
                    <a:gd name="T3" fmla="*/ 1043 h 1043"/>
                    <a:gd name="T4" fmla="*/ 539 w 539"/>
                    <a:gd name="T5" fmla="*/ 0 h 1043"/>
                    <a:gd name="T6" fmla="*/ 497 w 539"/>
                    <a:gd name="T7" fmla="*/ 0 h 1043"/>
                    <a:gd name="T8" fmla="*/ 0 w 539"/>
                    <a:gd name="T9" fmla="*/ 1043 h 1043"/>
                    <a:gd name="T10" fmla="*/ 18 w 539"/>
                    <a:gd name="T11" fmla="*/ 1043 h 1043"/>
                    <a:gd name="T12" fmla="*/ 18 w 53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539" h="1043">
                      <a:moveTo>
                        <a:pt x="18" y="1043"/>
                      </a:moveTo>
                      <a:lnTo>
                        <a:pt x="42" y="1043"/>
                      </a:lnTo>
                      <a:lnTo>
                        <a:pt x="539" y="0"/>
                      </a:lnTo>
                      <a:lnTo>
                        <a:pt x="497"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308" name="Freeform 44">
                  <a:extLst>
                    <a:ext uri="{FF2B5EF4-FFF2-40B4-BE49-F238E27FC236}">
                      <a16:creationId xmlns:a16="http://schemas.microsoft.com/office/drawing/2014/main" id="{B14B9F21-5038-D269-3202-43690429810F}"/>
                    </a:ext>
                  </a:extLst>
                </p:cNvPr>
                <p:cNvSpPr>
                  <a:spLocks/>
                </p:cNvSpPr>
                <p:nvPr/>
              </p:nvSpPr>
              <p:spPr bwMode="hidden">
                <a:xfrm>
                  <a:off x="4768" y="0"/>
                  <a:ext cx="642" cy="1045"/>
                </a:xfrm>
                <a:custGeom>
                  <a:avLst/>
                  <a:gdLst>
                    <a:gd name="T0" fmla="*/ 18 w 640"/>
                    <a:gd name="T1" fmla="*/ 1043 h 1043"/>
                    <a:gd name="T2" fmla="*/ 42 w 640"/>
                    <a:gd name="T3" fmla="*/ 1043 h 1043"/>
                    <a:gd name="T4" fmla="*/ 640 w 640"/>
                    <a:gd name="T5" fmla="*/ 0 h 1043"/>
                    <a:gd name="T6" fmla="*/ 592 w 640"/>
                    <a:gd name="T7" fmla="*/ 0 h 1043"/>
                    <a:gd name="T8" fmla="*/ 0 w 640"/>
                    <a:gd name="T9" fmla="*/ 1043 h 1043"/>
                    <a:gd name="T10" fmla="*/ 18 w 640"/>
                    <a:gd name="T11" fmla="*/ 1043 h 1043"/>
                    <a:gd name="T12" fmla="*/ 18 w 640"/>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640" h="1043">
                      <a:moveTo>
                        <a:pt x="18" y="1043"/>
                      </a:moveTo>
                      <a:lnTo>
                        <a:pt x="42" y="1043"/>
                      </a:lnTo>
                      <a:lnTo>
                        <a:pt x="640" y="0"/>
                      </a:lnTo>
                      <a:lnTo>
                        <a:pt x="592"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309" name="Freeform 45">
                  <a:extLst>
                    <a:ext uri="{FF2B5EF4-FFF2-40B4-BE49-F238E27FC236}">
                      <a16:creationId xmlns:a16="http://schemas.microsoft.com/office/drawing/2014/main" id="{3BFFD52A-2C7F-DED9-9703-267745707056}"/>
                    </a:ext>
                  </a:extLst>
                </p:cNvPr>
                <p:cNvSpPr>
                  <a:spLocks/>
                </p:cNvSpPr>
                <p:nvPr/>
              </p:nvSpPr>
              <p:spPr bwMode="hidden">
                <a:xfrm>
                  <a:off x="5086" y="48"/>
                  <a:ext cx="672" cy="997"/>
                </a:xfrm>
                <a:custGeom>
                  <a:avLst/>
                  <a:gdLst>
                    <a:gd name="T0" fmla="*/ 24 w 670"/>
                    <a:gd name="T1" fmla="*/ 995 h 995"/>
                    <a:gd name="T2" fmla="*/ 48 w 670"/>
                    <a:gd name="T3" fmla="*/ 995 h 995"/>
                    <a:gd name="T4" fmla="*/ 670 w 670"/>
                    <a:gd name="T5" fmla="*/ 72 h 995"/>
                    <a:gd name="T6" fmla="*/ 670 w 670"/>
                    <a:gd name="T7" fmla="*/ 0 h 995"/>
                    <a:gd name="T8" fmla="*/ 0 w 670"/>
                    <a:gd name="T9" fmla="*/ 995 h 995"/>
                    <a:gd name="T10" fmla="*/ 24 w 670"/>
                    <a:gd name="T11" fmla="*/ 995 h 995"/>
                    <a:gd name="T12" fmla="*/ 24 w 670"/>
                    <a:gd name="T13" fmla="*/ 995 h 995"/>
                  </a:gdLst>
                  <a:ahLst/>
                  <a:cxnLst>
                    <a:cxn ang="0">
                      <a:pos x="T0" y="T1"/>
                    </a:cxn>
                    <a:cxn ang="0">
                      <a:pos x="T2" y="T3"/>
                    </a:cxn>
                    <a:cxn ang="0">
                      <a:pos x="T4" y="T5"/>
                    </a:cxn>
                    <a:cxn ang="0">
                      <a:pos x="T6" y="T7"/>
                    </a:cxn>
                    <a:cxn ang="0">
                      <a:pos x="T8" y="T9"/>
                    </a:cxn>
                    <a:cxn ang="0">
                      <a:pos x="T10" y="T11"/>
                    </a:cxn>
                    <a:cxn ang="0">
                      <a:pos x="T12" y="T13"/>
                    </a:cxn>
                  </a:cxnLst>
                  <a:rect l="0" t="0" r="r" b="b"/>
                  <a:pathLst>
                    <a:path w="670" h="995">
                      <a:moveTo>
                        <a:pt x="24" y="995"/>
                      </a:moveTo>
                      <a:lnTo>
                        <a:pt x="48" y="995"/>
                      </a:lnTo>
                      <a:lnTo>
                        <a:pt x="670" y="72"/>
                      </a:lnTo>
                      <a:lnTo>
                        <a:pt x="670" y="0"/>
                      </a:lnTo>
                      <a:lnTo>
                        <a:pt x="0" y="995"/>
                      </a:lnTo>
                      <a:lnTo>
                        <a:pt x="24" y="995"/>
                      </a:lnTo>
                      <a:lnTo>
                        <a:pt x="24" y="995"/>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en-US">
                    <a:latin typeface="Times" charset="0"/>
                    <a:ea typeface="ＭＳ Ｐゴシック" charset="0"/>
                  </a:endParaRPr>
                </a:p>
              </p:txBody>
            </p:sp>
          </p:grpSp>
          <p:grpSp>
            <p:nvGrpSpPr>
              <p:cNvPr id="1060" name="Group 46">
                <a:extLst>
                  <a:ext uri="{FF2B5EF4-FFF2-40B4-BE49-F238E27FC236}">
                    <a16:creationId xmlns:a16="http://schemas.microsoft.com/office/drawing/2014/main" id="{0025CA48-1590-9423-5D5D-C954FF37DA8C}"/>
                  </a:ext>
                </a:extLst>
              </p:cNvPr>
              <p:cNvGrpSpPr>
                <a:grpSpLocks/>
              </p:cNvGrpSpPr>
              <p:nvPr userDrawn="1"/>
            </p:nvGrpSpPr>
            <p:grpSpPr bwMode="auto">
              <a:xfrm>
                <a:off x="0" y="558"/>
                <a:ext cx="5758" cy="487"/>
                <a:chOff x="0" y="558"/>
                <a:chExt cx="5758" cy="487"/>
              </a:xfrm>
            </p:grpSpPr>
            <p:sp>
              <p:nvSpPr>
                <p:cNvPr id="1079" name="Freeform 47">
                  <a:extLst>
                    <a:ext uri="{FF2B5EF4-FFF2-40B4-BE49-F238E27FC236}">
                      <a16:creationId xmlns:a16="http://schemas.microsoft.com/office/drawing/2014/main" id="{2B3F28B1-3064-D074-D3AD-5B01518B6C04}"/>
                    </a:ext>
                  </a:extLst>
                </p:cNvPr>
                <p:cNvSpPr>
                  <a:spLocks/>
                </p:cNvSpPr>
                <p:nvPr/>
              </p:nvSpPr>
              <p:spPr bwMode="hidden">
                <a:xfrm>
                  <a:off x="0" y="618"/>
                  <a:ext cx="306" cy="427"/>
                </a:xfrm>
                <a:custGeom>
                  <a:avLst/>
                  <a:gdLst>
                    <a:gd name="T0" fmla="*/ 299 w 305"/>
                    <a:gd name="T1" fmla="*/ 444 h 426"/>
                    <a:gd name="T2" fmla="*/ 323 w 305"/>
                    <a:gd name="T3" fmla="*/ 444 h 426"/>
                    <a:gd name="T4" fmla="*/ 0 w 305"/>
                    <a:gd name="T5" fmla="*/ 0 h 426"/>
                    <a:gd name="T6" fmla="*/ 0 w 305"/>
                    <a:gd name="T7" fmla="*/ 66 h 426"/>
                    <a:gd name="T8" fmla="*/ 269 w 305"/>
                    <a:gd name="T9" fmla="*/ 444 h 426"/>
                    <a:gd name="T10" fmla="*/ 299 w 305"/>
                    <a:gd name="T11" fmla="*/ 444 h 426"/>
                    <a:gd name="T12" fmla="*/ 299 w 305"/>
                    <a:gd name="T13" fmla="*/ 444 h 4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5" h="426">
                      <a:moveTo>
                        <a:pt x="281" y="426"/>
                      </a:moveTo>
                      <a:lnTo>
                        <a:pt x="305" y="426"/>
                      </a:lnTo>
                      <a:lnTo>
                        <a:pt x="0" y="0"/>
                      </a:lnTo>
                      <a:lnTo>
                        <a:pt x="0" y="66"/>
                      </a:lnTo>
                      <a:lnTo>
                        <a:pt x="251" y="426"/>
                      </a:lnTo>
                      <a:lnTo>
                        <a:pt x="281" y="42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0" name="Freeform 48">
                  <a:extLst>
                    <a:ext uri="{FF2B5EF4-FFF2-40B4-BE49-F238E27FC236}">
                      <a16:creationId xmlns:a16="http://schemas.microsoft.com/office/drawing/2014/main" id="{90BE211F-4652-94F2-02DE-0CAADFA35C98}"/>
                    </a:ext>
                  </a:extLst>
                </p:cNvPr>
                <p:cNvSpPr>
                  <a:spLocks/>
                </p:cNvSpPr>
                <p:nvPr/>
              </p:nvSpPr>
              <p:spPr bwMode="hidden">
                <a:xfrm>
                  <a:off x="5410" y="558"/>
                  <a:ext cx="348" cy="487"/>
                </a:xfrm>
                <a:custGeom>
                  <a:avLst/>
                  <a:gdLst>
                    <a:gd name="T0" fmla="*/ 24 w 347"/>
                    <a:gd name="T1" fmla="*/ 504 h 486"/>
                    <a:gd name="T2" fmla="*/ 48 w 347"/>
                    <a:gd name="T3" fmla="*/ 504 h 486"/>
                    <a:gd name="T4" fmla="*/ 365 w 347"/>
                    <a:gd name="T5" fmla="*/ 72 h 486"/>
                    <a:gd name="T6" fmla="*/ 365 w 347"/>
                    <a:gd name="T7" fmla="*/ 0 h 486"/>
                    <a:gd name="T8" fmla="*/ 0 w 347"/>
                    <a:gd name="T9" fmla="*/ 504 h 486"/>
                    <a:gd name="T10" fmla="*/ 24 w 347"/>
                    <a:gd name="T11" fmla="*/ 504 h 486"/>
                    <a:gd name="T12" fmla="*/ 24 w 347"/>
                    <a:gd name="T13" fmla="*/ 504 h 4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7" h="486">
                      <a:moveTo>
                        <a:pt x="24" y="486"/>
                      </a:moveTo>
                      <a:lnTo>
                        <a:pt x="48" y="486"/>
                      </a:lnTo>
                      <a:lnTo>
                        <a:pt x="347" y="72"/>
                      </a:lnTo>
                      <a:lnTo>
                        <a:pt x="347" y="0"/>
                      </a:lnTo>
                      <a:lnTo>
                        <a:pt x="0" y="486"/>
                      </a:lnTo>
                      <a:lnTo>
                        <a:pt x="24" y="48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61" name="Group 49">
                <a:extLst>
                  <a:ext uri="{FF2B5EF4-FFF2-40B4-BE49-F238E27FC236}">
                    <a16:creationId xmlns:a16="http://schemas.microsoft.com/office/drawing/2014/main" id="{CB39C768-9388-D2AB-BDDB-DA5AB4FE3ACD}"/>
                  </a:ext>
                </a:extLst>
              </p:cNvPr>
              <p:cNvGrpSpPr>
                <a:grpSpLocks/>
              </p:cNvGrpSpPr>
              <p:nvPr userDrawn="1"/>
            </p:nvGrpSpPr>
            <p:grpSpPr bwMode="auto">
              <a:xfrm>
                <a:off x="264" y="1039"/>
                <a:ext cx="5200" cy="3280"/>
                <a:chOff x="264" y="1039"/>
                <a:chExt cx="5200" cy="3280"/>
              </a:xfrm>
            </p:grpSpPr>
            <p:sp>
              <p:nvSpPr>
                <p:cNvPr id="139314" name="Freeform 50">
                  <a:extLst>
                    <a:ext uri="{FF2B5EF4-FFF2-40B4-BE49-F238E27FC236}">
                      <a16:creationId xmlns:a16="http://schemas.microsoft.com/office/drawing/2014/main" id="{C3DF8DBE-FEB3-004E-066A-C19A30D58635}"/>
                    </a:ext>
                  </a:extLst>
                </p:cNvPr>
                <p:cNvSpPr>
                  <a:spLocks/>
                </p:cNvSpPr>
                <p:nvPr/>
              </p:nvSpPr>
              <p:spPr bwMode="hidden">
                <a:xfrm>
                  <a:off x="2849" y="1039"/>
                  <a:ext cx="42" cy="3280"/>
                </a:xfrm>
                <a:custGeom>
                  <a:avLst/>
                  <a:gdLst>
                    <a:gd name="T0" fmla="*/ 18 w 42"/>
                    <a:gd name="T1" fmla="*/ 0 h 3273"/>
                    <a:gd name="T2" fmla="*/ 0 w 42"/>
                    <a:gd name="T3" fmla="*/ 0 h 3273"/>
                    <a:gd name="T4" fmla="*/ 0 w 42"/>
                    <a:gd name="T5" fmla="*/ 3273 h 3273"/>
                    <a:gd name="T6" fmla="*/ 42 w 42"/>
                    <a:gd name="T7" fmla="*/ 3273 h 3273"/>
                    <a:gd name="T8" fmla="*/ 42 w 42"/>
                    <a:gd name="T9" fmla="*/ 0 h 3273"/>
                    <a:gd name="T10" fmla="*/ 18 w 42"/>
                    <a:gd name="T11" fmla="*/ 0 h 3273"/>
                    <a:gd name="T12" fmla="*/ 18 w 42"/>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42" h="3273">
                      <a:moveTo>
                        <a:pt x="18" y="0"/>
                      </a:moveTo>
                      <a:lnTo>
                        <a:pt x="0" y="0"/>
                      </a:lnTo>
                      <a:lnTo>
                        <a:pt x="0" y="3273"/>
                      </a:lnTo>
                      <a:lnTo>
                        <a:pt x="42" y="3273"/>
                      </a:lnTo>
                      <a:lnTo>
                        <a:pt x="42" y="0"/>
                      </a:lnTo>
                      <a:lnTo>
                        <a:pt x="18" y="0"/>
                      </a:lnTo>
                      <a:lnTo>
                        <a:pt x="18"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315" name="Freeform 51">
                  <a:extLst>
                    <a:ext uri="{FF2B5EF4-FFF2-40B4-BE49-F238E27FC236}">
                      <a16:creationId xmlns:a16="http://schemas.microsoft.com/office/drawing/2014/main" id="{C3D64AE0-F2F1-41A6-89DD-2D462E1C8B94}"/>
                    </a:ext>
                  </a:extLst>
                </p:cNvPr>
                <p:cNvSpPr>
                  <a:spLocks/>
                </p:cNvSpPr>
                <p:nvPr/>
              </p:nvSpPr>
              <p:spPr bwMode="hidden">
                <a:xfrm>
                  <a:off x="2154" y="1039"/>
                  <a:ext cx="401" cy="3280"/>
                </a:xfrm>
                <a:custGeom>
                  <a:avLst/>
                  <a:gdLst>
                    <a:gd name="T0" fmla="*/ 376 w 400"/>
                    <a:gd name="T1" fmla="*/ 0 h 3273"/>
                    <a:gd name="T2" fmla="*/ 358 w 400"/>
                    <a:gd name="T3" fmla="*/ 0 h 3273"/>
                    <a:gd name="T4" fmla="*/ 0 w 400"/>
                    <a:gd name="T5" fmla="*/ 3273 h 3273"/>
                    <a:gd name="T6" fmla="*/ 41 w 400"/>
                    <a:gd name="T7" fmla="*/ 3273 h 3273"/>
                    <a:gd name="T8" fmla="*/ 400 w 400"/>
                    <a:gd name="T9" fmla="*/ 0 h 3273"/>
                    <a:gd name="T10" fmla="*/ 376 w 400"/>
                    <a:gd name="T11" fmla="*/ 0 h 3273"/>
                    <a:gd name="T12" fmla="*/ 376 w 400"/>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400" h="3273">
                      <a:moveTo>
                        <a:pt x="376" y="0"/>
                      </a:moveTo>
                      <a:lnTo>
                        <a:pt x="358" y="0"/>
                      </a:lnTo>
                      <a:lnTo>
                        <a:pt x="0" y="3273"/>
                      </a:lnTo>
                      <a:lnTo>
                        <a:pt x="41" y="3273"/>
                      </a:lnTo>
                      <a:lnTo>
                        <a:pt x="400" y="0"/>
                      </a:lnTo>
                      <a:lnTo>
                        <a:pt x="376" y="0"/>
                      </a:lnTo>
                      <a:lnTo>
                        <a:pt x="376"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316" name="Freeform 52">
                  <a:extLst>
                    <a:ext uri="{FF2B5EF4-FFF2-40B4-BE49-F238E27FC236}">
                      <a16:creationId xmlns:a16="http://schemas.microsoft.com/office/drawing/2014/main" id="{06FD22B4-9B66-E059-7A90-4E8A8F0FB2E5}"/>
                    </a:ext>
                  </a:extLst>
                </p:cNvPr>
                <p:cNvSpPr>
                  <a:spLocks/>
                </p:cNvSpPr>
                <p:nvPr/>
              </p:nvSpPr>
              <p:spPr bwMode="hidden">
                <a:xfrm>
                  <a:off x="1530" y="1039"/>
                  <a:ext cx="677" cy="3280"/>
                </a:xfrm>
                <a:custGeom>
                  <a:avLst/>
                  <a:gdLst>
                    <a:gd name="T0" fmla="*/ 657 w 675"/>
                    <a:gd name="T1" fmla="*/ 0 h 3273"/>
                    <a:gd name="T2" fmla="*/ 639 w 675"/>
                    <a:gd name="T3" fmla="*/ 0 h 3273"/>
                    <a:gd name="T4" fmla="*/ 0 w 675"/>
                    <a:gd name="T5" fmla="*/ 3273 h 3273"/>
                    <a:gd name="T6" fmla="*/ 42 w 675"/>
                    <a:gd name="T7" fmla="*/ 3273 h 3273"/>
                    <a:gd name="T8" fmla="*/ 675 w 675"/>
                    <a:gd name="T9" fmla="*/ 0 h 3273"/>
                    <a:gd name="T10" fmla="*/ 657 w 675"/>
                    <a:gd name="T11" fmla="*/ 0 h 3273"/>
                    <a:gd name="T12" fmla="*/ 657 w 675"/>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675" h="3273">
                      <a:moveTo>
                        <a:pt x="657" y="0"/>
                      </a:moveTo>
                      <a:lnTo>
                        <a:pt x="639" y="0"/>
                      </a:lnTo>
                      <a:lnTo>
                        <a:pt x="0" y="3273"/>
                      </a:lnTo>
                      <a:lnTo>
                        <a:pt x="42" y="3273"/>
                      </a:lnTo>
                      <a:lnTo>
                        <a:pt x="675" y="0"/>
                      </a:lnTo>
                      <a:lnTo>
                        <a:pt x="657" y="0"/>
                      </a:lnTo>
                      <a:lnTo>
                        <a:pt x="657"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317" name="Freeform 53">
                  <a:extLst>
                    <a:ext uri="{FF2B5EF4-FFF2-40B4-BE49-F238E27FC236}">
                      <a16:creationId xmlns:a16="http://schemas.microsoft.com/office/drawing/2014/main" id="{C7FB7829-147E-E89C-5DFA-2A39392D7411}"/>
                    </a:ext>
                  </a:extLst>
                </p:cNvPr>
                <p:cNvSpPr>
                  <a:spLocks/>
                </p:cNvSpPr>
                <p:nvPr/>
              </p:nvSpPr>
              <p:spPr bwMode="hidden">
                <a:xfrm>
                  <a:off x="876" y="1039"/>
                  <a:ext cx="1031" cy="3280"/>
                </a:xfrm>
                <a:custGeom>
                  <a:avLst/>
                  <a:gdLst>
                    <a:gd name="T0" fmla="*/ 1013 w 1031"/>
                    <a:gd name="T1" fmla="*/ 0 h 3280"/>
                    <a:gd name="T2" fmla="*/ 990 w 1031"/>
                    <a:gd name="T3" fmla="*/ 0 h 3280"/>
                    <a:gd name="T4" fmla="*/ 0 w 1031"/>
                    <a:gd name="T5" fmla="*/ 3280 h 3280"/>
                    <a:gd name="T6" fmla="*/ 42 w 1031"/>
                    <a:gd name="T7" fmla="*/ 3280 h 3280"/>
                    <a:gd name="T8" fmla="*/ 1031 w 1031"/>
                    <a:gd name="T9" fmla="*/ 4 h 3280"/>
                    <a:gd name="T10" fmla="*/ 1013 w 1031"/>
                    <a:gd name="T11" fmla="*/ 0 h 3280"/>
                    <a:gd name="T12" fmla="*/ 1013 w 1031"/>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031" h="3280">
                      <a:moveTo>
                        <a:pt x="1013" y="0"/>
                      </a:moveTo>
                      <a:lnTo>
                        <a:pt x="990" y="0"/>
                      </a:lnTo>
                      <a:lnTo>
                        <a:pt x="0" y="3280"/>
                      </a:lnTo>
                      <a:lnTo>
                        <a:pt x="42" y="3280"/>
                      </a:lnTo>
                      <a:lnTo>
                        <a:pt x="1031" y="4"/>
                      </a:lnTo>
                      <a:lnTo>
                        <a:pt x="1013" y="0"/>
                      </a:lnTo>
                      <a:lnTo>
                        <a:pt x="1013"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318" name="Freeform 54">
                  <a:extLst>
                    <a:ext uri="{FF2B5EF4-FFF2-40B4-BE49-F238E27FC236}">
                      <a16:creationId xmlns:a16="http://schemas.microsoft.com/office/drawing/2014/main" id="{8201938C-97D8-0036-6002-383713286CEA}"/>
                    </a:ext>
                  </a:extLst>
                </p:cNvPr>
                <p:cNvSpPr>
                  <a:spLocks/>
                </p:cNvSpPr>
                <p:nvPr/>
              </p:nvSpPr>
              <p:spPr bwMode="hidden">
                <a:xfrm>
                  <a:off x="264" y="1039"/>
                  <a:ext cx="1319" cy="3280"/>
                </a:xfrm>
                <a:custGeom>
                  <a:avLst/>
                  <a:gdLst>
                    <a:gd name="T0" fmla="*/ 1296 w 1319"/>
                    <a:gd name="T1" fmla="*/ 0 h 3280"/>
                    <a:gd name="T2" fmla="*/ 1278 w 1319"/>
                    <a:gd name="T3" fmla="*/ 0 h 3280"/>
                    <a:gd name="T4" fmla="*/ 0 w 1319"/>
                    <a:gd name="T5" fmla="*/ 3280 h 3280"/>
                    <a:gd name="T6" fmla="*/ 42 w 1319"/>
                    <a:gd name="T7" fmla="*/ 3280 h 3280"/>
                    <a:gd name="T8" fmla="*/ 1319 w 1319"/>
                    <a:gd name="T9" fmla="*/ 5 h 3280"/>
                    <a:gd name="T10" fmla="*/ 1296 w 1319"/>
                    <a:gd name="T11" fmla="*/ 0 h 3280"/>
                    <a:gd name="T12" fmla="*/ 1296 w 1319"/>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319" h="3280">
                      <a:moveTo>
                        <a:pt x="1296" y="0"/>
                      </a:moveTo>
                      <a:lnTo>
                        <a:pt x="1278" y="0"/>
                      </a:lnTo>
                      <a:lnTo>
                        <a:pt x="0" y="3280"/>
                      </a:lnTo>
                      <a:lnTo>
                        <a:pt x="42" y="3280"/>
                      </a:lnTo>
                      <a:lnTo>
                        <a:pt x="1319" y="5"/>
                      </a:lnTo>
                      <a:lnTo>
                        <a:pt x="1296" y="0"/>
                      </a:lnTo>
                      <a:lnTo>
                        <a:pt x="1296"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319" name="Freeform 55">
                  <a:extLst>
                    <a:ext uri="{FF2B5EF4-FFF2-40B4-BE49-F238E27FC236}">
                      <a16:creationId xmlns:a16="http://schemas.microsoft.com/office/drawing/2014/main" id="{8AA5B99E-B673-72ED-1C28-4955BCFA5CCD}"/>
                    </a:ext>
                  </a:extLst>
                </p:cNvPr>
                <p:cNvSpPr>
                  <a:spLocks/>
                </p:cNvSpPr>
                <p:nvPr/>
              </p:nvSpPr>
              <p:spPr bwMode="hidden">
                <a:xfrm>
                  <a:off x="3191" y="1039"/>
                  <a:ext cx="402" cy="3280"/>
                </a:xfrm>
                <a:custGeom>
                  <a:avLst/>
                  <a:gdLst>
                    <a:gd name="T0" fmla="*/ 18 w 401"/>
                    <a:gd name="T1" fmla="*/ 0 h 3273"/>
                    <a:gd name="T2" fmla="*/ 0 w 401"/>
                    <a:gd name="T3" fmla="*/ 0 h 3273"/>
                    <a:gd name="T4" fmla="*/ 359 w 401"/>
                    <a:gd name="T5" fmla="*/ 3273 h 3273"/>
                    <a:gd name="T6" fmla="*/ 401 w 401"/>
                    <a:gd name="T7" fmla="*/ 3273 h 3273"/>
                    <a:gd name="T8" fmla="*/ 42 w 401"/>
                    <a:gd name="T9" fmla="*/ 0 h 3273"/>
                    <a:gd name="T10" fmla="*/ 18 w 401"/>
                    <a:gd name="T11" fmla="*/ 0 h 3273"/>
                    <a:gd name="T12" fmla="*/ 18 w 401"/>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401" h="3273">
                      <a:moveTo>
                        <a:pt x="18" y="0"/>
                      </a:moveTo>
                      <a:lnTo>
                        <a:pt x="0" y="0"/>
                      </a:lnTo>
                      <a:lnTo>
                        <a:pt x="359" y="3273"/>
                      </a:lnTo>
                      <a:lnTo>
                        <a:pt x="401" y="3273"/>
                      </a:lnTo>
                      <a:lnTo>
                        <a:pt x="42" y="0"/>
                      </a:lnTo>
                      <a:lnTo>
                        <a:pt x="18" y="0"/>
                      </a:lnTo>
                      <a:lnTo>
                        <a:pt x="18"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320" name="Freeform 56">
                  <a:extLst>
                    <a:ext uri="{FF2B5EF4-FFF2-40B4-BE49-F238E27FC236}">
                      <a16:creationId xmlns:a16="http://schemas.microsoft.com/office/drawing/2014/main" id="{6C8E1AF2-841E-8419-B5D4-07E5C66ACB7A}"/>
                    </a:ext>
                  </a:extLst>
                </p:cNvPr>
                <p:cNvSpPr>
                  <a:spLocks/>
                </p:cNvSpPr>
                <p:nvPr/>
              </p:nvSpPr>
              <p:spPr bwMode="hidden">
                <a:xfrm>
                  <a:off x="3533" y="1039"/>
                  <a:ext cx="677" cy="3280"/>
                </a:xfrm>
                <a:custGeom>
                  <a:avLst/>
                  <a:gdLst>
                    <a:gd name="T0" fmla="*/ 18 w 675"/>
                    <a:gd name="T1" fmla="*/ 0 h 3273"/>
                    <a:gd name="T2" fmla="*/ 0 w 675"/>
                    <a:gd name="T3" fmla="*/ 0 h 3273"/>
                    <a:gd name="T4" fmla="*/ 640 w 675"/>
                    <a:gd name="T5" fmla="*/ 3273 h 3273"/>
                    <a:gd name="T6" fmla="*/ 675 w 675"/>
                    <a:gd name="T7" fmla="*/ 3273 h 3273"/>
                    <a:gd name="T8" fmla="*/ 36 w 675"/>
                    <a:gd name="T9" fmla="*/ 0 h 3273"/>
                    <a:gd name="T10" fmla="*/ 18 w 675"/>
                    <a:gd name="T11" fmla="*/ 0 h 3273"/>
                    <a:gd name="T12" fmla="*/ 18 w 675"/>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675" h="3273">
                      <a:moveTo>
                        <a:pt x="18" y="0"/>
                      </a:moveTo>
                      <a:lnTo>
                        <a:pt x="0" y="0"/>
                      </a:lnTo>
                      <a:lnTo>
                        <a:pt x="640" y="3273"/>
                      </a:lnTo>
                      <a:lnTo>
                        <a:pt x="675" y="3273"/>
                      </a:lnTo>
                      <a:lnTo>
                        <a:pt x="36" y="0"/>
                      </a:lnTo>
                      <a:lnTo>
                        <a:pt x="18" y="0"/>
                      </a:lnTo>
                      <a:lnTo>
                        <a:pt x="18"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321" name="Freeform 57">
                  <a:extLst>
                    <a:ext uri="{FF2B5EF4-FFF2-40B4-BE49-F238E27FC236}">
                      <a16:creationId xmlns:a16="http://schemas.microsoft.com/office/drawing/2014/main" id="{6DEB700E-CD7C-3A5A-4C19-B597D47DDE21}"/>
                    </a:ext>
                  </a:extLst>
                </p:cNvPr>
                <p:cNvSpPr>
                  <a:spLocks/>
                </p:cNvSpPr>
                <p:nvPr/>
              </p:nvSpPr>
              <p:spPr bwMode="hidden">
                <a:xfrm>
                  <a:off x="3822" y="1039"/>
                  <a:ext cx="1036" cy="3280"/>
                </a:xfrm>
                <a:custGeom>
                  <a:avLst/>
                  <a:gdLst>
                    <a:gd name="T0" fmla="*/ 23 w 1036"/>
                    <a:gd name="T1" fmla="*/ 0 h 3280"/>
                    <a:gd name="T2" fmla="*/ 0 w 1036"/>
                    <a:gd name="T3" fmla="*/ 5 h 3280"/>
                    <a:gd name="T4" fmla="*/ 994 w 1036"/>
                    <a:gd name="T5" fmla="*/ 3280 h 3280"/>
                    <a:gd name="T6" fmla="*/ 1036 w 1036"/>
                    <a:gd name="T7" fmla="*/ 3280 h 3280"/>
                    <a:gd name="T8" fmla="*/ 41 w 1036"/>
                    <a:gd name="T9" fmla="*/ 0 h 3280"/>
                    <a:gd name="T10" fmla="*/ 23 w 1036"/>
                    <a:gd name="T11" fmla="*/ 0 h 3280"/>
                    <a:gd name="T12" fmla="*/ 23 w 1036"/>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036" h="3280">
                      <a:moveTo>
                        <a:pt x="23" y="0"/>
                      </a:moveTo>
                      <a:lnTo>
                        <a:pt x="0" y="5"/>
                      </a:lnTo>
                      <a:lnTo>
                        <a:pt x="994" y="3280"/>
                      </a:lnTo>
                      <a:lnTo>
                        <a:pt x="1036" y="3280"/>
                      </a:lnTo>
                      <a:lnTo>
                        <a:pt x="41" y="0"/>
                      </a:lnTo>
                      <a:lnTo>
                        <a:pt x="23" y="0"/>
                      </a:lnTo>
                      <a:lnTo>
                        <a:pt x="23"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39322" name="Freeform 58">
                  <a:extLst>
                    <a:ext uri="{FF2B5EF4-FFF2-40B4-BE49-F238E27FC236}">
                      <a16:creationId xmlns:a16="http://schemas.microsoft.com/office/drawing/2014/main" id="{467BE67F-FEA9-A0BF-262D-339B7C7A8047}"/>
                    </a:ext>
                  </a:extLst>
                </p:cNvPr>
                <p:cNvSpPr>
                  <a:spLocks/>
                </p:cNvSpPr>
                <p:nvPr/>
              </p:nvSpPr>
              <p:spPr bwMode="hidden">
                <a:xfrm>
                  <a:off x="4137" y="1039"/>
                  <a:ext cx="1327" cy="3280"/>
                </a:xfrm>
                <a:custGeom>
                  <a:avLst/>
                  <a:gdLst>
                    <a:gd name="T0" fmla="*/ 20 w 1327"/>
                    <a:gd name="T1" fmla="*/ 0 h 3280"/>
                    <a:gd name="T2" fmla="*/ 0 w 1327"/>
                    <a:gd name="T3" fmla="*/ 7 h 3280"/>
                    <a:gd name="T4" fmla="*/ 1285 w 1327"/>
                    <a:gd name="T5" fmla="*/ 3280 h 3280"/>
                    <a:gd name="T6" fmla="*/ 1327 w 1327"/>
                    <a:gd name="T7" fmla="*/ 3280 h 3280"/>
                    <a:gd name="T8" fmla="*/ 43 w 1327"/>
                    <a:gd name="T9" fmla="*/ 0 h 3280"/>
                    <a:gd name="T10" fmla="*/ 20 w 1327"/>
                    <a:gd name="T11" fmla="*/ 0 h 3280"/>
                    <a:gd name="T12" fmla="*/ 20 w 1327"/>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327" h="3280">
                      <a:moveTo>
                        <a:pt x="20" y="0"/>
                      </a:moveTo>
                      <a:lnTo>
                        <a:pt x="0" y="7"/>
                      </a:lnTo>
                      <a:lnTo>
                        <a:pt x="1285" y="3280"/>
                      </a:lnTo>
                      <a:lnTo>
                        <a:pt x="1327" y="3280"/>
                      </a:lnTo>
                      <a:lnTo>
                        <a:pt x="43" y="0"/>
                      </a:lnTo>
                      <a:lnTo>
                        <a:pt x="20" y="0"/>
                      </a:lnTo>
                      <a:lnTo>
                        <a:pt x="20"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grpSp>
          <p:sp>
            <p:nvSpPr>
              <p:cNvPr id="139323" name="Freeform 59">
                <a:extLst>
                  <a:ext uri="{FF2B5EF4-FFF2-40B4-BE49-F238E27FC236}">
                    <a16:creationId xmlns:a16="http://schemas.microsoft.com/office/drawing/2014/main" id="{F44F7758-12CC-C910-49B9-72B0270DECE0}"/>
                  </a:ext>
                </a:extLst>
              </p:cNvPr>
              <p:cNvSpPr>
                <a:spLocks/>
              </p:cNvSpPr>
              <p:nvPr userDrawn="1"/>
            </p:nvSpPr>
            <p:spPr bwMode="hidden">
              <a:xfrm>
                <a:off x="0" y="1039"/>
                <a:ext cx="1254" cy="2632"/>
              </a:xfrm>
              <a:custGeom>
                <a:avLst/>
                <a:gdLst>
                  <a:gd name="T0" fmla="*/ 1236 w 1254"/>
                  <a:gd name="T1" fmla="*/ 0 h 2632"/>
                  <a:gd name="T2" fmla="*/ 1212 w 1254"/>
                  <a:gd name="T3" fmla="*/ 0 h 2632"/>
                  <a:gd name="T4" fmla="*/ 0 w 1254"/>
                  <a:gd name="T5" fmla="*/ 2542 h 2632"/>
                  <a:gd name="T6" fmla="*/ 0 w 1254"/>
                  <a:gd name="T7" fmla="*/ 2632 h 2632"/>
                  <a:gd name="T8" fmla="*/ 1254 w 1254"/>
                  <a:gd name="T9" fmla="*/ 7 h 2632"/>
                  <a:gd name="T10" fmla="*/ 1236 w 1254"/>
                  <a:gd name="T11" fmla="*/ 0 h 2632"/>
                  <a:gd name="T12" fmla="*/ 1236 w 1254"/>
                  <a:gd name="T13" fmla="*/ 0 h 2632"/>
                </a:gdLst>
                <a:ahLst/>
                <a:cxnLst>
                  <a:cxn ang="0">
                    <a:pos x="T0" y="T1"/>
                  </a:cxn>
                  <a:cxn ang="0">
                    <a:pos x="T2" y="T3"/>
                  </a:cxn>
                  <a:cxn ang="0">
                    <a:pos x="T4" y="T5"/>
                  </a:cxn>
                  <a:cxn ang="0">
                    <a:pos x="T6" y="T7"/>
                  </a:cxn>
                  <a:cxn ang="0">
                    <a:pos x="T8" y="T9"/>
                  </a:cxn>
                  <a:cxn ang="0">
                    <a:pos x="T10" y="T11"/>
                  </a:cxn>
                  <a:cxn ang="0">
                    <a:pos x="T12" y="T13"/>
                  </a:cxn>
                </a:cxnLst>
                <a:rect l="0" t="0" r="r" b="b"/>
                <a:pathLst>
                  <a:path w="1254" h="2632">
                    <a:moveTo>
                      <a:pt x="1236" y="0"/>
                    </a:moveTo>
                    <a:lnTo>
                      <a:pt x="1212" y="0"/>
                    </a:lnTo>
                    <a:lnTo>
                      <a:pt x="0" y="2542"/>
                    </a:lnTo>
                    <a:lnTo>
                      <a:pt x="0" y="2632"/>
                    </a:lnTo>
                    <a:lnTo>
                      <a:pt x="1254" y="7"/>
                    </a:lnTo>
                    <a:lnTo>
                      <a:pt x="1236" y="0"/>
                    </a:lnTo>
                    <a:lnTo>
                      <a:pt x="1236"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063" name="Freeform 60">
                <a:extLst>
                  <a:ext uri="{FF2B5EF4-FFF2-40B4-BE49-F238E27FC236}">
                    <a16:creationId xmlns:a16="http://schemas.microsoft.com/office/drawing/2014/main" id="{9DEDC9AB-6484-3C45-D50D-B1B7A73EE384}"/>
                  </a:ext>
                </a:extLst>
              </p:cNvPr>
              <p:cNvSpPr>
                <a:spLocks/>
              </p:cNvSpPr>
              <p:nvPr userDrawn="1"/>
            </p:nvSpPr>
            <p:spPr bwMode="hidden">
              <a:xfrm>
                <a:off x="0" y="1039"/>
                <a:ext cx="948" cy="1676"/>
              </a:xfrm>
              <a:custGeom>
                <a:avLst/>
                <a:gdLst>
                  <a:gd name="T0" fmla="*/ 930 w 948"/>
                  <a:gd name="T1" fmla="*/ 0 h 1676"/>
                  <a:gd name="T2" fmla="*/ 906 w 948"/>
                  <a:gd name="T3" fmla="*/ 0 h 1676"/>
                  <a:gd name="T4" fmla="*/ 0 w 948"/>
                  <a:gd name="T5" fmla="*/ 1593 h 1676"/>
                  <a:gd name="T6" fmla="*/ 0 w 948"/>
                  <a:gd name="T7" fmla="*/ 1676 h 1676"/>
                  <a:gd name="T8" fmla="*/ 948 w 948"/>
                  <a:gd name="T9" fmla="*/ 5 h 1676"/>
                  <a:gd name="T10" fmla="*/ 930 w 948"/>
                  <a:gd name="T11" fmla="*/ 0 h 1676"/>
                  <a:gd name="T12" fmla="*/ 930 w 948"/>
                  <a:gd name="T13" fmla="*/ 0 h 16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48" h="1676">
                    <a:moveTo>
                      <a:pt x="930" y="0"/>
                    </a:moveTo>
                    <a:lnTo>
                      <a:pt x="906" y="0"/>
                    </a:lnTo>
                    <a:lnTo>
                      <a:pt x="0" y="1593"/>
                    </a:lnTo>
                    <a:lnTo>
                      <a:pt x="0" y="1676"/>
                    </a:lnTo>
                    <a:lnTo>
                      <a:pt x="948" y="5"/>
                    </a:lnTo>
                    <a:lnTo>
                      <a:pt x="930" y="0"/>
                    </a:lnTo>
                    <a:close/>
                  </a:path>
                </a:pathLst>
              </a:custGeom>
              <a:solidFill>
                <a:schemeClr val="accent2"/>
              </a:solidFill>
              <a:ln>
                <a:noFill/>
              </a:ln>
              <a:extLst>
                <a:ext uri="{91240B29-F687-4F45-9708-019B960494DF}">
                  <a14:hiddenLine xmlns:a14="http://schemas.microsoft.com/office/drawing/2010/main" w="9525">
                    <a:solidFill>
                      <a:schemeClr val="accent2"/>
                    </a:solidFill>
                    <a:round/>
                    <a:headEnd/>
                    <a:tailEnd/>
                  </a14:hiddenLine>
                </a:ext>
              </a:extLst>
            </p:spPr>
            <p:txBody>
              <a:bodyPr/>
              <a:lstStyle/>
              <a:p>
                <a:endParaRPr lang="en-US"/>
              </a:p>
            </p:txBody>
          </p:sp>
          <p:sp>
            <p:nvSpPr>
              <p:cNvPr id="1064" name="Freeform 61">
                <a:extLst>
                  <a:ext uri="{FF2B5EF4-FFF2-40B4-BE49-F238E27FC236}">
                    <a16:creationId xmlns:a16="http://schemas.microsoft.com/office/drawing/2014/main" id="{E5F78B73-110A-C3F8-ACCF-2A6B3745052B}"/>
                  </a:ext>
                </a:extLst>
              </p:cNvPr>
              <p:cNvSpPr>
                <a:spLocks/>
              </p:cNvSpPr>
              <p:nvPr userDrawn="1"/>
            </p:nvSpPr>
            <p:spPr bwMode="hidden">
              <a:xfrm>
                <a:off x="0" y="1039"/>
                <a:ext cx="629" cy="937"/>
              </a:xfrm>
              <a:custGeom>
                <a:avLst/>
                <a:gdLst>
                  <a:gd name="T0" fmla="*/ 606 w 629"/>
                  <a:gd name="T1" fmla="*/ 0 h 937"/>
                  <a:gd name="T2" fmla="*/ 582 w 629"/>
                  <a:gd name="T3" fmla="*/ 0 h 937"/>
                  <a:gd name="T4" fmla="*/ 0 w 629"/>
                  <a:gd name="T5" fmla="*/ 871 h 937"/>
                  <a:gd name="T6" fmla="*/ 0 w 629"/>
                  <a:gd name="T7" fmla="*/ 937 h 937"/>
                  <a:gd name="T8" fmla="*/ 629 w 629"/>
                  <a:gd name="T9" fmla="*/ 4 h 937"/>
                  <a:gd name="T10" fmla="*/ 606 w 629"/>
                  <a:gd name="T11" fmla="*/ 0 h 937"/>
                  <a:gd name="T12" fmla="*/ 606 w 629"/>
                  <a:gd name="T13" fmla="*/ 0 h 9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29" h="937">
                    <a:moveTo>
                      <a:pt x="606" y="0"/>
                    </a:moveTo>
                    <a:lnTo>
                      <a:pt x="582" y="0"/>
                    </a:lnTo>
                    <a:lnTo>
                      <a:pt x="0" y="871"/>
                    </a:lnTo>
                    <a:lnTo>
                      <a:pt x="0" y="937"/>
                    </a:lnTo>
                    <a:lnTo>
                      <a:pt x="629" y="4"/>
                    </a:lnTo>
                    <a:lnTo>
                      <a:pt x="606" y="0"/>
                    </a:lnTo>
                    <a:close/>
                  </a:path>
                </a:pathLst>
              </a:custGeom>
              <a:solidFill>
                <a:schemeClr val="accent2"/>
              </a:solidFill>
              <a:ln>
                <a:noFill/>
              </a:ln>
              <a:extLst>
                <a:ext uri="{91240B29-F687-4F45-9708-019B960494DF}">
                  <a14:hiddenLine xmlns:a14="http://schemas.microsoft.com/office/drawing/2010/main" w="9525">
                    <a:solidFill>
                      <a:schemeClr val="accent2"/>
                    </a:solidFill>
                    <a:round/>
                    <a:headEnd/>
                    <a:tailEnd/>
                  </a14:hiddenLine>
                </a:ext>
              </a:extLst>
            </p:spPr>
            <p:txBody>
              <a:bodyPr/>
              <a:lstStyle/>
              <a:p>
                <a:endParaRPr lang="en-US"/>
              </a:p>
            </p:txBody>
          </p:sp>
          <p:sp>
            <p:nvSpPr>
              <p:cNvPr id="1065" name="Freeform 62">
                <a:extLst>
                  <a:ext uri="{FF2B5EF4-FFF2-40B4-BE49-F238E27FC236}">
                    <a16:creationId xmlns:a16="http://schemas.microsoft.com/office/drawing/2014/main" id="{DD8BA74B-27E4-9608-DDF2-35DAC3BE6E79}"/>
                  </a:ext>
                </a:extLst>
              </p:cNvPr>
              <p:cNvSpPr>
                <a:spLocks/>
              </p:cNvSpPr>
              <p:nvPr userDrawn="1"/>
            </p:nvSpPr>
            <p:spPr bwMode="hidden">
              <a:xfrm>
                <a:off x="0" y="1039"/>
                <a:ext cx="305" cy="427"/>
              </a:xfrm>
              <a:custGeom>
                <a:avLst/>
                <a:gdLst>
                  <a:gd name="T0" fmla="*/ 282 w 305"/>
                  <a:gd name="T1" fmla="*/ 0 h 427"/>
                  <a:gd name="T2" fmla="*/ 252 w 305"/>
                  <a:gd name="T3" fmla="*/ 0 h 427"/>
                  <a:gd name="T4" fmla="*/ 0 w 305"/>
                  <a:gd name="T5" fmla="*/ 361 h 427"/>
                  <a:gd name="T6" fmla="*/ 0 w 305"/>
                  <a:gd name="T7" fmla="*/ 427 h 427"/>
                  <a:gd name="T8" fmla="*/ 305 w 305"/>
                  <a:gd name="T9" fmla="*/ 5 h 427"/>
                  <a:gd name="T10" fmla="*/ 282 w 305"/>
                  <a:gd name="T11" fmla="*/ 0 h 427"/>
                  <a:gd name="T12" fmla="*/ 282 w 305"/>
                  <a:gd name="T13" fmla="*/ 0 h 4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5" h="427">
                    <a:moveTo>
                      <a:pt x="282" y="0"/>
                    </a:moveTo>
                    <a:lnTo>
                      <a:pt x="252" y="0"/>
                    </a:lnTo>
                    <a:lnTo>
                      <a:pt x="0" y="361"/>
                    </a:lnTo>
                    <a:lnTo>
                      <a:pt x="0" y="427"/>
                    </a:lnTo>
                    <a:lnTo>
                      <a:pt x="305" y="5"/>
                    </a:lnTo>
                    <a:lnTo>
                      <a:pt x="282" y="0"/>
                    </a:lnTo>
                    <a:close/>
                  </a:path>
                </a:pathLst>
              </a:custGeom>
              <a:solidFill>
                <a:schemeClr val="accent2"/>
              </a:solidFill>
              <a:ln>
                <a:noFill/>
              </a:ln>
              <a:extLst>
                <a:ext uri="{91240B29-F687-4F45-9708-019B960494DF}">
                  <a14:hiddenLine xmlns:a14="http://schemas.microsoft.com/office/drawing/2010/main" w="9525">
                    <a:solidFill>
                      <a:schemeClr val="accent2"/>
                    </a:solidFill>
                    <a:round/>
                    <a:headEnd/>
                    <a:tailEnd/>
                  </a14:hiddenLine>
                </a:ext>
              </a:extLst>
            </p:spPr>
            <p:txBody>
              <a:bodyPr/>
              <a:lstStyle/>
              <a:p>
                <a:endParaRPr lang="en-US"/>
              </a:p>
            </p:txBody>
          </p:sp>
          <p:sp>
            <p:nvSpPr>
              <p:cNvPr id="139327" name="Freeform 63">
                <a:extLst>
                  <a:ext uri="{FF2B5EF4-FFF2-40B4-BE49-F238E27FC236}">
                    <a16:creationId xmlns:a16="http://schemas.microsoft.com/office/drawing/2014/main" id="{51B5E15A-A867-AECD-A2A5-C83B8361A4F7}"/>
                  </a:ext>
                </a:extLst>
              </p:cNvPr>
              <p:cNvSpPr>
                <a:spLocks/>
              </p:cNvSpPr>
              <p:nvPr userDrawn="1"/>
            </p:nvSpPr>
            <p:spPr bwMode="hidden">
              <a:xfrm>
                <a:off x="4481" y="1039"/>
                <a:ext cx="1277" cy="2686"/>
              </a:xfrm>
              <a:custGeom>
                <a:avLst/>
                <a:gdLst>
                  <a:gd name="T0" fmla="*/ 41 w 1277"/>
                  <a:gd name="T1" fmla="*/ 0 h 2686"/>
                  <a:gd name="T2" fmla="*/ 17 w 1277"/>
                  <a:gd name="T3" fmla="*/ 0 h 2686"/>
                  <a:gd name="T4" fmla="*/ 0 w 1277"/>
                  <a:gd name="T5" fmla="*/ 4 h 2686"/>
                  <a:gd name="T6" fmla="*/ 1277 w 1277"/>
                  <a:gd name="T7" fmla="*/ 2686 h 2686"/>
                  <a:gd name="T8" fmla="*/ 1277 w 1277"/>
                  <a:gd name="T9" fmla="*/ 2596 h 2686"/>
                  <a:gd name="T10" fmla="*/ 41 w 1277"/>
                  <a:gd name="T11" fmla="*/ 0 h 2686"/>
                  <a:gd name="T12" fmla="*/ 41 w 1277"/>
                  <a:gd name="T13" fmla="*/ 0 h 2686"/>
                </a:gdLst>
                <a:ahLst/>
                <a:cxnLst>
                  <a:cxn ang="0">
                    <a:pos x="T0" y="T1"/>
                  </a:cxn>
                  <a:cxn ang="0">
                    <a:pos x="T2" y="T3"/>
                  </a:cxn>
                  <a:cxn ang="0">
                    <a:pos x="T4" y="T5"/>
                  </a:cxn>
                  <a:cxn ang="0">
                    <a:pos x="T6" y="T7"/>
                  </a:cxn>
                  <a:cxn ang="0">
                    <a:pos x="T8" y="T9"/>
                  </a:cxn>
                  <a:cxn ang="0">
                    <a:pos x="T10" y="T11"/>
                  </a:cxn>
                  <a:cxn ang="0">
                    <a:pos x="T12" y="T13"/>
                  </a:cxn>
                </a:cxnLst>
                <a:rect l="0" t="0" r="r" b="b"/>
                <a:pathLst>
                  <a:path w="1277" h="2686">
                    <a:moveTo>
                      <a:pt x="41" y="0"/>
                    </a:moveTo>
                    <a:lnTo>
                      <a:pt x="17" y="0"/>
                    </a:lnTo>
                    <a:lnTo>
                      <a:pt x="0" y="4"/>
                    </a:lnTo>
                    <a:lnTo>
                      <a:pt x="1277" y="2686"/>
                    </a:lnTo>
                    <a:lnTo>
                      <a:pt x="1277" y="2596"/>
                    </a:lnTo>
                    <a:lnTo>
                      <a:pt x="41" y="0"/>
                    </a:lnTo>
                    <a:lnTo>
                      <a:pt x="41"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en-US">
                  <a:latin typeface="Times" charset="0"/>
                  <a:ea typeface="ＭＳ Ｐゴシック" charset="0"/>
                </a:endParaRPr>
              </a:p>
            </p:txBody>
          </p:sp>
          <p:sp>
            <p:nvSpPr>
              <p:cNvPr id="1067" name="Freeform 64">
                <a:extLst>
                  <a:ext uri="{FF2B5EF4-FFF2-40B4-BE49-F238E27FC236}">
                    <a16:creationId xmlns:a16="http://schemas.microsoft.com/office/drawing/2014/main" id="{A26208A8-4AA0-9401-A861-8AD131481A94}"/>
                  </a:ext>
                </a:extLst>
              </p:cNvPr>
              <p:cNvSpPr>
                <a:spLocks/>
              </p:cNvSpPr>
              <p:nvPr userDrawn="1"/>
            </p:nvSpPr>
            <p:spPr bwMode="hidden">
              <a:xfrm>
                <a:off x="4770" y="1039"/>
                <a:ext cx="988" cy="1730"/>
              </a:xfrm>
              <a:custGeom>
                <a:avLst/>
                <a:gdLst>
                  <a:gd name="T0" fmla="*/ 16 w 988"/>
                  <a:gd name="T1" fmla="*/ 0 h 1730"/>
                  <a:gd name="T2" fmla="*/ 0 w 988"/>
                  <a:gd name="T3" fmla="*/ 7 h 1730"/>
                  <a:gd name="T4" fmla="*/ 988 w 988"/>
                  <a:gd name="T5" fmla="*/ 1730 h 1730"/>
                  <a:gd name="T6" fmla="*/ 988 w 988"/>
                  <a:gd name="T7" fmla="*/ 1653 h 1730"/>
                  <a:gd name="T8" fmla="*/ 40 w 988"/>
                  <a:gd name="T9" fmla="*/ 0 h 1730"/>
                  <a:gd name="T10" fmla="*/ 16 w 988"/>
                  <a:gd name="T11" fmla="*/ 0 h 1730"/>
                  <a:gd name="T12" fmla="*/ 16 w 988"/>
                  <a:gd name="T13" fmla="*/ 0 h 17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8" h="1730">
                    <a:moveTo>
                      <a:pt x="16" y="0"/>
                    </a:moveTo>
                    <a:lnTo>
                      <a:pt x="0" y="7"/>
                    </a:lnTo>
                    <a:lnTo>
                      <a:pt x="988" y="1730"/>
                    </a:lnTo>
                    <a:lnTo>
                      <a:pt x="988" y="1653"/>
                    </a:lnTo>
                    <a:lnTo>
                      <a:pt x="40" y="0"/>
                    </a:lnTo>
                    <a:lnTo>
                      <a:pt x="1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8" name="Freeform 65">
                <a:extLst>
                  <a:ext uri="{FF2B5EF4-FFF2-40B4-BE49-F238E27FC236}">
                    <a16:creationId xmlns:a16="http://schemas.microsoft.com/office/drawing/2014/main" id="{E291EADA-9D60-0210-B1ED-A6890E976803}"/>
                  </a:ext>
                </a:extLst>
              </p:cNvPr>
              <p:cNvSpPr>
                <a:spLocks/>
              </p:cNvSpPr>
              <p:nvPr userDrawn="1"/>
            </p:nvSpPr>
            <p:spPr bwMode="hidden">
              <a:xfrm>
                <a:off x="5088" y="1039"/>
                <a:ext cx="670" cy="997"/>
              </a:xfrm>
              <a:custGeom>
                <a:avLst/>
                <a:gdLst>
                  <a:gd name="T0" fmla="*/ 22 w 670"/>
                  <a:gd name="T1" fmla="*/ 0 h 997"/>
                  <a:gd name="T2" fmla="*/ 0 w 670"/>
                  <a:gd name="T3" fmla="*/ 4 h 997"/>
                  <a:gd name="T4" fmla="*/ 670 w 670"/>
                  <a:gd name="T5" fmla="*/ 997 h 997"/>
                  <a:gd name="T6" fmla="*/ 670 w 670"/>
                  <a:gd name="T7" fmla="*/ 925 h 997"/>
                  <a:gd name="T8" fmla="*/ 46 w 670"/>
                  <a:gd name="T9" fmla="*/ 0 h 997"/>
                  <a:gd name="T10" fmla="*/ 22 w 670"/>
                  <a:gd name="T11" fmla="*/ 0 h 997"/>
                  <a:gd name="T12" fmla="*/ 22 w 670"/>
                  <a:gd name="T13" fmla="*/ 0 h 9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70" h="997">
                    <a:moveTo>
                      <a:pt x="22" y="0"/>
                    </a:moveTo>
                    <a:lnTo>
                      <a:pt x="0" y="4"/>
                    </a:lnTo>
                    <a:lnTo>
                      <a:pt x="670" y="997"/>
                    </a:lnTo>
                    <a:lnTo>
                      <a:pt x="670" y="925"/>
                    </a:lnTo>
                    <a:lnTo>
                      <a:pt x="46" y="0"/>
                    </a:lnTo>
                    <a:lnTo>
                      <a:pt x="22"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9" name="Freeform 66">
                <a:extLst>
                  <a:ext uri="{FF2B5EF4-FFF2-40B4-BE49-F238E27FC236}">
                    <a16:creationId xmlns:a16="http://schemas.microsoft.com/office/drawing/2014/main" id="{AB92568D-1ECD-5937-FB5C-934D08F517E2}"/>
                  </a:ext>
                </a:extLst>
              </p:cNvPr>
              <p:cNvSpPr>
                <a:spLocks/>
              </p:cNvSpPr>
              <p:nvPr userDrawn="1"/>
            </p:nvSpPr>
            <p:spPr bwMode="hidden">
              <a:xfrm>
                <a:off x="5412" y="1039"/>
                <a:ext cx="346" cy="487"/>
              </a:xfrm>
              <a:custGeom>
                <a:avLst/>
                <a:gdLst>
                  <a:gd name="T0" fmla="*/ 22 w 346"/>
                  <a:gd name="T1" fmla="*/ 0 h 487"/>
                  <a:gd name="T2" fmla="*/ 0 w 346"/>
                  <a:gd name="T3" fmla="*/ 7 h 487"/>
                  <a:gd name="T4" fmla="*/ 346 w 346"/>
                  <a:gd name="T5" fmla="*/ 487 h 487"/>
                  <a:gd name="T6" fmla="*/ 346 w 346"/>
                  <a:gd name="T7" fmla="*/ 415 h 487"/>
                  <a:gd name="T8" fmla="*/ 46 w 346"/>
                  <a:gd name="T9" fmla="*/ 0 h 487"/>
                  <a:gd name="T10" fmla="*/ 22 w 346"/>
                  <a:gd name="T11" fmla="*/ 0 h 487"/>
                  <a:gd name="T12" fmla="*/ 22 w 346"/>
                  <a:gd name="T13" fmla="*/ 0 h 48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6" h="487">
                    <a:moveTo>
                      <a:pt x="22" y="0"/>
                    </a:moveTo>
                    <a:lnTo>
                      <a:pt x="0" y="7"/>
                    </a:lnTo>
                    <a:lnTo>
                      <a:pt x="346" y="487"/>
                    </a:lnTo>
                    <a:lnTo>
                      <a:pt x="346" y="415"/>
                    </a:lnTo>
                    <a:lnTo>
                      <a:pt x="46" y="0"/>
                    </a:lnTo>
                    <a:lnTo>
                      <a:pt x="22"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139331" name="Rectangle 67">
            <a:extLst>
              <a:ext uri="{FF2B5EF4-FFF2-40B4-BE49-F238E27FC236}">
                <a16:creationId xmlns:a16="http://schemas.microsoft.com/office/drawing/2014/main" id="{12452EA7-B1C6-6737-86E4-2AF290FE4644}"/>
              </a:ext>
            </a:extLst>
          </p:cNvPr>
          <p:cNvSpPr>
            <a:spLocks noGrp="1" noChangeArrowheads="1"/>
          </p:cNvSpPr>
          <p:nvPr>
            <p:ph type="title"/>
          </p:nvPr>
        </p:nvSpPr>
        <p:spPr bwMode="auto">
          <a:xfrm>
            <a:off x="455613" y="273050"/>
            <a:ext cx="8226425" cy="1143000"/>
          </a:xfrm>
          <a:prstGeom prst="rect">
            <a:avLst/>
          </a:prstGeom>
          <a:noFill/>
          <a:ln>
            <a:noFill/>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139332" name="Rectangle 68">
            <a:extLst>
              <a:ext uri="{FF2B5EF4-FFF2-40B4-BE49-F238E27FC236}">
                <a16:creationId xmlns:a16="http://schemas.microsoft.com/office/drawing/2014/main" id="{87B35930-C263-9528-C3B2-E85602E29131}"/>
              </a:ext>
            </a:extLst>
          </p:cNvPr>
          <p:cNvSpPr>
            <a:spLocks noGrp="1" noChangeArrowheads="1"/>
          </p:cNvSpPr>
          <p:nvPr>
            <p:ph type="dt" sz="half" idx="2"/>
          </p:nvPr>
        </p:nvSpPr>
        <p:spPr bwMode="auto">
          <a:xfrm>
            <a:off x="455613" y="6242050"/>
            <a:ext cx="2130425" cy="474663"/>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latin typeface="+mn-lt"/>
                <a:ea typeface="ＭＳ Ｐゴシック" charset="0"/>
                <a:cs typeface="+mn-cs"/>
              </a:defRPr>
            </a:lvl1pPr>
          </a:lstStyle>
          <a:p>
            <a:pPr>
              <a:defRPr/>
            </a:pPr>
            <a:endParaRPr lang="en-US"/>
          </a:p>
        </p:txBody>
      </p:sp>
      <p:sp>
        <p:nvSpPr>
          <p:cNvPr id="139333" name="Rectangle 69">
            <a:extLst>
              <a:ext uri="{FF2B5EF4-FFF2-40B4-BE49-F238E27FC236}">
                <a16:creationId xmlns:a16="http://schemas.microsoft.com/office/drawing/2014/main" id="{175BF576-26C9-4575-9793-5C058FDA63DB}"/>
              </a:ext>
            </a:extLst>
          </p:cNvPr>
          <p:cNvSpPr>
            <a:spLocks noGrp="1" noChangeArrowheads="1"/>
          </p:cNvSpPr>
          <p:nvPr>
            <p:ph type="ftr" sz="quarter" idx="3"/>
          </p:nvPr>
        </p:nvSpPr>
        <p:spPr bwMode="auto">
          <a:xfrm>
            <a:off x="3124200" y="6242050"/>
            <a:ext cx="2895600" cy="474663"/>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latin typeface="+mn-lt"/>
                <a:ea typeface="ＭＳ Ｐゴシック" charset="0"/>
                <a:cs typeface="+mn-cs"/>
              </a:defRPr>
            </a:lvl1pPr>
          </a:lstStyle>
          <a:p>
            <a:pPr>
              <a:defRPr/>
            </a:pPr>
            <a:endParaRPr lang="en-US"/>
          </a:p>
        </p:txBody>
      </p:sp>
      <p:sp>
        <p:nvSpPr>
          <p:cNvPr id="139334" name="Rectangle 70">
            <a:extLst>
              <a:ext uri="{FF2B5EF4-FFF2-40B4-BE49-F238E27FC236}">
                <a16:creationId xmlns:a16="http://schemas.microsoft.com/office/drawing/2014/main" id="{650177AC-95E0-9E3C-BFF5-EF1640C3DE9F}"/>
              </a:ext>
            </a:extLst>
          </p:cNvPr>
          <p:cNvSpPr>
            <a:spLocks noGrp="1" noChangeArrowheads="1"/>
          </p:cNvSpPr>
          <p:nvPr>
            <p:ph type="sldNum" sz="quarter" idx="4"/>
          </p:nvPr>
        </p:nvSpPr>
        <p:spPr bwMode="auto">
          <a:xfrm>
            <a:off x="6553200" y="6242050"/>
            <a:ext cx="2130425" cy="474663"/>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00000"/>
                  </a:outerShdw>
                </a:effectLst>
                <a:latin typeface="Arial" panose="020B0604020202020204" pitchFamily="34" charset="0"/>
              </a:defRPr>
            </a:lvl1pPr>
          </a:lstStyle>
          <a:p>
            <a:pPr>
              <a:defRPr/>
            </a:pPr>
            <a:fld id="{8DE25576-A0C4-7A46-888D-A7DCFF4892B8}" type="slidenum">
              <a:rPr lang="en-US" altLang="en-US"/>
              <a:pPr>
                <a:defRPr/>
              </a:pPr>
              <a:t>‹#›</a:t>
            </a:fld>
            <a:endParaRPr lang="en-US" altLang="en-US"/>
          </a:p>
        </p:txBody>
      </p:sp>
      <p:sp>
        <p:nvSpPr>
          <p:cNvPr id="139335" name="Rectangle 71">
            <a:extLst>
              <a:ext uri="{FF2B5EF4-FFF2-40B4-BE49-F238E27FC236}">
                <a16:creationId xmlns:a16="http://schemas.microsoft.com/office/drawing/2014/main" id="{8F612C44-44A7-90EB-4917-CBE600054F3A}"/>
              </a:ext>
            </a:extLst>
          </p:cNvPr>
          <p:cNvSpPr>
            <a:spLocks noGrp="1" noChangeArrowheads="1"/>
          </p:cNvSpPr>
          <p:nvPr>
            <p:ph type="body" idx="1"/>
          </p:nvPr>
        </p:nvSpPr>
        <p:spPr bwMode="auto">
          <a:xfrm>
            <a:off x="455613" y="1598613"/>
            <a:ext cx="8226425" cy="4497387"/>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901"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ＭＳ Ｐゴシック" charset="0"/>
          <a:cs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ＭＳ Ｐゴシック" charset="0"/>
          <a:cs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ＭＳ Ｐゴシック" charset="0"/>
          <a:cs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ＭＳ Ｐゴシック" charset="0"/>
          <a:cs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ＭＳ Ｐゴシック" charset="0"/>
          <a:cs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ＭＳ Ｐゴシック" charset="0"/>
          <a:cs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ＭＳ Ｐゴシック" charset="0"/>
          <a:cs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ＭＳ Ｐゴシック" charset="0"/>
          <a:cs typeface="Arial" charset="0"/>
        </a:defRPr>
      </a:lvl9pPr>
    </p:titleStyle>
    <p:bodyStyle>
      <a:lvl1pPr marL="342900" indent="-342900" algn="l" rtl="0" eaLnBrk="0" fontAlgn="base" hangingPunct="0">
        <a:spcBef>
          <a:spcPct val="20000"/>
        </a:spcBef>
        <a:spcAft>
          <a:spcPct val="0"/>
        </a:spcAft>
        <a:buClr>
          <a:schemeClr val="tx2"/>
        </a:buClr>
        <a:buSzPct val="115000"/>
        <a:buFont typeface="Wingdings" pitchFamily="2" charset="2"/>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sz="2800">
          <a:solidFill>
            <a:schemeClr val="tx1"/>
          </a:solidFill>
          <a:effectLst>
            <a:outerShdw blurRad="38100" dist="38100" dir="2700000" algn="tl">
              <a:srgbClr val="000000"/>
            </a:outerShdw>
          </a:effectLst>
          <a:latin typeface="+mn-lt"/>
          <a:ea typeface="Arial" charset="0"/>
          <a:cs typeface="+mn-cs"/>
        </a:defRPr>
      </a:lvl2pPr>
      <a:lvl3pPr marL="1143000" indent="-228600" algn="l" rtl="0" eaLnBrk="0" fontAlgn="base" hangingPunct="0">
        <a:spcBef>
          <a:spcPct val="20000"/>
        </a:spcBef>
        <a:spcAft>
          <a:spcPct val="0"/>
        </a:spcAft>
        <a:buClr>
          <a:schemeClr val="tx2"/>
        </a:buClr>
        <a:buSzPct val="115000"/>
        <a:buFont typeface="Wingdings" pitchFamily="2" charset="2"/>
        <a:buChar char="§"/>
        <a:defRPr sz="2400">
          <a:solidFill>
            <a:schemeClr val="tx1"/>
          </a:solidFill>
          <a:effectLst>
            <a:outerShdw blurRad="38100" dist="38100" dir="2700000" algn="tl">
              <a:srgbClr val="000000"/>
            </a:outerShdw>
          </a:effectLst>
          <a:latin typeface="+mn-lt"/>
          <a:ea typeface="Arial" charset="0"/>
          <a:cs typeface="+mn-cs"/>
        </a:defRPr>
      </a:lvl3pPr>
      <a:lvl4pPr marL="1600200" indent="-228600" algn="l" rtl="0" eaLnBrk="0" fontAlgn="base" hangingPunct="0">
        <a:spcBef>
          <a:spcPct val="20000"/>
        </a:spcBef>
        <a:spcAft>
          <a:spcPct val="0"/>
        </a:spcAft>
        <a:buFont typeface="Wingdings" pitchFamily="2" charset="2"/>
        <a:buChar char="§"/>
        <a:defRPr sz="2000">
          <a:solidFill>
            <a:schemeClr val="tx1"/>
          </a:solidFill>
          <a:effectLst>
            <a:outerShdw blurRad="38100" dist="38100" dir="2700000" algn="tl">
              <a:srgbClr val="000000"/>
            </a:outerShdw>
          </a:effectLst>
          <a:latin typeface="+mn-lt"/>
          <a:ea typeface="Arial" charset="0"/>
          <a:cs typeface="+mn-cs"/>
        </a:defRPr>
      </a:lvl4pPr>
      <a:lvl5pPr marL="2057400" indent="-228600" algn="l" rtl="0" eaLnBrk="0" fontAlgn="base" hangingPunct="0">
        <a:spcBef>
          <a:spcPct val="20000"/>
        </a:spcBef>
        <a:spcAft>
          <a:spcPct val="0"/>
        </a:spcAft>
        <a:buClr>
          <a:schemeClr val="tx2"/>
        </a:buClr>
        <a:buSzPct val="115000"/>
        <a:buFont typeface="Wingdings" pitchFamily="2" charset="2"/>
        <a:buChar char="§"/>
        <a:defRPr sz="2000">
          <a:solidFill>
            <a:schemeClr val="tx1"/>
          </a:solidFill>
          <a:effectLst>
            <a:outerShdw blurRad="38100" dist="38100" dir="2700000" algn="tl">
              <a:srgbClr val="000000"/>
            </a:outerShdw>
          </a:effectLst>
          <a:latin typeface="+mn-lt"/>
          <a:ea typeface="Arial" charset="0"/>
          <a:cs typeface="+mn-cs"/>
        </a:defRPr>
      </a:lvl5pPr>
      <a:lvl6pPr marL="2514600" indent="-228600" algn="l" rtl="0" fontAlgn="base">
        <a:spcBef>
          <a:spcPct val="20000"/>
        </a:spcBef>
        <a:spcAft>
          <a:spcPct val="0"/>
        </a:spcAft>
        <a:buClr>
          <a:schemeClr val="tx2"/>
        </a:buClr>
        <a:buSzPct val="115000"/>
        <a:buFont typeface="Wingdings" charset="0"/>
        <a:buChar char="§"/>
        <a:defRPr sz="2000">
          <a:solidFill>
            <a:schemeClr val="tx1"/>
          </a:solidFill>
          <a:effectLst>
            <a:outerShdw blurRad="38100" dist="38100" dir="2700000" algn="tl">
              <a:srgbClr val="000000"/>
            </a:outerShdw>
          </a:effectLst>
          <a:latin typeface="+mn-lt"/>
          <a:ea typeface="Arial" charset="0"/>
          <a:cs typeface="+mn-cs"/>
        </a:defRPr>
      </a:lvl6pPr>
      <a:lvl7pPr marL="2971800" indent="-228600" algn="l" rtl="0" fontAlgn="base">
        <a:spcBef>
          <a:spcPct val="20000"/>
        </a:spcBef>
        <a:spcAft>
          <a:spcPct val="0"/>
        </a:spcAft>
        <a:buClr>
          <a:schemeClr val="tx2"/>
        </a:buClr>
        <a:buSzPct val="115000"/>
        <a:buFont typeface="Wingdings" charset="0"/>
        <a:buChar char="§"/>
        <a:defRPr sz="2000">
          <a:solidFill>
            <a:schemeClr val="tx1"/>
          </a:solidFill>
          <a:effectLst>
            <a:outerShdw blurRad="38100" dist="38100" dir="2700000" algn="tl">
              <a:srgbClr val="000000"/>
            </a:outerShdw>
          </a:effectLst>
          <a:latin typeface="+mn-lt"/>
          <a:ea typeface="Arial" charset="0"/>
          <a:cs typeface="+mn-cs"/>
        </a:defRPr>
      </a:lvl7pPr>
      <a:lvl8pPr marL="3429000" indent="-228600" algn="l" rtl="0" fontAlgn="base">
        <a:spcBef>
          <a:spcPct val="20000"/>
        </a:spcBef>
        <a:spcAft>
          <a:spcPct val="0"/>
        </a:spcAft>
        <a:buClr>
          <a:schemeClr val="tx2"/>
        </a:buClr>
        <a:buSzPct val="115000"/>
        <a:buFont typeface="Wingdings" charset="0"/>
        <a:buChar char="§"/>
        <a:defRPr sz="2000">
          <a:solidFill>
            <a:schemeClr val="tx1"/>
          </a:solidFill>
          <a:effectLst>
            <a:outerShdw blurRad="38100" dist="38100" dir="2700000" algn="tl">
              <a:srgbClr val="000000"/>
            </a:outerShdw>
          </a:effectLst>
          <a:latin typeface="+mn-lt"/>
          <a:ea typeface="Arial" charset="0"/>
          <a:cs typeface="+mn-cs"/>
        </a:defRPr>
      </a:lvl8pPr>
      <a:lvl9pPr marL="3886200" indent="-228600" algn="l" rtl="0" fontAlgn="base">
        <a:spcBef>
          <a:spcPct val="20000"/>
        </a:spcBef>
        <a:spcAft>
          <a:spcPct val="0"/>
        </a:spcAft>
        <a:buClr>
          <a:schemeClr val="tx2"/>
        </a:buClr>
        <a:buSzPct val="115000"/>
        <a:buFont typeface="Wingdings" charset="0"/>
        <a:buChar char="§"/>
        <a:defRPr sz="2000">
          <a:solidFill>
            <a:schemeClr val="tx1"/>
          </a:solidFill>
          <a:effectLst>
            <a:outerShdw blurRad="38100" dist="38100" dir="2700000" algn="tl">
              <a:srgbClr val="000000"/>
            </a:outerShdw>
          </a:effectLst>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www.ipo.tue.nl/homepages/mrauterb/presentations.html" TargetMode="External"/><Relationship Id="rId13" Type="http://schemas.openxmlformats.org/officeDocument/2006/relationships/image" Target="../media/image5.png"/><Relationship Id="rId3" Type="http://schemas.openxmlformats.org/officeDocument/2006/relationships/hyperlink" Target="http://www.ipo.tue.nl/homepages/mrauterb/presentations/HCI-history/sld001.htm" TargetMode="External"/><Relationship Id="rId7" Type="http://schemas.openxmlformats.org/officeDocument/2006/relationships/hyperlink" Target="http://www.ipo.tue.nl/homepages/mrauterb/presentations/HCI-history/index.htm" TargetMode="External"/><Relationship Id="rId12" Type="http://schemas.openxmlformats.org/officeDocument/2006/relationships/image" Target="../media/image4.png"/><Relationship Id="rId17" Type="http://schemas.openxmlformats.org/officeDocument/2006/relationships/image" Target="../media/image9.png"/><Relationship Id="rId2" Type="http://schemas.openxmlformats.org/officeDocument/2006/relationships/notesSlide" Target="../notesSlides/notesSlide11.xml"/><Relationship Id="rId16"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hyperlink" Target="http://www.ipo.tue.nl/homepages/mrauterb/presentations/HCI-history/sld114.htm" TargetMode="External"/><Relationship Id="rId11" Type="http://schemas.openxmlformats.org/officeDocument/2006/relationships/image" Target="../media/image3.png"/><Relationship Id="rId5" Type="http://schemas.openxmlformats.org/officeDocument/2006/relationships/hyperlink" Target="http://www.ipo.tue.nl/homepages/mrauterb/presentations/HCI-history/sld041.htm" TargetMode="External"/><Relationship Id="rId15" Type="http://schemas.openxmlformats.org/officeDocument/2006/relationships/image" Target="../media/image7.png"/><Relationship Id="rId10" Type="http://schemas.openxmlformats.org/officeDocument/2006/relationships/image" Target="../media/image2.png"/><Relationship Id="rId4" Type="http://schemas.openxmlformats.org/officeDocument/2006/relationships/hyperlink" Target="http://www.ipo.tue.nl/homepages/mrauterb/presentations/HCI-history/sld039.htm" TargetMode="External"/><Relationship Id="rId9" Type="http://schemas.openxmlformats.org/officeDocument/2006/relationships/hyperlink" Target="http://www.ipo.tue.nl/homepages/mrauterb/presentations/HCI-history/tsld040.htm" TargetMode="External"/><Relationship Id="rId14" Type="http://schemas.openxmlformats.org/officeDocument/2006/relationships/image" Target="../media/image6.png"/></Relationships>
</file>

<file path=ppt/slides/_rels/slide12.xml.rels><?xml version="1.0" encoding="UTF-8" standalone="yes"?>
<Relationships xmlns="http://schemas.openxmlformats.org/package/2006/relationships"><Relationship Id="rId8" Type="http://schemas.openxmlformats.org/officeDocument/2006/relationships/hyperlink" Target="http://www.ipo.tue.nl/homepages/mrauterb/presentations.html" TargetMode="External"/><Relationship Id="rId13" Type="http://schemas.openxmlformats.org/officeDocument/2006/relationships/image" Target="../media/image5.png"/><Relationship Id="rId3" Type="http://schemas.openxmlformats.org/officeDocument/2006/relationships/hyperlink" Target="http://www.ipo.tue.nl/homepages/mrauterb/presentations/HCI-history/sld001.htm" TargetMode="External"/><Relationship Id="rId7" Type="http://schemas.openxmlformats.org/officeDocument/2006/relationships/hyperlink" Target="http://www.ipo.tue.nl/homepages/mrauterb/presentations/HCI-history/index.htm" TargetMode="External"/><Relationship Id="rId12" Type="http://schemas.openxmlformats.org/officeDocument/2006/relationships/image" Target="../media/image4.png"/><Relationship Id="rId17" Type="http://schemas.openxmlformats.org/officeDocument/2006/relationships/image" Target="../media/image9.png"/><Relationship Id="rId2" Type="http://schemas.openxmlformats.org/officeDocument/2006/relationships/notesSlide" Target="../notesSlides/notesSlide12.xml"/><Relationship Id="rId16"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hyperlink" Target="http://www.ipo.tue.nl/homepages/mrauterb/presentations/HCI-history/sld114.htm" TargetMode="External"/><Relationship Id="rId11" Type="http://schemas.openxmlformats.org/officeDocument/2006/relationships/image" Target="../media/image3.png"/><Relationship Id="rId5" Type="http://schemas.openxmlformats.org/officeDocument/2006/relationships/hyperlink" Target="http://www.ipo.tue.nl/homepages/mrauterb/presentations/HCI-history/sld049.htm" TargetMode="External"/><Relationship Id="rId15" Type="http://schemas.openxmlformats.org/officeDocument/2006/relationships/image" Target="../media/image7.png"/><Relationship Id="rId10" Type="http://schemas.openxmlformats.org/officeDocument/2006/relationships/image" Target="../media/image10.png"/><Relationship Id="rId4" Type="http://schemas.openxmlformats.org/officeDocument/2006/relationships/hyperlink" Target="http://www.ipo.tue.nl/homepages/mrauterb/presentations/HCI-history/sld047.htm" TargetMode="External"/><Relationship Id="rId9" Type="http://schemas.openxmlformats.org/officeDocument/2006/relationships/hyperlink" Target="http://www.ipo.tue.nl/homepages/mrauterb/presentations/HCI-history/tsld048.htm" TargetMode="External"/><Relationship Id="rId1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hyperlink" Target="http://www.ipo.tue.nl/homepages/mrauterb/presentations.html" TargetMode="External"/><Relationship Id="rId13" Type="http://schemas.openxmlformats.org/officeDocument/2006/relationships/image" Target="../media/image5.png"/><Relationship Id="rId3" Type="http://schemas.openxmlformats.org/officeDocument/2006/relationships/hyperlink" Target="http://www.ipo.tue.nl/homepages/mrauterb/presentations/HCI-history/sld001.htm" TargetMode="External"/><Relationship Id="rId7" Type="http://schemas.openxmlformats.org/officeDocument/2006/relationships/hyperlink" Target="http://www.ipo.tue.nl/homepages/mrauterb/presentations/HCI-history/index.htm" TargetMode="External"/><Relationship Id="rId12" Type="http://schemas.openxmlformats.org/officeDocument/2006/relationships/image" Target="../media/image4.png"/><Relationship Id="rId17" Type="http://schemas.openxmlformats.org/officeDocument/2006/relationships/image" Target="../media/image9.png"/><Relationship Id="rId2" Type="http://schemas.openxmlformats.org/officeDocument/2006/relationships/notesSlide" Target="../notesSlides/notesSlide15.xml"/><Relationship Id="rId16"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hyperlink" Target="http://www.ipo.tue.nl/homepages/mrauterb/presentations/HCI-history/sld114.htm" TargetMode="External"/><Relationship Id="rId11" Type="http://schemas.openxmlformats.org/officeDocument/2006/relationships/image" Target="../media/image3.png"/><Relationship Id="rId5" Type="http://schemas.openxmlformats.org/officeDocument/2006/relationships/hyperlink" Target="http://www.ipo.tue.nl/homepages/mrauterb/presentations/HCI-history/sld049.htm" TargetMode="External"/><Relationship Id="rId15" Type="http://schemas.openxmlformats.org/officeDocument/2006/relationships/image" Target="../media/image7.png"/><Relationship Id="rId10" Type="http://schemas.openxmlformats.org/officeDocument/2006/relationships/image" Target="../media/image10.png"/><Relationship Id="rId4" Type="http://schemas.openxmlformats.org/officeDocument/2006/relationships/hyperlink" Target="http://www.ipo.tue.nl/homepages/mrauterb/presentations/HCI-history/sld047.htm" TargetMode="External"/><Relationship Id="rId9" Type="http://schemas.openxmlformats.org/officeDocument/2006/relationships/hyperlink" Target="http://www.ipo.tue.nl/homepages/mrauterb/presentations/HCI-history/tsld048.htm" TargetMode="External"/><Relationship Id="rId1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en.wikipedia.org/wiki/Apple_Inc._litigation#http://en.wikipedia.org/wiki/Apple_Inc._litigation"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nytimes.com/2018/06/27/technology/apple-samsung-smartphone-patent.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hyperlink" Target="https://www.google.com/imgres?imgurl=https%3A%2F%2Fcdn.arstechnica.net%2Fwp-content%2Fuploads%2F2015%2F09%2Fpassat-640x426.jpg&amp;imgrefurl=https%3A%2F%2Farstechnica.com%2Fcars%2F2015%2F09%2Fvolkswagen-admits-11-million-diesel-cars-have-sneaky-software-installed%2F&amp;docid=Av2Zc0o-FyPHkM&amp;tbnid=_VGe41AadH5G1M%3A&amp;vet=10ahUKEwjvvqzI1_nkAhWE1lkKHeDNDrUQMwhfKAEwAQ..i&amp;w=640&amp;h=426&amp;bih=584&amp;biw=1129&amp;q=pics%20of%20volkswagen%20diesel%20cars&amp;ved=0ahUKEwjvvqzI1_nkAhWE1lkKHeDNDrUQMwhfKAEwAQ&amp;iact=mrc&amp;uact=8" TargetMode="External"/><Relationship Id="rId2" Type="http://schemas.openxmlformats.org/officeDocument/2006/relationships/image" Target="../media/image14.jpeg"/><Relationship Id="rId1" Type="http://schemas.openxmlformats.org/officeDocument/2006/relationships/slideLayout" Target="../slideLayouts/slideLayout3.xml"/><Relationship Id="rId4" Type="http://schemas.openxmlformats.org/officeDocument/2006/relationships/hyperlink" Target="https://www.google.com/imgres?imgurl=https%3A%2F%2Fcdn.carbuzz.com%2Fgallery-images%2F840x560%2F508000%2F0%2F508050.jpg&amp;imgrefurl=https%3A%2F%2Fcarbuzz.com%2Fnews%2Fhere-s-what-happened-to-those-volkswagen-diesel-buyback-cars&amp;docid=xjb9V-4JLUX5LM&amp;tbnid=E7rni00nnQYlEM%3A&amp;vet=10ahUKEwjvvqzI1_nkAhWE1lkKHeDNDrUQMwhgKAIwAg..i&amp;w=840&amp;h=560&amp;bih=584&amp;biw=1129&amp;q=pics%20of%20volkswagen%20diesel%20cars&amp;ved=0ahUKEwjvvqzI1_nkAhWE1lkKHeDNDrUQMwhgKAIwAg&amp;iact=mrc&amp;uact=8" TargetMode="External"/></Relationships>
</file>

<file path=ppt/slides/_rels/slide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https://static01.nyt.com/newsgraphics/2015/09/22/vw-recall/dffb142cd19b75e49dfdfe27f96e9ce3a63cae46/sketch-artboard2.png"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google.com/imgres?imgurl=https%3A%2F%2Fmedia.boingboing.net%2Fwp-content%2Fuploads%2F2017%2F12%2FAlcatraz_Cells_9641515036.jpg&amp;imgrefurl=https%3A%2F%2Fboingboing.net%2Ftag%2Fdieselgate&amp;docid=F48v556NmP4_GM&amp;tbnid=ta8amC6qV7jXJM%3A&amp;vet=12ahUKEwjKnLy92vnkAhW1FTQIHZpWDps4yAEQMygFMAV6BAgBEAY..i&amp;w=1024&amp;h=768&amp;bih=584&amp;biw=1129&amp;q=volkswagen%20dieselgate%20cartoons&amp;ved=2ahUKEwjKnLy92vnkAhW1FTQIHZpWDps4yAEQMygFMAV6BAgBEAY&amp;iact=mrc&amp;uact=8" TargetMode="External"/><Relationship Id="rId2" Type="http://schemas.openxmlformats.org/officeDocument/2006/relationships/hyperlink" Target="https://www.caranddriver.com/news/a15339250/everything-you-need-to-know-about-the-vw-diesel-emissions-scandal/" TargetMode="Externa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simpleflying.com/boeing-737-max-story/" TargetMode="Externa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id="{704BE66E-E299-9E07-D951-E99F7D009342}"/>
              </a:ext>
            </a:extLst>
          </p:cNvPr>
          <p:cNvSpPr>
            <a:spLocks noGrp="1" noChangeArrowheads="1"/>
          </p:cNvSpPr>
          <p:nvPr>
            <p:ph type="title"/>
          </p:nvPr>
        </p:nvSpPr>
        <p:spPr/>
        <p:txBody>
          <a:bodyPr/>
          <a:lstStyle/>
          <a:p>
            <a:pPr eaLnBrk="1" hangingPunct="1">
              <a:defRPr/>
            </a:pPr>
            <a:r>
              <a:rPr lang="en-US" altLang="en-US"/>
              <a:t> Lecture 8</a:t>
            </a:r>
            <a:br>
              <a:rPr lang="en-US" altLang="en-US"/>
            </a:br>
            <a:r>
              <a:rPr lang="en-US" altLang="en-US"/>
              <a:t>Legal Issues in Computing</a:t>
            </a:r>
          </a:p>
        </p:txBody>
      </p:sp>
      <p:sp>
        <p:nvSpPr>
          <p:cNvPr id="205827" name="Rectangle 3">
            <a:extLst>
              <a:ext uri="{FF2B5EF4-FFF2-40B4-BE49-F238E27FC236}">
                <a16:creationId xmlns:a16="http://schemas.microsoft.com/office/drawing/2014/main" id="{DA00CBFD-30DE-631D-A3FB-C2987866CB12}"/>
              </a:ext>
            </a:extLst>
          </p:cNvPr>
          <p:cNvSpPr>
            <a:spLocks noGrp="1" noChangeArrowheads="1"/>
          </p:cNvSpPr>
          <p:nvPr>
            <p:ph type="body" sz="half" idx="1"/>
          </p:nvPr>
        </p:nvSpPr>
        <p:spPr/>
        <p:txBody>
          <a:bodyPr/>
          <a:lstStyle/>
          <a:p>
            <a:pPr eaLnBrk="1" hangingPunct="1">
              <a:buFont typeface="Wingdings" charset="0"/>
              <a:buNone/>
              <a:defRPr/>
            </a:pPr>
            <a:endParaRPr lang="en-US" sz="2800"/>
          </a:p>
        </p:txBody>
      </p:sp>
      <p:pic>
        <p:nvPicPr>
          <p:cNvPr id="16387" name="Picture 4" descr="j0300840">
            <a:extLst>
              <a:ext uri="{FF2B5EF4-FFF2-40B4-BE49-F238E27FC236}">
                <a16:creationId xmlns:a16="http://schemas.microsoft.com/office/drawing/2014/main" id="{47472CA9-E16D-C34A-8BB8-71C60A22E886}"/>
              </a:ext>
            </a:extLst>
          </p:cNvPr>
          <p:cNvPicPr>
            <a:picLocks noGrp="1" noChangeAspect="1" noChangeArrowheads="1"/>
          </p:cNvPicPr>
          <p:nvPr>
            <p:ph type="clipArt" sz="half" idx="2"/>
          </p:nvPr>
        </p:nvPicPr>
        <p:blipFill>
          <a:blip r:embed="rId3">
            <a:extLst>
              <a:ext uri="{28A0092B-C50C-407E-A947-70E740481C1C}">
                <a14:useLocalDpi xmlns:a14="http://schemas.microsoft.com/office/drawing/2010/main" val="0"/>
              </a:ext>
            </a:extLst>
          </a:blip>
          <a:srcRect/>
          <a:stretch>
            <a:fillRect/>
          </a:stretch>
        </p:blipFill>
        <p:spPr>
          <a:xfrm>
            <a:off x="2209800" y="2362200"/>
            <a:ext cx="4481513" cy="3775075"/>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4258" name="Rectangle 2">
            <a:extLst>
              <a:ext uri="{FF2B5EF4-FFF2-40B4-BE49-F238E27FC236}">
                <a16:creationId xmlns:a16="http://schemas.microsoft.com/office/drawing/2014/main" id="{A8A9A1A2-767E-5397-5404-E713D1B460EC}"/>
              </a:ext>
            </a:extLst>
          </p:cNvPr>
          <p:cNvSpPr>
            <a:spLocks noGrp="1" noChangeArrowheads="1"/>
          </p:cNvSpPr>
          <p:nvPr>
            <p:ph type="title"/>
          </p:nvPr>
        </p:nvSpPr>
        <p:spPr/>
        <p:txBody>
          <a:bodyPr/>
          <a:lstStyle/>
          <a:p>
            <a:pPr eaLnBrk="1" hangingPunct="1">
              <a:defRPr/>
            </a:pPr>
            <a:r>
              <a:rPr lang="en-US" sz="3200"/>
              <a:t>The Famous Apple vs. Microsoft lawsuit over Windows</a:t>
            </a:r>
            <a:endParaRPr lang="en-US"/>
          </a:p>
        </p:txBody>
      </p:sp>
      <p:sp>
        <p:nvSpPr>
          <p:cNvPr id="224259" name="Rectangle 3">
            <a:extLst>
              <a:ext uri="{FF2B5EF4-FFF2-40B4-BE49-F238E27FC236}">
                <a16:creationId xmlns:a16="http://schemas.microsoft.com/office/drawing/2014/main" id="{6573A2FA-C004-2892-ED3F-456560B5954F}"/>
              </a:ext>
            </a:extLst>
          </p:cNvPr>
          <p:cNvSpPr>
            <a:spLocks noGrp="1" noChangeArrowheads="1"/>
          </p:cNvSpPr>
          <p:nvPr>
            <p:ph type="body" idx="1"/>
          </p:nvPr>
        </p:nvSpPr>
        <p:spPr/>
        <p:txBody>
          <a:bodyPr/>
          <a:lstStyle/>
          <a:p>
            <a:pPr eaLnBrk="1" hangingPunct="1">
              <a:buFont typeface="Wingdings" charset="0"/>
              <a:buChar char="§"/>
              <a:defRPr/>
            </a:pPr>
            <a:r>
              <a:rPr lang="en-US" sz="2800"/>
              <a:t>Apple introduces the first commercial computer using a GUI,  in 1983, based on pioneering work done by Xerox</a:t>
            </a:r>
          </a:p>
          <a:p>
            <a:pPr eaLnBrk="1" hangingPunct="1">
              <a:buFont typeface="Wingdings" charset="0"/>
              <a:buChar char="§"/>
              <a:defRPr/>
            </a:pPr>
            <a:r>
              <a:rPr lang="en-US" sz="2800"/>
              <a:t>Microsoft was set to introduce Windows 1.0 in 1985 and entered into an agreement with Apple to license and sub-license certain aspects of the GUI interface</a:t>
            </a:r>
          </a:p>
          <a:p>
            <a:pPr eaLnBrk="1" hangingPunct="1">
              <a:buFont typeface="Wingdings" charset="0"/>
              <a:buChar char="§"/>
              <a:defRPr/>
            </a:pPr>
            <a:r>
              <a:rPr lang="en-US" sz="2800"/>
              <a:t>In return, Apple was granted use of certain Microsoft products for its</a:t>
            </a:r>
            <a:r>
              <a:rPr lang="en-US"/>
              <a:t> </a:t>
            </a:r>
            <a:r>
              <a:rPr lang="en-US" sz="2800"/>
              <a:t>computers</a:t>
            </a:r>
          </a:p>
          <a:p>
            <a:pPr eaLnBrk="1" hangingPunct="1">
              <a:buFont typeface="Wingdings" charset="0"/>
              <a:buChar char="§"/>
              <a:defRPr/>
            </a:pPr>
            <a:endParaRPr 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 calcmode="lin" valueType="num">
                                      <p:cBhvr additive="base">
                                        <p:cTn id="7" dur="500" fill="hold"/>
                                        <p:tgtEl>
                                          <p:spTgt spid="2242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42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4259">
                                            <p:txEl>
                                              <p:pRg st="1" end="1"/>
                                            </p:txEl>
                                          </p:spTgt>
                                        </p:tgtEl>
                                        <p:attrNameLst>
                                          <p:attrName>style.visibility</p:attrName>
                                        </p:attrNameLst>
                                      </p:cBhvr>
                                      <p:to>
                                        <p:strVal val="visible"/>
                                      </p:to>
                                    </p:set>
                                    <p:anim calcmode="lin" valueType="num">
                                      <p:cBhvr additive="base">
                                        <p:cTn id="13" dur="500" fill="hold"/>
                                        <p:tgtEl>
                                          <p:spTgt spid="2242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42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4259">
                                            <p:txEl>
                                              <p:pRg st="2" end="2"/>
                                            </p:txEl>
                                          </p:spTgt>
                                        </p:tgtEl>
                                        <p:attrNameLst>
                                          <p:attrName>style.visibility</p:attrName>
                                        </p:attrNameLst>
                                      </p:cBhvr>
                                      <p:to>
                                        <p:strVal val="visible"/>
                                      </p:to>
                                    </p:set>
                                    <p:anim calcmode="lin" valueType="num">
                                      <p:cBhvr additive="base">
                                        <p:cTn id="19" dur="500" fill="hold"/>
                                        <p:tgtEl>
                                          <p:spTgt spid="2242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425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0F9A631F-4138-332E-0367-88F37CB31A33}"/>
              </a:ext>
            </a:extLst>
          </p:cNvPr>
          <p:cNvSpPr>
            <a:spLocks noChangeArrowheads="1"/>
          </p:cNvSpPr>
          <p:nvPr/>
        </p:nvSpPr>
        <p:spPr bwMode="auto">
          <a:xfrm>
            <a:off x="-15875" y="571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itchFamily="2" charset="2"/>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Wingdings" pitchFamily="2" charset="2"/>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tx2"/>
              </a:buClr>
              <a:buSzPct val="115000"/>
              <a:buFont typeface="Wingdings" pitchFamily="2" charset="2"/>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itchFamily="2" charset="0"/>
            </a:endParaRPr>
          </a:p>
        </p:txBody>
      </p:sp>
      <p:grpSp>
        <p:nvGrpSpPr>
          <p:cNvPr id="36866" name="Group 3">
            <a:extLst>
              <a:ext uri="{FF2B5EF4-FFF2-40B4-BE49-F238E27FC236}">
                <a16:creationId xmlns:a16="http://schemas.microsoft.com/office/drawing/2014/main" id="{5593E067-61E1-C41C-4FC9-9A9919703BE1}"/>
              </a:ext>
            </a:extLst>
          </p:cNvPr>
          <p:cNvGrpSpPr>
            <a:grpSpLocks/>
          </p:cNvGrpSpPr>
          <p:nvPr/>
        </p:nvGrpSpPr>
        <p:grpSpPr bwMode="auto">
          <a:xfrm>
            <a:off x="-15875" y="571500"/>
            <a:ext cx="9175750" cy="5715000"/>
            <a:chOff x="0" y="0"/>
            <a:chExt cx="5780" cy="3600"/>
          </a:xfrm>
        </p:grpSpPr>
        <p:sp>
          <p:nvSpPr>
            <p:cNvPr id="36875" name="Rectangle 4">
              <a:extLst>
                <a:ext uri="{FF2B5EF4-FFF2-40B4-BE49-F238E27FC236}">
                  <a16:creationId xmlns:a16="http://schemas.microsoft.com/office/drawing/2014/main" id="{5680C0DA-FFD7-408E-E9D3-5730293C014E}"/>
                </a:ext>
              </a:extLst>
            </p:cNvPr>
            <p:cNvSpPr>
              <a:spLocks noChangeArrowheads="1"/>
            </p:cNvSpPr>
            <p:nvPr/>
          </p:nvSpPr>
          <p:spPr bwMode="auto">
            <a:xfrm>
              <a:off x="0" y="0"/>
              <a:ext cx="5280" cy="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tx2"/>
                </a:buClr>
                <a:buSzPct val="115000"/>
                <a:buFont typeface="Wingdings" pitchFamily="2" charset="2"/>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Wingdings" pitchFamily="2" charset="2"/>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tx2"/>
                </a:buClr>
                <a:buSzPct val="115000"/>
                <a:buFont typeface="Wingdings" pitchFamily="2" charset="2"/>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a:spcBef>
                  <a:spcPct val="0"/>
                </a:spcBef>
                <a:buClrTx/>
                <a:buSzTx/>
                <a:buFontTx/>
                <a:buNone/>
              </a:pPr>
              <a:r>
                <a:rPr lang="en-US" altLang="en-US" sz="2400">
                  <a:latin typeface="Times New Roman" panose="02020603050405020304" pitchFamily="18" charset="0"/>
                </a:rPr>
                <a:t>  </a:t>
              </a:r>
              <a:r>
                <a:rPr lang="en-US" altLang="en-US" sz="34500">
                  <a:latin typeface="Times New Roman" panose="02020603050405020304" pitchFamily="18" charset="0"/>
                </a:rPr>
                <a:t> </a:t>
              </a:r>
              <a:r>
                <a:rPr lang="en-US" altLang="en-US" sz="2400">
                  <a:latin typeface="Times New Roman" panose="02020603050405020304" pitchFamily="18" charset="0"/>
                </a:rPr>
                <a:t>                                                                                                </a:t>
              </a:r>
            </a:p>
          </p:txBody>
        </p:sp>
        <p:grpSp>
          <p:nvGrpSpPr>
            <p:cNvPr id="36876" name="Group 5">
              <a:extLst>
                <a:ext uri="{FF2B5EF4-FFF2-40B4-BE49-F238E27FC236}">
                  <a16:creationId xmlns:a16="http://schemas.microsoft.com/office/drawing/2014/main" id="{84D5CF5D-376D-2F01-6D78-0D1715FC439B}"/>
                </a:ext>
              </a:extLst>
            </p:cNvPr>
            <p:cNvGrpSpPr>
              <a:grpSpLocks/>
            </p:cNvGrpSpPr>
            <p:nvPr/>
          </p:nvGrpSpPr>
          <p:grpSpPr bwMode="auto">
            <a:xfrm>
              <a:off x="5280" y="0"/>
              <a:ext cx="500" cy="2186"/>
              <a:chOff x="2630" y="288"/>
              <a:chExt cx="500" cy="2186"/>
            </a:xfrm>
          </p:grpSpPr>
          <p:sp>
            <p:nvSpPr>
              <p:cNvPr id="36877" name="Rectangle 6">
                <a:extLst>
                  <a:ext uri="{FF2B5EF4-FFF2-40B4-BE49-F238E27FC236}">
                    <a16:creationId xmlns:a16="http://schemas.microsoft.com/office/drawing/2014/main" id="{90DCBC53-8B14-4CFD-D77E-D112C4F248BE}"/>
                  </a:ext>
                </a:extLst>
              </p:cNvPr>
              <p:cNvSpPr>
                <a:spLocks noChangeArrowheads="1"/>
              </p:cNvSpPr>
              <p:nvPr/>
            </p:nvSpPr>
            <p:spPr bwMode="auto">
              <a:xfrm>
                <a:off x="2630" y="288"/>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itchFamily="2" charset="2"/>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Wingdings" pitchFamily="2" charset="2"/>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tx2"/>
                  </a:buClr>
                  <a:buSzPct val="115000"/>
                  <a:buFont typeface="Wingdings" pitchFamily="2" charset="2"/>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a:spcBef>
                    <a:spcPct val="0"/>
                  </a:spcBef>
                  <a:buClrTx/>
                  <a:buSzTx/>
                  <a:buFontTx/>
                  <a:buNone/>
                </a:pPr>
                <a:r>
                  <a:rPr lang="en-US" altLang="en-US" sz="2400">
                    <a:latin typeface="Times New Roman" panose="02020603050405020304" pitchFamily="18" charset="0"/>
                    <a:hlinkClick r:id="rId3"/>
                  </a:rPr>
                  <a:t>  </a:t>
                </a:r>
                <a:r>
                  <a:rPr lang="en-US" altLang="en-US" sz="2000">
                    <a:latin typeface="Times New Roman" panose="02020603050405020304" pitchFamily="18" charset="0"/>
                  </a:rPr>
                  <a:t> </a:t>
                </a:r>
                <a:r>
                  <a:rPr lang="en-US" altLang="en-US" sz="2400">
                    <a:latin typeface="Times New Roman" panose="02020603050405020304" pitchFamily="18" charset="0"/>
                  </a:rPr>
                  <a:t>     </a:t>
                </a:r>
              </a:p>
            </p:txBody>
          </p:sp>
          <p:sp>
            <p:nvSpPr>
              <p:cNvPr id="36878" name="Rectangle 7">
                <a:extLst>
                  <a:ext uri="{FF2B5EF4-FFF2-40B4-BE49-F238E27FC236}">
                    <a16:creationId xmlns:a16="http://schemas.microsoft.com/office/drawing/2014/main" id="{4D748A99-A2FD-E39A-A512-A8E3F1203135}"/>
                  </a:ext>
                </a:extLst>
              </p:cNvPr>
              <p:cNvSpPr>
                <a:spLocks noChangeArrowheads="1"/>
              </p:cNvSpPr>
              <p:nvPr/>
            </p:nvSpPr>
            <p:spPr bwMode="auto">
              <a:xfrm>
                <a:off x="2630" y="576"/>
                <a:ext cx="500" cy="1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itchFamily="2" charset="2"/>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Wingdings" pitchFamily="2" charset="2"/>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tx2"/>
                  </a:buClr>
                  <a:buSzPct val="115000"/>
                  <a:buFont typeface="Wingdings" pitchFamily="2" charset="2"/>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a:spcBef>
                    <a:spcPct val="0"/>
                  </a:spcBef>
                  <a:buClrTx/>
                  <a:buSzTx/>
                  <a:buFontTx/>
                  <a:buNone/>
                </a:pPr>
                <a:br>
                  <a:rPr lang="en-US" altLang="en-US" sz="2400">
                    <a:latin typeface="Times New Roman" panose="02020603050405020304" pitchFamily="18" charset="0"/>
                  </a:rPr>
                </a:br>
                <a:r>
                  <a:rPr lang="en-US" altLang="en-US" sz="2400">
                    <a:latin typeface="Times New Roman" panose="02020603050405020304" pitchFamily="18" charset="0"/>
                    <a:hlinkClick r:id="rId4"/>
                  </a:rPr>
                  <a:t>  </a:t>
                </a:r>
                <a:r>
                  <a:rPr lang="en-US" altLang="en-US" sz="2000">
                    <a:latin typeface="Times New Roman" panose="02020603050405020304" pitchFamily="18" charset="0"/>
                  </a:rPr>
                  <a:t> </a:t>
                </a:r>
                <a:r>
                  <a:rPr lang="en-US" altLang="en-US" sz="2400">
                    <a:latin typeface="Times New Roman" panose="02020603050405020304" pitchFamily="18" charset="0"/>
                  </a:rPr>
                  <a:t>     </a:t>
                </a:r>
                <a:br>
                  <a:rPr lang="en-US" altLang="en-US" sz="2400">
                    <a:latin typeface="Times New Roman" panose="02020603050405020304" pitchFamily="18" charset="0"/>
                  </a:rPr>
                </a:br>
                <a:r>
                  <a:rPr lang="en-US" altLang="en-US" sz="2400">
                    <a:latin typeface="Times New Roman" panose="02020603050405020304" pitchFamily="18" charset="0"/>
                    <a:hlinkClick r:id="rId5"/>
                  </a:rPr>
                  <a:t>  </a:t>
                </a:r>
                <a:r>
                  <a:rPr lang="en-US" altLang="en-US" sz="2000">
                    <a:latin typeface="Times New Roman" panose="02020603050405020304" pitchFamily="18" charset="0"/>
                  </a:rPr>
                  <a:t> </a:t>
                </a:r>
                <a:r>
                  <a:rPr lang="en-US" altLang="en-US" sz="2400">
                    <a:latin typeface="Times New Roman" panose="02020603050405020304" pitchFamily="18" charset="0"/>
                  </a:rPr>
                  <a:t>     </a:t>
                </a:r>
                <a:br>
                  <a:rPr lang="en-US" altLang="en-US" sz="2400">
                    <a:latin typeface="Times New Roman" panose="02020603050405020304" pitchFamily="18" charset="0"/>
                  </a:rPr>
                </a:br>
                <a:r>
                  <a:rPr lang="en-US" altLang="en-US" sz="2400">
                    <a:latin typeface="Times New Roman" panose="02020603050405020304" pitchFamily="18" charset="0"/>
                    <a:hlinkClick r:id="rId6"/>
                  </a:rPr>
                  <a:t>  </a:t>
                </a:r>
                <a:r>
                  <a:rPr lang="en-US" altLang="en-US" sz="2000">
                    <a:latin typeface="Times New Roman" panose="02020603050405020304" pitchFamily="18" charset="0"/>
                  </a:rPr>
                  <a:t> </a:t>
                </a:r>
                <a:r>
                  <a:rPr lang="en-US" altLang="en-US" sz="2400">
                    <a:latin typeface="Times New Roman" panose="02020603050405020304" pitchFamily="18" charset="0"/>
                  </a:rPr>
                  <a:t>     </a:t>
                </a:r>
                <a:br>
                  <a:rPr lang="en-US" altLang="en-US" sz="2400">
                    <a:latin typeface="Times New Roman" panose="02020603050405020304" pitchFamily="18" charset="0"/>
                  </a:rPr>
                </a:br>
                <a:br>
                  <a:rPr lang="en-US" altLang="en-US" sz="2400">
                    <a:latin typeface="Times New Roman" panose="02020603050405020304" pitchFamily="18" charset="0"/>
                  </a:rPr>
                </a:br>
                <a:r>
                  <a:rPr lang="en-US" altLang="en-US" sz="2400">
                    <a:latin typeface="Times New Roman" panose="02020603050405020304" pitchFamily="18" charset="0"/>
                    <a:hlinkClick r:id="rId7"/>
                  </a:rPr>
                  <a:t>  </a:t>
                </a:r>
                <a:r>
                  <a:rPr lang="en-US" altLang="en-US" sz="2000">
                    <a:latin typeface="Times New Roman" panose="02020603050405020304" pitchFamily="18" charset="0"/>
                  </a:rPr>
                  <a:t> </a:t>
                </a:r>
                <a:r>
                  <a:rPr lang="en-US" altLang="en-US" sz="2400">
                    <a:latin typeface="Times New Roman" panose="02020603050405020304" pitchFamily="18" charset="0"/>
                  </a:rPr>
                  <a:t>     </a:t>
                </a:r>
                <a:br>
                  <a:rPr lang="en-US" altLang="en-US" sz="2400">
                    <a:latin typeface="Times New Roman" panose="02020603050405020304" pitchFamily="18" charset="0"/>
                  </a:rPr>
                </a:br>
                <a:r>
                  <a:rPr lang="en-US" altLang="en-US" sz="2400">
                    <a:latin typeface="Times New Roman" panose="02020603050405020304" pitchFamily="18" charset="0"/>
                    <a:hlinkClick r:id="rId8"/>
                  </a:rPr>
                  <a:t>  </a:t>
                </a:r>
                <a:r>
                  <a:rPr lang="en-US" altLang="en-US" sz="2000">
                    <a:latin typeface="Times New Roman" panose="02020603050405020304" pitchFamily="18" charset="0"/>
                  </a:rPr>
                  <a:t> </a:t>
                </a:r>
                <a:r>
                  <a:rPr lang="en-US" altLang="en-US" sz="2400">
                    <a:latin typeface="Times New Roman" panose="02020603050405020304" pitchFamily="18" charset="0"/>
                  </a:rPr>
                  <a:t>     </a:t>
                </a:r>
                <a:br>
                  <a:rPr lang="en-US" altLang="en-US" sz="2400">
                    <a:latin typeface="Times New Roman" panose="02020603050405020304" pitchFamily="18" charset="0"/>
                  </a:rPr>
                </a:br>
                <a:r>
                  <a:rPr lang="en-US" altLang="en-US" sz="2400">
                    <a:latin typeface="Times New Roman" panose="02020603050405020304" pitchFamily="18" charset="0"/>
                    <a:hlinkClick r:id="rId9"/>
                  </a:rPr>
                  <a:t>  </a:t>
                </a:r>
                <a:r>
                  <a:rPr lang="en-US" altLang="en-US" sz="2000">
                    <a:latin typeface="Times New Roman" panose="02020603050405020304" pitchFamily="18" charset="0"/>
                  </a:rPr>
                  <a:t> </a:t>
                </a:r>
                <a:r>
                  <a:rPr lang="en-US" altLang="en-US" sz="2400">
                    <a:latin typeface="Times New Roman" panose="02020603050405020304" pitchFamily="18" charset="0"/>
                  </a:rPr>
                  <a:t>     </a:t>
                </a:r>
              </a:p>
            </p:txBody>
          </p:sp>
        </p:grpSp>
      </p:grpSp>
      <p:pic>
        <p:nvPicPr>
          <p:cNvPr id="36867" name="Picture 8" descr="img040">
            <a:extLst>
              <a:ext uri="{FF2B5EF4-FFF2-40B4-BE49-F238E27FC236}">
                <a16:creationId xmlns:a16="http://schemas.microsoft.com/office/drawing/2014/main" id="{FEA33566-9E09-5347-42FF-F34ECA2212C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338" y="617538"/>
            <a:ext cx="8069262" cy="605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8" name="Picture 9" descr="First">
            <a:hlinkClick r:id="rId3"/>
            <a:extLst>
              <a:ext uri="{FF2B5EF4-FFF2-40B4-BE49-F238E27FC236}">
                <a16:creationId xmlns:a16="http://schemas.microsoft.com/office/drawing/2014/main" id="{E421B2D6-C5EB-EF25-5779-158455D04AC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540750" y="617538"/>
            <a:ext cx="457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Picture 10" descr="Previous">
            <a:hlinkClick r:id="rId4"/>
            <a:extLst>
              <a:ext uri="{FF2B5EF4-FFF2-40B4-BE49-F238E27FC236}">
                <a16:creationId xmlns:a16="http://schemas.microsoft.com/office/drawing/2014/main" id="{28CF8116-E091-DA8A-2066-B014927E995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540750" y="1439863"/>
            <a:ext cx="457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0" name="Picture 11" descr="Next">
            <a:hlinkClick r:id="rId5"/>
            <a:extLst>
              <a:ext uri="{FF2B5EF4-FFF2-40B4-BE49-F238E27FC236}">
                <a16:creationId xmlns:a16="http://schemas.microsoft.com/office/drawing/2014/main" id="{F982D85D-C185-8590-A8F3-A94D5CB761C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540750" y="1804988"/>
            <a:ext cx="457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12" descr="Last">
            <a:hlinkClick r:id="rId6"/>
            <a:extLst>
              <a:ext uri="{FF2B5EF4-FFF2-40B4-BE49-F238E27FC236}">
                <a16:creationId xmlns:a16="http://schemas.microsoft.com/office/drawing/2014/main" id="{05349483-CB4B-6A06-6713-AEB64984297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540750" y="2170113"/>
            <a:ext cx="457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2" name="Picture 13" descr="Index">
            <a:hlinkClick r:id="rId7"/>
            <a:extLst>
              <a:ext uri="{FF2B5EF4-FFF2-40B4-BE49-F238E27FC236}">
                <a16:creationId xmlns:a16="http://schemas.microsoft.com/office/drawing/2014/main" id="{AC46B317-5464-B436-104B-B60A74491AE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540750" y="2900363"/>
            <a:ext cx="457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3" name="Picture 14" descr="Home">
            <a:hlinkClick r:id="rId8"/>
            <a:extLst>
              <a:ext uri="{FF2B5EF4-FFF2-40B4-BE49-F238E27FC236}">
                <a16:creationId xmlns:a16="http://schemas.microsoft.com/office/drawing/2014/main" id="{590E699A-9445-72F3-9618-3EDA29746D4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540750" y="3265488"/>
            <a:ext cx="457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4" name="Picture 15" descr="Text">
            <a:hlinkClick r:id="rId9"/>
            <a:extLst>
              <a:ext uri="{FF2B5EF4-FFF2-40B4-BE49-F238E27FC236}">
                <a16:creationId xmlns:a16="http://schemas.microsoft.com/office/drawing/2014/main" id="{263A3EE4-1EF5-0514-B3F3-12B2EF3815C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540750" y="3630613"/>
            <a:ext cx="457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DD86B8A3-03D7-2617-1728-6FB000C78A28}"/>
              </a:ext>
            </a:extLst>
          </p:cNvPr>
          <p:cNvSpPr>
            <a:spLocks noChangeArrowheads="1"/>
          </p:cNvSpPr>
          <p:nvPr/>
        </p:nvSpPr>
        <p:spPr bwMode="auto">
          <a:xfrm>
            <a:off x="-15875" y="571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itchFamily="2" charset="2"/>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Wingdings" pitchFamily="2" charset="2"/>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tx2"/>
              </a:buClr>
              <a:buSzPct val="115000"/>
              <a:buFont typeface="Wingdings" pitchFamily="2" charset="2"/>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itchFamily="2" charset="0"/>
            </a:endParaRPr>
          </a:p>
        </p:txBody>
      </p:sp>
      <p:grpSp>
        <p:nvGrpSpPr>
          <p:cNvPr id="38914" name="Group 3">
            <a:extLst>
              <a:ext uri="{FF2B5EF4-FFF2-40B4-BE49-F238E27FC236}">
                <a16:creationId xmlns:a16="http://schemas.microsoft.com/office/drawing/2014/main" id="{8FE18F35-FE17-D81A-7E00-2EC6456C1386}"/>
              </a:ext>
            </a:extLst>
          </p:cNvPr>
          <p:cNvGrpSpPr>
            <a:grpSpLocks/>
          </p:cNvGrpSpPr>
          <p:nvPr/>
        </p:nvGrpSpPr>
        <p:grpSpPr bwMode="auto">
          <a:xfrm>
            <a:off x="-15875" y="571500"/>
            <a:ext cx="9175750" cy="5715000"/>
            <a:chOff x="0" y="0"/>
            <a:chExt cx="5780" cy="3600"/>
          </a:xfrm>
        </p:grpSpPr>
        <p:sp>
          <p:nvSpPr>
            <p:cNvPr id="38923" name="Rectangle 4">
              <a:extLst>
                <a:ext uri="{FF2B5EF4-FFF2-40B4-BE49-F238E27FC236}">
                  <a16:creationId xmlns:a16="http://schemas.microsoft.com/office/drawing/2014/main" id="{5B8EC596-85D1-E11D-2846-2B6B378C4337}"/>
                </a:ext>
              </a:extLst>
            </p:cNvPr>
            <p:cNvSpPr>
              <a:spLocks noChangeArrowheads="1"/>
            </p:cNvSpPr>
            <p:nvPr/>
          </p:nvSpPr>
          <p:spPr bwMode="auto">
            <a:xfrm>
              <a:off x="0" y="0"/>
              <a:ext cx="5280" cy="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tx2"/>
                </a:buClr>
                <a:buSzPct val="115000"/>
                <a:buFont typeface="Wingdings" pitchFamily="2" charset="2"/>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Wingdings" pitchFamily="2" charset="2"/>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tx2"/>
                </a:buClr>
                <a:buSzPct val="115000"/>
                <a:buFont typeface="Wingdings" pitchFamily="2" charset="2"/>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a:spcBef>
                  <a:spcPct val="0"/>
                </a:spcBef>
                <a:buClrTx/>
                <a:buSzTx/>
                <a:buFontTx/>
                <a:buNone/>
              </a:pPr>
              <a:r>
                <a:rPr lang="en-US" altLang="en-US" sz="2400">
                  <a:latin typeface="Times New Roman" panose="02020603050405020304" pitchFamily="18" charset="0"/>
                </a:rPr>
                <a:t>  </a:t>
              </a:r>
              <a:r>
                <a:rPr lang="en-US" altLang="en-US" sz="34500">
                  <a:latin typeface="Times New Roman" panose="02020603050405020304" pitchFamily="18" charset="0"/>
                </a:rPr>
                <a:t> </a:t>
              </a:r>
              <a:r>
                <a:rPr lang="en-US" altLang="en-US" sz="2400">
                  <a:latin typeface="Times New Roman" panose="02020603050405020304" pitchFamily="18" charset="0"/>
                </a:rPr>
                <a:t>                                                                                                </a:t>
              </a:r>
            </a:p>
          </p:txBody>
        </p:sp>
        <p:grpSp>
          <p:nvGrpSpPr>
            <p:cNvPr id="38924" name="Group 5">
              <a:extLst>
                <a:ext uri="{FF2B5EF4-FFF2-40B4-BE49-F238E27FC236}">
                  <a16:creationId xmlns:a16="http://schemas.microsoft.com/office/drawing/2014/main" id="{359DA72E-8028-29F9-4291-32EB58677428}"/>
                </a:ext>
              </a:extLst>
            </p:cNvPr>
            <p:cNvGrpSpPr>
              <a:grpSpLocks/>
            </p:cNvGrpSpPr>
            <p:nvPr/>
          </p:nvGrpSpPr>
          <p:grpSpPr bwMode="auto">
            <a:xfrm>
              <a:off x="5280" y="0"/>
              <a:ext cx="500" cy="2186"/>
              <a:chOff x="2630" y="288"/>
              <a:chExt cx="500" cy="2186"/>
            </a:xfrm>
          </p:grpSpPr>
          <p:sp>
            <p:nvSpPr>
              <p:cNvPr id="38925" name="Rectangle 6">
                <a:extLst>
                  <a:ext uri="{FF2B5EF4-FFF2-40B4-BE49-F238E27FC236}">
                    <a16:creationId xmlns:a16="http://schemas.microsoft.com/office/drawing/2014/main" id="{C2D1561A-8B0E-3E86-A73B-0287BAC89A75}"/>
                  </a:ext>
                </a:extLst>
              </p:cNvPr>
              <p:cNvSpPr>
                <a:spLocks noChangeArrowheads="1"/>
              </p:cNvSpPr>
              <p:nvPr/>
            </p:nvSpPr>
            <p:spPr bwMode="auto">
              <a:xfrm>
                <a:off x="2630" y="288"/>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itchFamily="2" charset="2"/>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Wingdings" pitchFamily="2" charset="2"/>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tx2"/>
                  </a:buClr>
                  <a:buSzPct val="115000"/>
                  <a:buFont typeface="Wingdings" pitchFamily="2" charset="2"/>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a:spcBef>
                    <a:spcPct val="0"/>
                  </a:spcBef>
                  <a:buClrTx/>
                  <a:buSzTx/>
                  <a:buFontTx/>
                  <a:buNone/>
                </a:pPr>
                <a:r>
                  <a:rPr lang="en-US" altLang="en-US" sz="2400">
                    <a:latin typeface="Times New Roman" panose="02020603050405020304" pitchFamily="18" charset="0"/>
                    <a:hlinkClick r:id="rId3"/>
                  </a:rPr>
                  <a:t>  </a:t>
                </a:r>
                <a:r>
                  <a:rPr lang="en-US" altLang="en-US" sz="2000">
                    <a:latin typeface="Times New Roman" panose="02020603050405020304" pitchFamily="18" charset="0"/>
                  </a:rPr>
                  <a:t> </a:t>
                </a:r>
                <a:r>
                  <a:rPr lang="en-US" altLang="en-US" sz="2400">
                    <a:latin typeface="Times New Roman" panose="02020603050405020304" pitchFamily="18" charset="0"/>
                  </a:rPr>
                  <a:t>     </a:t>
                </a:r>
              </a:p>
            </p:txBody>
          </p:sp>
          <p:sp>
            <p:nvSpPr>
              <p:cNvPr id="38926" name="Rectangle 7">
                <a:extLst>
                  <a:ext uri="{FF2B5EF4-FFF2-40B4-BE49-F238E27FC236}">
                    <a16:creationId xmlns:a16="http://schemas.microsoft.com/office/drawing/2014/main" id="{8DC6DB84-4036-571C-6AD4-5B9842B11364}"/>
                  </a:ext>
                </a:extLst>
              </p:cNvPr>
              <p:cNvSpPr>
                <a:spLocks noChangeArrowheads="1"/>
              </p:cNvSpPr>
              <p:nvPr/>
            </p:nvSpPr>
            <p:spPr bwMode="auto">
              <a:xfrm>
                <a:off x="2630" y="576"/>
                <a:ext cx="500" cy="1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itchFamily="2" charset="2"/>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Wingdings" pitchFamily="2" charset="2"/>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tx2"/>
                  </a:buClr>
                  <a:buSzPct val="115000"/>
                  <a:buFont typeface="Wingdings" pitchFamily="2" charset="2"/>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a:spcBef>
                    <a:spcPct val="0"/>
                  </a:spcBef>
                  <a:buClrTx/>
                  <a:buSzTx/>
                  <a:buFontTx/>
                  <a:buNone/>
                </a:pPr>
                <a:br>
                  <a:rPr lang="en-US" altLang="en-US" sz="2400">
                    <a:latin typeface="Times New Roman" panose="02020603050405020304" pitchFamily="18" charset="0"/>
                  </a:rPr>
                </a:br>
                <a:r>
                  <a:rPr lang="en-US" altLang="en-US" sz="2400">
                    <a:latin typeface="Times New Roman" panose="02020603050405020304" pitchFamily="18" charset="0"/>
                    <a:hlinkClick r:id="rId4"/>
                  </a:rPr>
                  <a:t>  </a:t>
                </a:r>
                <a:r>
                  <a:rPr lang="en-US" altLang="en-US" sz="2000">
                    <a:latin typeface="Times New Roman" panose="02020603050405020304" pitchFamily="18" charset="0"/>
                  </a:rPr>
                  <a:t> </a:t>
                </a:r>
                <a:r>
                  <a:rPr lang="en-US" altLang="en-US" sz="2400">
                    <a:latin typeface="Times New Roman" panose="02020603050405020304" pitchFamily="18" charset="0"/>
                  </a:rPr>
                  <a:t>     </a:t>
                </a:r>
                <a:br>
                  <a:rPr lang="en-US" altLang="en-US" sz="2400">
                    <a:latin typeface="Times New Roman" panose="02020603050405020304" pitchFamily="18" charset="0"/>
                  </a:rPr>
                </a:br>
                <a:r>
                  <a:rPr lang="en-US" altLang="en-US" sz="2400">
                    <a:latin typeface="Times New Roman" panose="02020603050405020304" pitchFamily="18" charset="0"/>
                    <a:hlinkClick r:id="rId5"/>
                  </a:rPr>
                  <a:t>  </a:t>
                </a:r>
                <a:r>
                  <a:rPr lang="en-US" altLang="en-US" sz="2000">
                    <a:latin typeface="Times New Roman" panose="02020603050405020304" pitchFamily="18" charset="0"/>
                  </a:rPr>
                  <a:t> </a:t>
                </a:r>
                <a:r>
                  <a:rPr lang="en-US" altLang="en-US" sz="2400">
                    <a:latin typeface="Times New Roman" panose="02020603050405020304" pitchFamily="18" charset="0"/>
                  </a:rPr>
                  <a:t>     </a:t>
                </a:r>
                <a:br>
                  <a:rPr lang="en-US" altLang="en-US" sz="2400">
                    <a:latin typeface="Times New Roman" panose="02020603050405020304" pitchFamily="18" charset="0"/>
                  </a:rPr>
                </a:br>
                <a:r>
                  <a:rPr lang="en-US" altLang="en-US" sz="2400">
                    <a:latin typeface="Times New Roman" panose="02020603050405020304" pitchFamily="18" charset="0"/>
                    <a:hlinkClick r:id="rId6"/>
                  </a:rPr>
                  <a:t>  </a:t>
                </a:r>
                <a:r>
                  <a:rPr lang="en-US" altLang="en-US" sz="2000">
                    <a:latin typeface="Times New Roman" panose="02020603050405020304" pitchFamily="18" charset="0"/>
                  </a:rPr>
                  <a:t> </a:t>
                </a:r>
                <a:r>
                  <a:rPr lang="en-US" altLang="en-US" sz="2400">
                    <a:latin typeface="Times New Roman" panose="02020603050405020304" pitchFamily="18" charset="0"/>
                  </a:rPr>
                  <a:t>     </a:t>
                </a:r>
                <a:br>
                  <a:rPr lang="en-US" altLang="en-US" sz="2400">
                    <a:latin typeface="Times New Roman" panose="02020603050405020304" pitchFamily="18" charset="0"/>
                  </a:rPr>
                </a:br>
                <a:br>
                  <a:rPr lang="en-US" altLang="en-US" sz="2400">
                    <a:latin typeface="Times New Roman" panose="02020603050405020304" pitchFamily="18" charset="0"/>
                  </a:rPr>
                </a:br>
                <a:r>
                  <a:rPr lang="en-US" altLang="en-US" sz="2400">
                    <a:latin typeface="Times New Roman" panose="02020603050405020304" pitchFamily="18" charset="0"/>
                    <a:hlinkClick r:id="rId7"/>
                  </a:rPr>
                  <a:t>  </a:t>
                </a:r>
                <a:r>
                  <a:rPr lang="en-US" altLang="en-US" sz="2000">
                    <a:latin typeface="Times New Roman" panose="02020603050405020304" pitchFamily="18" charset="0"/>
                  </a:rPr>
                  <a:t> </a:t>
                </a:r>
                <a:r>
                  <a:rPr lang="en-US" altLang="en-US" sz="2400">
                    <a:latin typeface="Times New Roman" panose="02020603050405020304" pitchFamily="18" charset="0"/>
                  </a:rPr>
                  <a:t>     </a:t>
                </a:r>
                <a:br>
                  <a:rPr lang="en-US" altLang="en-US" sz="2400">
                    <a:latin typeface="Times New Roman" panose="02020603050405020304" pitchFamily="18" charset="0"/>
                  </a:rPr>
                </a:br>
                <a:r>
                  <a:rPr lang="en-US" altLang="en-US" sz="2400">
                    <a:latin typeface="Times New Roman" panose="02020603050405020304" pitchFamily="18" charset="0"/>
                    <a:hlinkClick r:id="rId8"/>
                  </a:rPr>
                  <a:t>  </a:t>
                </a:r>
                <a:r>
                  <a:rPr lang="en-US" altLang="en-US" sz="2000">
                    <a:latin typeface="Times New Roman" panose="02020603050405020304" pitchFamily="18" charset="0"/>
                  </a:rPr>
                  <a:t> </a:t>
                </a:r>
                <a:r>
                  <a:rPr lang="en-US" altLang="en-US" sz="2400">
                    <a:latin typeface="Times New Roman" panose="02020603050405020304" pitchFamily="18" charset="0"/>
                  </a:rPr>
                  <a:t>     </a:t>
                </a:r>
                <a:br>
                  <a:rPr lang="en-US" altLang="en-US" sz="2400">
                    <a:latin typeface="Times New Roman" panose="02020603050405020304" pitchFamily="18" charset="0"/>
                  </a:rPr>
                </a:br>
                <a:r>
                  <a:rPr lang="en-US" altLang="en-US" sz="2400">
                    <a:latin typeface="Times New Roman" panose="02020603050405020304" pitchFamily="18" charset="0"/>
                    <a:hlinkClick r:id="rId9"/>
                  </a:rPr>
                  <a:t>  </a:t>
                </a:r>
                <a:r>
                  <a:rPr lang="en-US" altLang="en-US" sz="2000">
                    <a:latin typeface="Times New Roman" panose="02020603050405020304" pitchFamily="18" charset="0"/>
                  </a:rPr>
                  <a:t> </a:t>
                </a:r>
                <a:r>
                  <a:rPr lang="en-US" altLang="en-US" sz="2400">
                    <a:latin typeface="Times New Roman" panose="02020603050405020304" pitchFamily="18" charset="0"/>
                  </a:rPr>
                  <a:t>     </a:t>
                </a:r>
              </a:p>
            </p:txBody>
          </p:sp>
        </p:grpSp>
      </p:grpSp>
      <p:pic>
        <p:nvPicPr>
          <p:cNvPr id="38915" name="Picture 8" descr="img048">
            <a:extLst>
              <a:ext uri="{FF2B5EF4-FFF2-40B4-BE49-F238E27FC236}">
                <a16:creationId xmlns:a16="http://schemas.microsoft.com/office/drawing/2014/main" id="{7FB0BF45-E088-B288-3143-1ABFC1EE138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338" y="617538"/>
            <a:ext cx="8221662" cy="616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9" descr="First">
            <a:hlinkClick r:id="rId3"/>
            <a:extLst>
              <a:ext uri="{FF2B5EF4-FFF2-40B4-BE49-F238E27FC236}">
                <a16:creationId xmlns:a16="http://schemas.microsoft.com/office/drawing/2014/main" id="{AE944319-D2B1-DD06-95D9-4B02021AE9E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540750" y="617538"/>
            <a:ext cx="457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10" descr="Previous">
            <a:hlinkClick r:id="rId4"/>
            <a:extLst>
              <a:ext uri="{FF2B5EF4-FFF2-40B4-BE49-F238E27FC236}">
                <a16:creationId xmlns:a16="http://schemas.microsoft.com/office/drawing/2014/main" id="{3C6C1A88-9819-8FAC-F6C8-A74CD1DE174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540750" y="1439863"/>
            <a:ext cx="457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11" descr="Next">
            <a:hlinkClick r:id="rId5"/>
            <a:extLst>
              <a:ext uri="{FF2B5EF4-FFF2-40B4-BE49-F238E27FC236}">
                <a16:creationId xmlns:a16="http://schemas.microsoft.com/office/drawing/2014/main" id="{7BB76922-C7F7-BED2-17BE-82C63F6A05E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540750" y="1804988"/>
            <a:ext cx="457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Picture 12" descr="Last">
            <a:hlinkClick r:id="rId6"/>
            <a:extLst>
              <a:ext uri="{FF2B5EF4-FFF2-40B4-BE49-F238E27FC236}">
                <a16:creationId xmlns:a16="http://schemas.microsoft.com/office/drawing/2014/main" id="{E7BCC397-7254-263E-3AF5-D230A2245DD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540750" y="2170113"/>
            <a:ext cx="457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0" name="Picture 13" descr="Index">
            <a:hlinkClick r:id="rId7"/>
            <a:extLst>
              <a:ext uri="{FF2B5EF4-FFF2-40B4-BE49-F238E27FC236}">
                <a16:creationId xmlns:a16="http://schemas.microsoft.com/office/drawing/2014/main" id="{EE56C5A1-6807-5F70-89BF-E1BF108BFDB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540750" y="2900363"/>
            <a:ext cx="457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1" name="Picture 14" descr="Home">
            <a:hlinkClick r:id="rId8"/>
            <a:extLst>
              <a:ext uri="{FF2B5EF4-FFF2-40B4-BE49-F238E27FC236}">
                <a16:creationId xmlns:a16="http://schemas.microsoft.com/office/drawing/2014/main" id="{C0AF25EF-93B0-EC62-2221-DB3D84B1290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540750" y="3265488"/>
            <a:ext cx="457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2" name="Picture 15" descr="Text">
            <a:hlinkClick r:id="rId9"/>
            <a:extLst>
              <a:ext uri="{FF2B5EF4-FFF2-40B4-BE49-F238E27FC236}">
                <a16:creationId xmlns:a16="http://schemas.microsoft.com/office/drawing/2014/main" id="{5BBC6D51-305B-0AAE-8FA0-F2E0645A68F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540750" y="3630613"/>
            <a:ext cx="457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a:extLst>
              <a:ext uri="{FF2B5EF4-FFF2-40B4-BE49-F238E27FC236}">
                <a16:creationId xmlns:a16="http://schemas.microsoft.com/office/drawing/2014/main" id="{0D8653AE-3200-DB63-0323-95B6AFEF3455}"/>
              </a:ext>
            </a:extLst>
          </p:cNvPr>
          <p:cNvSpPr>
            <a:spLocks noGrp="1" noChangeArrowheads="1"/>
          </p:cNvSpPr>
          <p:nvPr>
            <p:ph type="title"/>
          </p:nvPr>
        </p:nvSpPr>
        <p:spPr/>
        <p:txBody>
          <a:bodyPr/>
          <a:lstStyle/>
          <a:p>
            <a:pPr eaLnBrk="1" hangingPunct="1">
              <a:defRPr/>
            </a:pPr>
            <a:r>
              <a:rPr lang="en-US" altLang="en-US"/>
              <a:t>Windows 1.0 GUI</a:t>
            </a:r>
          </a:p>
        </p:txBody>
      </p:sp>
      <p:sp>
        <p:nvSpPr>
          <p:cNvPr id="40962" name="Rectangle 3">
            <a:extLst>
              <a:ext uri="{FF2B5EF4-FFF2-40B4-BE49-F238E27FC236}">
                <a16:creationId xmlns:a16="http://schemas.microsoft.com/office/drawing/2014/main" id="{FF9A9300-6FBA-A9E7-613C-AB00D3895E54}"/>
              </a:ext>
            </a:extLst>
          </p:cNvPr>
          <p:cNvSpPr>
            <a:spLocks noChangeArrowheads="1"/>
          </p:cNvSpPr>
          <p:nvPr/>
        </p:nvSpPr>
        <p:spPr bwMode="auto">
          <a:xfrm>
            <a:off x="-214313" y="1044575"/>
            <a:ext cx="1841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115000"/>
              <a:buFont typeface="Wingdings" pitchFamily="2" charset="2"/>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Wingdings" pitchFamily="2" charset="2"/>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tx2"/>
              </a:buClr>
              <a:buSzPct val="115000"/>
              <a:buFont typeface="Wingdings" pitchFamily="2" charset="2"/>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br>
              <a:rPr lang="en-US" altLang="en-US" sz="2400">
                <a:latin typeface="Times New Roman" panose="02020603050405020304" pitchFamily="18" charset="0"/>
              </a:rPr>
            </a:br>
            <a:endParaRPr lang="en-US" altLang="en-US" sz="2400">
              <a:latin typeface="Times New Roman" panose="02020603050405020304" pitchFamily="18" charset="0"/>
            </a:endParaRPr>
          </a:p>
          <a:p>
            <a:pPr>
              <a:spcBef>
                <a:spcPct val="0"/>
              </a:spcBef>
              <a:buClrTx/>
              <a:buSzTx/>
              <a:buFontTx/>
              <a:buNone/>
            </a:pPr>
            <a:endParaRPr lang="en-US" altLang="en-US" sz="2400">
              <a:latin typeface="Times New Roman" panose="02020603050405020304" pitchFamily="18" charset="0"/>
            </a:endParaRPr>
          </a:p>
        </p:txBody>
      </p:sp>
      <p:graphicFrame>
        <p:nvGraphicFramePr>
          <p:cNvPr id="230404" name="Group 4">
            <a:extLst>
              <a:ext uri="{FF2B5EF4-FFF2-40B4-BE49-F238E27FC236}">
                <a16:creationId xmlns:a16="http://schemas.microsoft.com/office/drawing/2014/main" id="{3B07730F-FEC2-039B-7588-0E1887E2CC73}"/>
              </a:ext>
            </a:extLst>
          </p:cNvPr>
          <p:cNvGraphicFramePr>
            <a:graphicFrameLocks noGrp="1"/>
          </p:cNvGraphicFramePr>
          <p:nvPr/>
        </p:nvGraphicFramePr>
        <p:xfrm>
          <a:off x="-214313" y="2232025"/>
          <a:ext cx="9572626" cy="4016375"/>
        </p:xfrm>
        <a:graphic>
          <a:graphicData uri="http://schemas.openxmlformats.org/drawingml/2006/table">
            <a:tbl>
              <a:tblPr/>
              <a:tblGrid>
                <a:gridCol w="428626">
                  <a:extLst>
                    <a:ext uri="{9D8B030D-6E8A-4147-A177-3AD203B41FA5}">
                      <a16:colId xmlns:a16="http://schemas.microsoft.com/office/drawing/2014/main" val="20000"/>
                    </a:ext>
                  </a:extLst>
                </a:gridCol>
                <a:gridCol w="9144000">
                  <a:extLst>
                    <a:ext uri="{9D8B030D-6E8A-4147-A177-3AD203B41FA5}">
                      <a16:colId xmlns:a16="http://schemas.microsoft.com/office/drawing/2014/main" val="20001"/>
                    </a:ext>
                  </a:extLst>
                </a:gridCol>
              </a:tblGrid>
              <a:tr h="4016375">
                <a:tc>
                  <a:txBody>
                    <a:bodyPr/>
                    <a:lstStyle>
                      <a:lvl1pPr eaLnBrk="0" hangingPunct="0">
                        <a:spcBef>
                          <a:spcPct val="20000"/>
                        </a:spcBef>
                        <a:buClr>
                          <a:schemeClr val="tx2"/>
                        </a:buClr>
                        <a:buSzPct val="115000"/>
                        <a:buFont typeface="Wingdings" charset="2"/>
                        <a:defRPr sz="2800">
                          <a:solidFill>
                            <a:schemeClr val="tx1"/>
                          </a:solidFill>
                          <a:latin typeface="Arial" charset="0"/>
                          <a:ea typeface="ＭＳ Ｐゴシック" charset="-128"/>
                        </a:defRPr>
                      </a:lvl1pPr>
                      <a:lvl2pPr marL="742950" indent="-285750" eaLnBrk="0" hangingPunct="0">
                        <a:spcBef>
                          <a:spcPct val="20000"/>
                        </a:spcBef>
                        <a:buFont typeface="Wingdings" charset="2"/>
                        <a:defRPr sz="2400">
                          <a:solidFill>
                            <a:schemeClr val="tx1"/>
                          </a:solidFill>
                          <a:latin typeface="Arial" charset="0"/>
                          <a:ea typeface="Arial" charset="0"/>
                          <a:cs typeface="Arial" charset="0"/>
                        </a:defRPr>
                      </a:lvl2pPr>
                      <a:lvl3pPr marL="1143000" indent="-228600" eaLnBrk="0" hangingPunct="0">
                        <a:spcBef>
                          <a:spcPct val="20000"/>
                        </a:spcBef>
                        <a:buClr>
                          <a:schemeClr val="tx2"/>
                        </a:buClr>
                        <a:buSzPct val="115000"/>
                        <a:buFont typeface="Wingdings" charset="2"/>
                        <a:defRPr sz="2000">
                          <a:solidFill>
                            <a:schemeClr val="tx1"/>
                          </a:solidFill>
                          <a:latin typeface="Arial" charset="0"/>
                          <a:ea typeface="Arial" charset="0"/>
                          <a:cs typeface="Arial" charset="0"/>
                        </a:defRPr>
                      </a:lvl3pPr>
                      <a:lvl4pPr marL="1600200" indent="-228600" eaLnBrk="0" hangingPunct="0">
                        <a:spcBef>
                          <a:spcPct val="20000"/>
                        </a:spcBef>
                        <a:buFont typeface="Wingdings" charset="2"/>
                        <a:defRPr>
                          <a:solidFill>
                            <a:schemeClr val="tx1"/>
                          </a:solidFill>
                          <a:latin typeface="Arial" charset="0"/>
                          <a:ea typeface="Arial" charset="0"/>
                          <a:cs typeface="Arial" charset="0"/>
                        </a:defRPr>
                      </a:lvl4pPr>
                      <a:lvl5pPr marL="2057400" indent="-228600" eaLnBrk="0" hangingPunct="0">
                        <a:spcBef>
                          <a:spcPct val="20000"/>
                        </a:spcBef>
                        <a:buClr>
                          <a:schemeClr val="tx2"/>
                        </a:buClr>
                        <a:buSzPct val="115000"/>
                        <a:buFont typeface="Wingdings" charset="2"/>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Clr>
                          <a:schemeClr val="tx2"/>
                        </a:buClr>
                        <a:buSzPct val="115000"/>
                        <a:buFont typeface="Wingdings" charset="2"/>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Clr>
                          <a:schemeClr val="tx2"/>
                        </a:buClr>
                        <a:buSzPct val="115000"/>
                        <a:buFont typeface="Wingdings" charset="2"/>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Clr>
                          <a:schemeClr val="tx2"/>
                        </a:buClr>
                        <a:buSzPct val="115000"/>
                        <a:buFont typeface="Wingdings" charset="2"/>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Clr>
                          <a:schemeClr val="tx2"/>
                        </a:buClr>
                        <a:buSzPct val="115000"/>
                        <a:buFont typeface="Wingdings" charset="2"/>
                        <a:defRPr>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charset="2"/>
                        <a:buNone/>
                        <a:tabLst/>
                      </a:pPr>
                      <a:endPar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charset="0"/>
                        <a:ea typeface="ＭＳ Ｐゴシック" charset="-128"/>
                      </a:endParaRPr>
                    </a:p>
                  </a:txBody>
                  <a:tcPr marT="45727" marB="45727" horzOverflow="overflow">
                    <a:lnL>
                      <a:noFill/>
                    </a:lnL>
                    <a:lnR>
                      <a:noFill/>
                    </a:lnR>
                    <a:lnT>
                      <a:noFill/>
                    </a:lnT>
                    <a:lnB>
                      <a:noFill/>
                    </a:lnB>
                    <a:lnTlToBr>
                      <a:noFill/>
                    </a:lnTlToBr>
                    <a:lnBlToTr>
                      <a:noFill/>
                    </a:lnBlToTr>
                    <a:noFill/>
                  </a:tcPr>
                </a:tc>
                <a:tc>
                  <a:txBody>
                    <a:bodyPr/>
                    <a:lstStyle>
                      <a:lvl1pPr eaLnBrk="0" hangingPunct="0">
                        <a:spcBef>
                          <a:spcPct val="20000"/>
                        </a:spcBef>
                        <a:buClr>
                          <a:schemeClr val="tx2"/>
                        </a:buClr>
                        <a:buSzPct val="115000"/>
                        <a:buFont typeface="Wingdings" charset="2"/>
                        <a:defRPr sz="2800">
                          <a:solidFill>
                            <a:schemeClr val="tx1"/>
                          </a:solidFill>
                          <a:latin typeface="Arial" charset="0"/>
                          <a:ea typeface="ＭＳ Ｐゴシック" charset="-128"/>
                        </a:defRPr>
                      </a:lvl1pPr>
                      <a:lvl2pPr marL="742950" indent="-285750" eaLnBrk="0" hangingPunct="0">
                        <a:spcBef>
                          <a:spcPct val="20000"/>
                        </a:spcBef>
                        <a:buFont typeface="Wingdings" charset="2"/>
                        <a:defRPr sz="2400">
                          <a:solidFill>
                            <a:schemeClr val="tx1"/>
                          </a:solidFill>
                          <a:latin typeface="Arial" charset="0"/>
                          <a:ea typeface="Arial" charset="0"/>
                          <a:cs typeface="Arial" charset="0"/>
                        </a:defRPr>
                      </a:lvl2pPr>
                      <a:lvl3pPr marL="1143000" indent="-228600" eaLnBrk="0" hangingPunct="0">
                        <a:spcBef>
                          <a:spcPct val="20000"/>
                        </a:spcBef>
                        <a:buClr>
                          <a:schemeClr val="tx2"/>
                        </a:buClr>
                        <a:buSzPct val="115000"/>
                        <a:buFont typeface="Wingdings" charset="2"/>
                        <a:defRPr sz="2000">
                          <a:solidFill>
                            <a:schemeClr val="tx1"/>
                          </a:solidFill>
                          <a:latin typeface="Arial" charset="0"/>
                          <a:ea typeface="Arial" charset="0"/>
                          <a:cs typeface="Arial" charset="0"/>
                        </a:defRPr>
                      </a:lvl3pPr>
                      <a:lvl4pPr marL="1600200" indent="-228600" eaLnBrk="0" hangingPunct="0">
                        <a:spcBef>
                          <a:spcPct val="20000"/>
                        </a:spcBef>
                        <a:buFont typeface="Wingdings" charset="2"/>
                        <a:defRPr>
                          <a:solidFill>
                            <a:schemeClr val="tx1"/>
                          </a:solidFill>
                          <a:latin typeface="Arial" charset="0"/>
                          <a:ea typeface="Arial" charset="0"/>
                          <a:cs typeface="Arial" charset="0"/>
                        </a:defRPr>
                      </a:lvl4pPr>
                      <a:lvl5pPr marL="2057400" indent="-228600" eaLnBrk="0" hangingPunct="0">
                        <a:spcBef>
                          <a:spcPct val="20000"/>
                        </a:spcBef>
                        <a:buClr>
                          <a:schemeClr val="tx2"/>
                        </a:buClr>
                        <a:buSzPct val="115000"/>
                        <a:buFont typeface="Wingdings" charset="2"/>
                        <a:defRPr>
                          <a:solidFill>
                            <a:schemeClr val="tx1"/>
                          </a:solidFill>
                          <a:latin typeface="Arial" charset="0"/>
                          <a:ea typeface="Arial" charset="0"/>
                          <a:cs typeface="Arial" charset="0"/>
                        </a:defRPr>
                      </a:lvl5pPr>
                      <a:lvl6pPr marL="2514600" indent="-228600" eaLnBrk="0" fontAlgn="base" hangingPunct="0">
                        <a:spcBef>
                          <a:spcPct val="20000"/>
                        </a:spcBef>
                        <a:spcAft>
                          <a:spcPct val="0"/>
                        </a:spcAft>
                        <a:buClr>
                          <a:schemeClr val="tx2"/>
                        </a:buClr>
                        <a:buSzPct val="115000"/>
                        <a:buFont typeface="Wingdings" charset="2"/>
                        <a:defRPr>
                          <a:solidFill>
                            <a:schemeClr val="tx1"/>
                          </a:solidFill>
                          <a:latin typeface="Arial" charset="0"/>
                          <a:ea typeface="Arial" charset="0"/>
                          <a:cs typeface="Arial" charset="0"/>
                        </a:defRPr>
                      </a:lvl6pPr>
                      <a:lvl7pPr marL="2971800" indent="-228600" eaLnBrk="0" fontAlgn="base" hangingPunct="0">
                        <a:spcBef>
                          <a:spcPct val="20000"/>
                        </a:spcBef>
                        <a:spcAft>
                          <a:spcPct val="0"/>
                        </a:spcAft>
                        <a:buClr>
                          <a:schemeClr val="tx2"/>
                        </a:buClr>
                        <a:buSzPct val="115000"/>
                        <a:buFont typeface="Wingdings" charset="2"/>
                        <a:defRPr>
                          <a:solidFill>
                            <a:schemeClr val="tx1"/>
                          </a:solidFill>
                          <a:latin typeface="Arial" charset="0"/>
                          <a:ea typeface="Arial" charset="0"/>
                          <a:cs typeface="Arial" charset="0"/>
                        </a:defRPr>
                      </a:lvl7pPr>
                      <a:lvl8pPr marL="3429000" indent="-228600" eaLnBrk="0" fontAlgn="base" hangingPunct="0">
                        <a:spcBef>
                          <a:spcPct val="20000"/>
                        </a:spcBef>
                        <a:spcAft>
                          <a:spcPct val="0"/>
                        </a:spcAft>
                        <a:buClr>
                          <a:schemeClr val="tx2"/>
                        </a:buClr>
                        <a:buSzPct val="115000"/>
                        <a:buFont typeface="Wingdings" charset="2"/>
                        <a:defRPr>
                          <a:solidFill>
                            <a:schemeClr val="tx1"/>
                          </a:solidFill>
                          <a:latin typeface="Arial" charset="0"/>
                          <a:ea typeface="Arial" charset="0"/>
                          <a:cs typeface="Arial" charset="0"/>
                        </a:defRPr>
                      </a:lvl8pPr>
                      <a:lvl9pPr marL="3886200" indent="-228600" eaLnBrk="0" fontAlgn="base" hangingPunct="0">
                        <a:spcBef>
                          <a:spcPct val="20000"/>
                        </a:spcBef>
                        <a:spcAft>
                          <a:spcPct val="0"/>
                        </a:spcAft>
                        <a:buClr>
                          <a:schemeClr val="tx2"/>
                        </a:buClr>
                        <a:buSzPct val="115000"/>
                        <a:buFont typeface="Wingdings" charset="2"/>
                        <a:defRPr>
                          <a:solidFill>
                            <a:schemeClr val="tx1"/>
                          </a:solidFill>
                          <a:latin typeface="Arial" charset="0"/>
                          <a:ea typeface="Arial" charset="0"/>
                          <a:cs typeface="Arial" charset="0"/>
                        </a:defRPr>
                      </a:lvl9p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outerShdw blurRad="38100" dist="38100" dir="2700000" algn="tl">
                              <a:srgbClr val="000000"/>
                            </a:outerShdw>
                          </a:effectLst>
                          <a:latin typeface="Lucida Grande" charset="0"/>
                          <a:ea typeface="ＭＳ Ｐゴシック" charset="-128"/>
                        </a:rPr>
                        <a:t>  </a:t>
                      </a:r>
                      <a:r>
                        <a:rPr kumimoji="0" lang="en-US" altLang="en-US" sz="21000" b="0" i="0" u="none" strike="noStrike" cap="none" normalizeH="0" baseline="0">
                          <a:ln>
                            <a:noFill/>
                          </a:ln>
                          <a:solidFill>
                            <a:schemeClr val="tx1"/>
                          </a:solidFill>
                          <a:effectLst>
                            <a:outerShdw blurRad="38100" dist="38100" dir="2700000" algn="tl">
                              <a:srgbClr val="000000"/>
                            </a:outerShdw>
                          </a:effectLst>
                          <a:latin typeface="Lucida Grande" charset="0"/>
                          <a:ea typeface="ＭＳ Ｐゴシック" charset="-128"/>
                        </a:rPr>
                        <a:t> </a:t>
                      </a:r>
                      <a:r>
                        <a:rPr kumimoji="0" lang="en-US" altLang="en-US" sz="1200" b="0" i="0" u="none" strike="noStrike" cap="none" normalizeH="0" baseline="0">
                          <a:ln>
                            <a:noFill/>
                          </a:ln>
                          <a:solidFill>
                            <a:schemeClr val="tx1"/>
                          </a:solidFill>
                          <a:effectLst>
                            <a:outerShdw blurRad="38100" dist="38100" dir="2700000" algn="tl">
                              <a:srgbClr val="000000"/>
                            </a:outerShdw>
                          </a:effectLst>
                          <a:latin typeface="Lucida Grande" charset="0"/>
                          <a:ea typeface="ＭＳ Ｐゴシック" charset="-128"/>
                        </a:rPr>
                        <a:t>                                                                                                                                                                                                                                                                                                                               </a:t>
                      </a:r>
                      <a:br>
                        <a:rPr kumimoji="0" lang="en-US" altLang="en-US" sz="1200" b="0" i="0" u="none" strike="noStrike" cap="none" normalizeH="0" baseline="0">
                          <a:ln>
                            <a:noFill/>
                          </a:ln>
                          <a:solidFill>
                            <a:schemeClr val="tx1"/>
                          </a:solidFill>
                          <a:effectLst>
                            <a:outerShdw blurRad="38100" dist="38100" dir="2700000" algn="tl">
                              <a:srgbClr val="000000"/>
                            </a:outerShdw>
                          </a:effectLst>
                          <a:latin typeface="Lucida Grande" charset="0"/>
                          <a:ea typeface="ＭＳ Ｐゴシック" charset="-128"/>
                        </a:rPr>
                      </a:br>
                      <a:r>
                        <a:rPr kumimoji="0" lang="en-US" altLang="en-US" sz="800" b="0" i="0" u="none" strike="noStrike" cap="none" normalizeH="0" baseline="0">
                          <a:ln>
                            <a:noFill/>
                          </a:ln>
                          <a:solidFill>
                            <a:schemeClr val="tx1"/>
                          </a:solidFill>
                          <a:effectLst>
                            <a:outerShdw blurRad="38100" dist="38100" dir="2700000" algn="tl">
                              <a:srgbClr val="000000"/>
                            </a:outerShdw>
                          </a:effectLst>
                          <a:latin typeface="Lucida Grande" charset="0"/>
                          <a:ea typeface="ＭＳ Ｐゴシック" charset="-128"/>
                        </a:rPr>
                        <a:t>Desktop with applications in Windows 1.01. The screenshot has an extra border (remove) and wrong aspect ratio (correct).</a:t>
                      </a:r>
                      <a:endParaRPr kumimoji="0" lang="en-US" altLang="en-US" sz="1200" b="0" i="0" u="none" strike="noStrike" cap="none" normalizeH="0" baseline="0">
                        <a:ln>
                          <a:noFill/>
                        </a:ln>
                        <a:solidFill>
                          <a:schemeClr val="tx1"/>
                        </a:solidFill>
                        <a:effectLst>
                          <a:outerShdw blurRad="38100" dist="38100" dir="2700000" algn="tl">
                            <a:srgbClr val="000000"/>
                          </a:outerShdw>
                        </a:effectLst>
                        <a:latin typeface="Lucida Grande" charset="0"/>
                        <a:ea typeface="ＭＳ Ｐゴシック" charset="-128"/>
                      </a:endParaRPr>
                    </a:p>
                  </a:txBody>
                  <a:tcPr marT="45727" marB="45727"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40966" name="Picture 11" descr="Desktop with applications in Windows 1.01">
            <a:extLst>
              <a:ext uri="{FF2B5EF4-FFF2-40B4-BE49-F238E27FC236}">
                <a16:creationId xmlns:a16="http://schemas.microsoft.com/office/drawing/2014/main" id="{2D4253DE-F95A-E96D-C1DB-F99F8C05B7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17700"/>
            <a:ext cx="8305800" cy="454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a:extLst>
              <a:ext uri="{FF2B5EF4-FFF2-40B4-BE49-F238E27FC236}">
                <a16:creationId xmlns:a16="http://schemas.microsoft.com/office/drawing/2014/main" id="{F5C7355E-20FC-A3ED-A27A-E274317FF6BD}"/>
              </a:ext>
            </a:extLst>
          </p:cNvPr>
          <p:cNvSpPr>
            <a:spLocks noGrp="1" noChangeArrowheads="1"/>
          </p:cNvSpPr>
          <p:nvPr>
            <p:ph type="title"/>
          </p:nvPr>
        </p:nvSpPr>
        <p:spPr/>
        <p:txBody>
          <a:bodyPr/>
          <a:lstStyle/>
          <a:p>
            <a:pPr eaLnBrk="1" hangingPunct="1">
              <a:defRPr/>
            </a:pPr>
            <a:r>
              <a:rPr lang="en-US" altLang="en-US"/>
              <a:t>Windows 3.0</a:t>
            </a:r>
          </a:p>
        </p:txBody>
      </p:sp>
      <p:pic>
        <p:nvPicPr>
          <p:cNvPr id="43010" name="Picture 3" descr="win30[1]">
            <a:extLst>
              <a:ext uri="{FF2B5EF4-FFF2-40B4-BE49-F238E27FC236}">
                <a16:creationId xmlns:a16="http://schemas.microsoft.com/office/drawing/2014/main" id="{CBFEC683-766A-510E-D87F-D316066609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828800"/>
            <a:ext cx="64770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1F73398C-D426-30C7-B997-9284D0756B84}"/>
              </a:ext>
            </a:extLst>
          </p:cNvPr>
          <p:cNvSpPr>
            <a:spLocks noChangeArrowheads="1"/>
          </p:cNvSpPr>
          <p:nvPr/>
        </p:nvSpPr>
        <p:spPr bwMode="auto">
          <a:xfrm>
            <a:off x="-15875" y="571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itchFamily="2" charset="2"/>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Wingdings" pitchFamily="2" charset="2"/>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tx2"/>
              </a:buClr>
              <a:buSzPct val="115000"/>
              <a:buFont typeface="Wingdings" pitchFamily="2" charset="2"/>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latin typeface="Times" pitchFamily="2" charset="0"/>
            </a:endParaRPr>
          </a:p>
        </p:txBody>
      </p:sp>
      <p:grpSp>
        <p:nvGrpSpPr>
          <p:cNvPr id="45058" name="Group 3">
            <a:extLst>
              <a:ext uri="{FF2B5EF4-FFF2-40B4-BE49-F238E27FC236}">
                <a16:creationId xmlns:a16="http://schemas.microsoft.com/office/drawing/2014/main" id="{9F5C4222-C3E2-6B74-B707-61C4DC2B7845}"/>
              </a:ext>
            </a:extLst>
          </p:cNvPr>
          <p:cNvGrpSpPr>
            <a:grpSpLocks/>
          </p:cNvGrpSpPr>
          <p:nvPr/>
        </p:nvGrpSpPr>
        <p:grpSpPr bwMode="auto">
          <a:xfrm>
            <a:off x="-15875" y="571500"/>
            <a:ext cx="9175750" cy="5715000"/>
            <a:chOff x="0" y="0"/>
            <a:chExt cx="5780" cy="3600"/>
          </a:xfrm>
        </p:grpSpPr>
        <p:sp>
          <p:nvSpPr>
            <p:cNvPr id="45067" name="Rectangle 4">
              <a:extLst>
                <a:ext uri="{FF2B5EF4-FFF2-40B4-BE49-F238E27FC236}">
                  <a16:creationId xmlns:a16="http://schemas.microsoft.com/office/drawing/2014/main" id="{B8CBC29A-0C98-4F60-8D2E-81F6E084EF47}"/>
                </a:ext>
              </a:extLst>
            </p:cNvPr>
            <p:cNvSpPr>
              <a:spLocks noChangeArrowheads="1"/>
            </p:cNvSpPr>
            <p:nvPr/>
          </p:nvSpPr>
          <p:spPr bwMode="auto">
            <a:xfrm>
              <a:off x="0" y="0"/>
              <a:ext cx="5280" cy="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tx2"/>
                </a:buClr>
                <a:buSzPct val="115000"/>
                <a:buFont typeface="Wingdings" pitchFamily="2" charset="2"/>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Wingdings" pitchFamily="2" charset="2"/>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tx2"/>
                </a:buClr>
                <a:buSzPct val="115000"/>
                <a:buFont typeface="Wingdings" pitchFamily="2" charset="2"/>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a:spcBef>
                  <a:spcPct val="0"/>
                </a:spcBef>
                <a:buClrTx/>
                <a:buSzTx/>
                <a:buFontTx/>
                <a:buNone/>
              </a:pPr>
              <a:r>
                <a:rPr lang="en-US" altLang="en-US" sz="2400">
                  <a:latin typeface="Times New Roman" panose="02020603050405020304" pitchFamily="18" charset="0"/>
                </a:rPr>
                <a:t>  </a:t>
              </a:r>
              <a:r>
                <a:rPr lang="en-US" altLang="en-US" sz="34500">
                  <a:latin typeface="Times New Roman" panose="02020603050405020304" pitchFamily="18" charset="0"/>
                </a:rPr>
                <a:t> </a:t>
              </a:r>
              <a:r>
                <a:rPr lang="en-US" altLang="en-US" sz="2400">
                  <a:latin typeface="Times New Roman" panose="02020603050405020304" pitchFamily="18" charset="0"/>
                </a:rPr>
                <a:t>                                                                                                </a:t>
              </a:r>
            </a:p>
          </p:txBody>
        </p:sp>
        <p:grpSp>
          <p:nvGrpSpPr>
            <p:cNvPr id="45068" name="Group 5">
              <a:extLst>
                <a:ext uri="{FF2B5EF4-FFF2-40B4-BE49-F238E27FC236}">
                  <a16:creationId xmlns:a16="http://schemas.microsoft.com/office/drawing/2014/main" id="{5ACA7C1C-BFA8-43E5-DC48-3421047A3398}"/>
                </a:ext>
              </a:extLst>
            </p:cNvPr>
            <p:cNvGrpSpPr>
              <a:grpSpLocks/>
            </p:cNvGrpSpPr>
            <p:nvPr/>
          </p:nvGrpSpPr>
          <p:grpSpPr bwMode="auto">
            <a:xfrm>
              <a:off x="5280" y="0"/>
              <a:ext cx="500" cy="2186"/>
              <a:chOff x="2630" y="288"/>
              <a:chExt cx="500" cy="2186"/>
            </a:xfrm>
          </p:grpSpPr>
          <p:sp>
            <p:nvSpPr>
              <p:cNvPr id="45069" name="Rectangle 6">
                <a:extLst>
                  <a:ext uri="{FF2B5EF4-FFF2-40B4-BE49-F238E27FC236}">
                    <a16:creationId xmlns:a16="http://schemas.microsoft.com/office/drawing/2014/main" id="{73CBF8A8-B2A6-2B7F-7B8E-3C6FCAEEEABD}"/>
                  </a:ext>
                </a:extLst>
              </p:cNvPr>
              <p:cNvSpPr>
                <a:spLocks noChangeArrowheads="1"/>
              </p:cNvSpPr>
              <p:nvPr/>
            </p:nvSpPr>
            <p:spPr bwMode="auto">
              <a:xfrm>
                <a:off x="2630" y="288"/>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itchFamily="2" charset="2"/>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Wingdings" pitchFamily="2" charset="2"/>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tx2"/>
                  </a:buClr>
                  <a:buSzPct val="115000"/>
                  <a:buFont typeface="Wingdings" pitchFamily="2" charset="2"/>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a:spcBef>
                    <a:spcPct val="0"/>
                  </a:spcBef>
                  <a:buClrTx/>
                  <a:buSzTx/>
                  <a:buFontTx/>
                  <a:buNone/>
                </a:pPr>
                <a:r>
                  <a:rPr lang="en-US" altLang="en-US" sz="2400">
                    <a:latin typeface="Times New Roman" panose="02020603050405020304" pitchFamily="18" charset="0"/>
                    <a:hlinkClick r:id="rId3"/>
                  </a:rPr>
                  <a:t>  </a:t>
                </a:r>
                <a:r>
                  <a:rPr lang="en-US" altLang="en-US" sz="2000">
                    <a:latin typeface="Times New Roman" panose="02020603050405020304" pitchFamily="18" charset="0"/>
                  </a:rPr>
                  <a:t> </a:t>
                </a:r>
                <a:r>
                  <a:rPr lang="en-US" altLang="en-US" sz="2400">
                    <a:latin typeface="Times New Roman" panose="02020603050405020304" pitchFamily="18" charset="0"/>
                  </a:rPr>
                  <a:t>     </a:t>
                </a:r>
              </a:p>
            </p:txBody>
          </p:sp>
          <p:sp>
            <p:nvSpPr>
              <p:cNvPr id="45070" name="Rectangle 7">
                <a:extLst>
                  <a:ext uri="{FF2B5EF4-FFF2-40B4-BE49-F238E27FC236}">
                    <a16:creationId xmlns:a16="http://schemas.microsoft.com/office/drawing/2014/main" id="{3153CE9D-6338-7B85-F13B-675FE479BA9B}"/>
                  </a:ext>
                </a:extLst>
              </p:cNvPr>
              <p:cNvSpPr>
                <a:spLocks noChangeArrowheads="1"/>
              </p:cNvSpPr>
              <p:nvPr/>
            </p:nvSpPr>
            <p:spPr bwMode="auto">
              <a:xfrm>
                <a:off x="2630" y="576"/>
                <a:ext cx="500" cy="1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itchFamily="2" charset="2"/>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Wingdings" pitchFamily="2" charset="2"/>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tx2"/>
                  </a:buClr>
                  <a:buSzPct val="115000"/>
                  <a:buFont typeface="Wingdings" pitchFamily="2" charset="2"/>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a:spcBef>
                    <a:spcPct val="0"/>
                  </a:spcBef>
                  <a:buClrTx/>
                  <a:buSzTx/>
                  <a:buFontTx/>
                  <a:buNone/>
                </a:pPr>
                <a:br>
                  <a:rPr lang="en-US" altLang="en-US" sz="2400">
                    <a:latin typeface="Times New Roman" panose="02020603050405020304" pitchFamily="18" charset="0"/>
                  </a:rPr>
                </a:br>
                <a:r>
                  <a:rPr lang="en-US" altLang="en-US" sz="2400">
                    <a:latin typeface="Times New Roman" panose="02020603050405020304" pitchFamily="18" charset="0"/>
                    <a:hlinkClick r:id="rId4"/>
                  </a:rPr>
                  <a:t>  </a:t>
                </a:r>
                <a:r>
                  <a:rPr lang="en-US" altLang="en-US" sz="2000">
                    <a:latin typeface="Times New Roman" panose="02020603050405020304" pitchFamily="18" charset="0"/>
                  </a:rPr>
                  <a:t> </a:t>
                </a:r>
                <a:r>
                  <a:rPr lang="en-US" altLang="en-US" sz="2400">
                    <a:latin typeface="Times New Roman" panose="02020603050405020304" pitchFamily="18" charset="0"/>
                  </a:rPr>
                  <a:t>     </a:t>
                </a:r>
                <a:br>
                  <a:rPr lang="en-US" altLang="en-US" sz="2400">
                    <a:latin typeface="Times New Roman" panose="02020603050405020304" pitchFamily="18" charset="0"/>
                  </a:rPr>
                </a:br>
                <a:r>
                  <a:rPr lang="en-US" altLang="en-US" sz="2400">
                    <a:latin typeface="Times New Roman" panose="02020603050405020304" pitchFamily="18" charset="0"/>
                    <a:hlinkClick r:id="rId5"/>
                  </a:rPr>
                  <a:t>  </a:t>
                </a:r>
                <a:r>
                  <a:rPr lang="en-US" altLang="en-US" sz="2000">
                    <a:latin typeface="Times New Roman" panose="02020603050405020304" pitchFamily="18" charset="0"/>
                  </a:rPr>
                  <a:t> </a:t>
                </a:r>
                <a:r>
                  <a:rPr lang="en-US" altLang="en-US" sz="2400">
                    <a:latin typeface="Times New Roman" panose="02020603050405020304" pitchFamily="18" charset="0"/>
                  </a:rPr>
                  <a:t>     </a:t>
                </a:r>
                <a:br>
                  <a:rPr lang="en-US" altLang="en-US" sz="2400">
                    <a:latin typeface="Times New Roman" panose="02020603050405020304" pitchFamily="18" charset="0"/>
                  </a:rPr>
                </a:br>
                <a:r>
                  <a:rPr lang="en-US" altLang="en-US" sz="2400">
                    <a:latin typeface="Times New Roman" panose="02020603050405020304" pitchFamily="18" charset="0"/>
                    <a:hlinkClick r:id="rId6"/>
                  </a:rPr>
                  <a:t>  </a:t>
                </a:r>
                <a:r>
                  <a:rPr lang="en-US" altLang="en-US" sz="2000">
                    <a:latin typeface="Times New Roman" panose="02020603050405020304" pitchFamily="18" charset="0"/>
                  </a:rPr>
                  <a:t> </a:t>
                </a:r>
                <a:r>
                  <a:rPr lang="en-US" altLang="en-US" sz="2400">
                    <a:latin typeface="Times New Roman" panose="02020603050405020304" pitchFamily="18" charset="0"/>
                  </a:rPr>
                  <a:t>     </a:t>
                </a:r>
                <a:br>
                  <a:rPr lang="en-US" altLang="en-US" sz="2400">
                    <a:latin typeface="Times New Roman" panose="02020603050405020304" pitchFamily="18" charset="0"/>
                  </a:rPr>
                </a:br>
                <a:br>
                  <a:rPr lang="en-US" altLang="en-US" sz="2400">
                    <a:latin typeface="Times New Roman" panose="02020603050405020304" pitchFamily="18" charset="0"/>
                  </a:rPr>
                </a:br>
                <a:r>
                  <a:rPr lang="en-US" altLang="en-US" sz="2400">
                    <a:latin typeface="Times New Roman" panose="02020603050405020304" pitchFamily="18" charset="0"/>
                    <a:hlinkClick r:id="rId7"/>
                  </a:rPr>
                  <a:t>  </a:t>
                </a:r>
                <a:r>
                  <a:rPr lang="en-US" altLang="en-US" sz="2000">
                    <a:latin typeface="Times New Roman" panose="02020603050405020304" pitchFamily="18" charset="0"/>
                  </a:rPr>
                  <a:t> </a:t>
                </a:r>
                <a:r>
                  <a:rPr lang="en-US" altLang="en-US" sz="2400">
                    <a:latin typeface="Times New Roman" panose="02020603050405020304" pitchFamily="18" charset="0"/>
                  </a:rPr>
                  <a:t>     </a:t>
                </a:r>
                <a:br>
                  <a:rPr lang="en-US" altLang="en-US" sz="2400">
                    <a:latin typeface="Times New Roman" panose="02020603050405020304" pitchFamily="18" charset="0"/>
                  </a:rPr>
                </a:br>
                <a:r>
                  <a:rPr lang="en-US" altLang="en-US" sz="2400">
                    <a:latin typeface="Times New Roman" panose="02020603050405020304" pitchFamily="18" charset="0"/>
                    <a:hlinkClick r:id="rId8"/>
                  </a:rPr>
                  <a:t>  </a:t>
                </a:r>
                <a:r>
                  <a:rPr lang="en-US" altLang="en-US" sz="2000">
                    <a:latin typeface="Times New Roman" panose="02020603050405020304" pitchFamily="18" charset="0"/>
                  </a:rPr>
                  <a:t> </a:t>
                </a:r>
                <a:r>
                  <a:rPr lang="en-US" altLang="en-US" sz="2400">
                    <a:latin typeface="Times New Roman" panose="02020603050405020304" pitchFamily="18" charset="0"/>
                  </a:rPr>
                  <a:t>     </a:t>
                </a:r>
                <a:br>
                  <a:rPr lang="en-US" altLang="en-US" sz="2400">
                    <a:latin typeface="Times New Roman" panose="02020603050405020304" pitchFamily="18" charset="0"/>
                  </a:rPr>
                </a:br>
                <a:r>
                  <a:rPr lang="en-US" altLang="en-US" sz="2400">
                    <a:latin typeface="Times New Roman" panose="02020603050405020304" pitchFamily="18" charset="0"/>
                    <a:hlinkClick r:id="rId9"/>
                  </a:rPr>
                  <a:t>  </a:t>
                </a:r>
                <a:r>
                  <a:rPr lang="en-US" altLang="en-US" sz="2000">
                    <a:latin typeface="Times New Roman" panose="02020603050405020304" pitchFamily="18" charset="0"/>
                  </a:rPr>
                  <a:t> </a:t>
                </a:r>
                <a:r>
                  <a:rPr lang="en-US" altLang="en-US" sz="2400">
                    <a:latin typeface="Times New Roman" panose="02020603050405020304" pitchFamily="18" charset="0"/>
                  </a:rPr>
                  <a:t>     </a:t>
                </a:r>
              </a:p>
            </p:txBody>
          </p:sp>
        </p:grpSp>
      </p:grpSp>
      <p:pic>
        <p:nvPicPr>
          <p:cNvPr id="45059" name="Picture 8" descr="img048">
            <a:extLst>
              <a:ext uri="{FF2B5EF4-FFF2-40B4-BE49-F238E27FC236}">
                <a16:creationId xmlns:a16="http://schemas.microsoft.com/office/drawing/2014/main" id="{3C208622-DD77-9EF5-CE89-1B38851B6FC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338" y="617538"/>
            <a:ext cx="8221662" cy="616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9" descr="First">
            <a:hlinkClick r:id="rId3"/>
            <a:extLst>
              <a:ext uri="{FF2B5EF4-FFF2-40B4-BE49-F238E27FC236}">
                <a16:creationId xmlns:a16="http://schemas.microsoft.com/office/drawing/2014/main" id="{B9DD20DF-5617-9704-FD6B-C190C3DAB00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540750" y="617538"/>
            <a:ext cx="457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10" descr="Previous">
            <a:hlinkClick r:id="rId4"/>
            <a:extLst>
              <a:ext uri="{FF2B5EF4-FFF2-40B4-BE49-F238E27FC236}">
                <a16:creationId xmlns:a16="http://schemas.microsoft.com/office/drawing/2014/main" id="{AD45E74A-244F-5680-AF8C-4B27D9B206C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540750" y="1439863"/>
            <a:ext cx="457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11" descr="Next">
            <a:hlinkClick r:id="rId5"/>
            <a:extLst>
              <a:ext uri="{FF2B5EF4-FFF2-40B4-BE49-F238E27FC236}">
                <a16:creationId xmlns:a16="http://schemas.microsoft.com/office/drawing/2014/main" id="{5140B969-F1A7-4E44-49B0-BFED4C3676A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540750" y="1804988"/>
            <a:ext cx="457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12" descr="Last">
            <a:hlinkClick r:id="rId6"/>
            <a:extLst>
              <a:ext uri="{FF2B5EF4-FFF2-40B4-BE49-F238E27FC236}">
                <a16:creationId xmlns:a16="http://schemas.microsoft.com/office/drawing/2014/main" id="{A8E1E96B-FDFE-7C53-36A4-23ED6016261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540750" y="2170113"/>
            <a:ext cx="457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4" name="Picture 13" descr="Index">
            <a:hlinkClick r:id="rId7"/>
            <a:extLst>
              <a:ext uri="{FF2B5EF4-FFF2-40B4-BE49-F238E27FC236}">
                <a16:creationId xmlns:a16="http://schemas.microsoft.com/office/drawing/2014/main" id="{8FBC0340-5FEF-EB5E-D072-45CD4619FB2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540750" y="2900363"/>
            <a:ext cx="457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5" name="Picture 14" descr="Home">
            <a:hlinkClick r:id="rId8"/>
            <a:extLst>
              <a:ext uri="{FF2B5EF4-FFF2-40B4-BE49-F238E27FC236}">
                <a16:creationId xmlns:a16="http://schemas.microsoft.com/office/drawing/2014/main" id="{201C69A6-4FD0-4307-5D26-4ABD736F0D4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540750" y="3265488"/>
            <a:ext cx="457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6" name="Picture 15" descr="Text">
            <a:hlinkClick r:id="rId9"/>
            <a:extLst>
              <a:ext uri="{FF2B5EF4-FFF2-40B4-BE49-F238E27FC236}">
                <a16:creationId xmlns:a16="http://schemas.microsoft.com/office/drawing/2014/main" id="{AFAC17ED-08F1-4690-FEEF-62B132B1441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540750" y="3630613"/>
            <a:ext cx="457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6546" name="Rectangle 2">
            <a:extLst>
              <a:ext uri="{FF2B5EF4-FFF2-40B4-BE49-F238E27FC236}">
                <a16:creationId xmlns:a16="http://schemas.microsoft.com/office/drawing/2014/main" id="{F239391C-1083-2A26-CF70-E2F7BA9B2EA6}"/>
              </a:ext>
            </a:extLst>
          </p:cNvPr>
          <p:cNvSpPr>
            <a:spLocks noGrp="1" noChangeArrowheads="1"/>
          </p:cNvSpPr>
          <p:nvPr>
            <p:ph type="title"/>
          </p:nvPr>
        </p:nvSpPr>
        <p:spPr>
          <a:xfrm>
            <a:off x="609600" y="228600"/>
            <a:ext cx="7772400" cy="1143000"/>
          </a:xfrm>
        </p:spPr>
        <p:txBody>
          <a:bodyPr/>
          <a:lstStyle/>
          <a:p>
            <a:pPr eaLnBrk="1" hangingPunct="1">
              <a:defRPr/>
            </a:pPr>
            <a:r>
              <a:rPr lang="en-US" altLang="en-US"/>
              <a:t>Apple vs. Microsoft</a:t>
            </a:r>
          </a:p>
        </p:txBody>
      </p:sp>
      <p:sp>
        <p:nvSpPr>
          <p:cNvPr id="236547" name="Rectangle 3">
            <a:extLst>
              <a:ext uri="{FF2B5EF4-FFF2-40B4-BE49-F238E27FC236}">
                <a16:creationId xmlns:a16="http://schemas.microsoft.com/office/drawing/2014/main" id="{7804C0FA-E2EB-3353-DD5D-1E0524FCC46D}"/>
              </a:ext>
            </a:extLst>
          </p:cNvPr>
          <p:cNvSpPr>
            <a:spLocks noGrp="1" noChangeArrowheads="1"/>
          </p:cNvSpPr>
          <p:nvPr>
            <p:ph type="body" idx="1"/>
          </p:nvPr>
        </p:nvSpPr>
        <p:spPr>
          <a:xfrm>
            <a:off x="609600" y="1371600"/>
            <a:ext cx="7772400" cy="4114800"/>
          </a:xfrm>
        </p:spPr>
        <p:txBody>
          <a:bodyPr/>
          <a:lstStyle/>
          <a:p>
            <a:pPr eaLnBrk="1" hangingPunct="1">
              <a:buFont typeface="Wingdings" charset="2"/>
              <a:buChar char="§"/>
              <a:defRPr/>
            </a:pPr>
            <a:r>
              <a:rPr lang="en-US" altLang="en-US" sz="2800"/>
              <a:t>In 1988 Apple files a $5.5Billion lawsuit claiming patent infringement and breach of contract</a:t>
            </a:r>
          </a:p>
          <a:p>
            <a:pPr eaLnBrk="1" hangingPunct="1">
              <a:buFont typeface="Wingdings" charset="2"/>
              <a:buNone/>
              <a:defRPr/>
            </a:pPr>
            <a:endParaRPr lang="en-US" altLang="en-US" sz="2800"/>
          </a:p>
          <a:p>
            <a:pPr eaLnBrk="1" hangingPunct="1">
              <a:buFont typeface="Wingdings" charset="2"/>
              <a:buChar char="§"/>
              <a:defRPr/>
            </a:pPr>
            <a:r>
              <a:rPr lang="en-US" altLang="en-US" sz="2800"/>
              <a:t>At issue was Apple’s contention that Microsoft exceeded the terms of the license and used parts of the design that were not included in the license</a:t>
            </a:r>
          </a:p>
          <a:p>
            <a:pPr eaLnBrk="1" hangingPunct="1">
              <a:buFont typeface="Wingdings" charset="2"/>
              <a:buNone/>
              <a:defRPr/>
            </a:pPr>
            <a:endParaRPr lang="en-US" altLang="en-US" sz="2800"/>
          </a:p>
          <a:p>
            <a:pPr eaLnBrk="1" hangingPunct="1">
              <a:buFont typeface="Wingdings" charset="2"/>
              <a:buChar char="§"/>
              <a:defRPr/>
            </a:pPr>
            <a:r>
              <a:rPr lang="en-US" altLang="en-US" sz="2800"/>
              <a:t>And, Xerox then sues Apple claiming that its IP was infringed by Apple!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6547">
                                            <p:txEl>
                                              <p:pRg st="0" end="0"/>
                                            </p:txEl>
                                          </p:spTgt>
                                        </p:tgtEl>
                                        <p:attrNameLst>
                                          <p:attrName>style.visibility</p:attrName>
                                        </p:attrNameLst>
                                      </p:cBhvr>
                                      <p:to>
                                        <p:strVal val="visible"/>
                                      </p:to>
                                    </p:set>
                                    <p:anim calcmode="lin" valueType="num">
                                      <p:cBhvr additive="base">
                                        <p:cTn id="7" dur="500" fill="hold"/>
                                        <p:tgtEl>
                                          <p:spTgt spid="2365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65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6547">
                                            <p:txEl>
                                              <p:pRg st="2" end="2"/>
                                            </p:txEl>
                                          </p:spTgt>
                                        </p:tgtEl>
                                        <p:attrNameLst>
                                          <p:attrName>style.visibility</p:attrName>
                                        </p:attrNameLst>
                                      </p:cBhvr>
                                      <p:to>
                                        <p:strVal val="visible"/>
                                      </p:to>
                                    </p:set>
                                    <p:anim calcmode="lin" valueType="num">
                                      <p:cBhvr additive="base">
                                        <p:cTn id="13" dur="500" fill="hold"/>
                                        <p:tgtEl>
                                          <p:spTgt spid="23654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65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6547">
                                            <p:txEl>
                                              <p:pRg st="4" end="4"/>
                                            </p:txEl>
                                          </p:spTgt>
                                        </p:tgtEl>
                                        <p:attrNameLst>
                                          <p:attrName>style.visibility</p:attrName>
                                        </p:attrNameLst>
                                      </p:cBhvr>
                                      <p:to>
                                        <p:strVal val="visible"/>
                                      </p:to>
                                    </p:set>
                                    <p:anim calcmode="lin" valueType="num">
                                      <p:cBhvr additive="base">
                                        <p:cTn id="19" dur="500" fill="hold"/>
                                        <p:tgtEl>
                                          <p:spTgt spid="236547">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654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8594" name="Rectangle 2">
            <a:extLst>
              <a:ext uri="{FF2B5EF4-FFF2-40B4-BE49-F238E27FC236}">
                <a16:creationId xmlns:a16="http://schemas.microsoft.com/office/drawing/2014/main" id="{05C0E5EF-4122-ECE1-CBBA-8C5BCE548C09}"/>
              </a:ext>
            </a:extLst>
          </p:cNvPr>
          <p:cNvSpPr>
            <a:spLocks noGrp="1" noChangeArrowheads="1"/>
          </p:cNvSpPr>
          <p:nvPr>
            <p:ph type="title"/>
          </p:nvPr>
        </p:nvSpPr>
        <p:spPr>
          <a:xfrm>
            <a:off x="685800" y="0"/>
            <a:ext cx="7620000" cy="762000"/>
          </a:xfrm>
        </p:spPr>
        <p:txBody>
          <a:bodyPr/>
          <a:lstStyle/>
          <a:p>
            <a:pPr eaLnBrk="1" hangingPunct="1">
              <a:defRPr/>
            </a:pPr>
            <a:r>
              <a:rPr lang="en-US" sz="3200"/>
              <a:t>Apple vs. Microsoft</a:t>
            </a:r>
            <a:endParaRPr lang="en-US"/>
          </a:p>
        </p:txBody>
      </p:sp>
      <p:sp>
        <p:nvSpPr>
          <p:cNvPr id="238595" name="Rectangle 3">
            <a:extLst>
              <a:ext uri="{FF2B5EF4-FFF2-40B4-BE49-F238E27FC236}">
                <a16:creationId xmlns:a16="http://schemas.microsoft.com/office/drawing/2014/main" id="{C5807918-AC84-32B1-300E-D25FBA817151}"/>
              </a:ext>
            </a:extLst>
          </p:cNvPr>
          <p:cNvSpPr>
            <a:spLocks noGrp="1" noChangeArrowheads="1"/>
          </p:cNvSpPr>
          <p:nvPr>
            <p:ph type="body" idx="1"/>
          </p:nvPr>
        </p:nvSpPr>
        <p:spPr>
          <a:xfrm>
            <a:off x="533400" y="838200"/>
            <a:ext cx="7772400" cy="4114800"/>
          </a:xfrm>
        </p:spPr>
        <p:txBody>
          <a:bodyPr/>
          <a:lstStyle/>
          <a:p>
            <a:pPr eaLnBrk="1" hangingPunct="1">
              <a:spcBef>
                <a:spcPts val="500"/>
              </a:spcBef>
              <a:spcAft>
                <a:spcPts val="500"/>
              </a:spcAft>
              <a:buFont typeface="Wingdings" charset="2"/>
              <a:buChar char="§"/>
              <a:defRPr/>
            </a:pPr>
            <a:r>
              <a:rPr lang="en-US" altLang="en-US" sz="2400"/>
              <a:t>On September 19, 1994, the U.S. Court of Appeals upheld by a 3-0 vote a Federal District Court’s 1992 ruling that Microsoft’s Windows and displays (or graphical user interfaces) did not violate Apple’s copyrights in its Macintosh screen display</a:t>
            </a:r>
            <a:endParaRPr lang="en-US" altLang="en-US" sz="2000">
              <a:latin typeface="Verdana" charset="0"/>
            </a:endParaRPr>
          </a:p>
          <a:p>
            <a:pPr eaLnBrk="1" hangingPunct="1">
              <a:spcBef>
                <a:spcPts val="500"/>
              </a:spcBef>
              <a:spcAft>
                <a:spcPts val="500"/>
              </a:spcAft>
              <a:buFont typeface="Wingdings" charset="2"/>
              <a:buChar char="§"/>
              <a:defRPr/>
            </a:pPr>
            <a:r>
              <a:rPr lang="en-US" altLang="en-US" sz="2400"/>
              <a:t>the District Court ruled that over 90 percent of Windows was within the scope of the original 1985 license agreement</a:t>
            </a:r>
          </a:p>
          <a:p>
            <a:pPr eaLnBrk="1" hangingPunct="1">
              <a:spcBef>
                <a:spcPts val="500"/>
              </a:spcBef>
              <a:spcAft>
                <a:spcPts val="500"/>
              </a:spcAft>
              <a:buFont typeface="Wingdings" charset="2"/>
              <a:buChar char="§"/>
              <a:defRPr/>
            </a:pPr>
            <a:r>
              <a:rPr lang="en-US" altLang="en-US" sz="2400"/>
              <a:t>It concluded that the remaining elements, such as various icons, were primarily graphical symbols representing generic ideas or purely functional components of the program, or were insufficiently original to merit copyright protection</a:t>
            </a:r>
          </a:p>
          <a:p>
            <a:pPr eaLnBrk="1" hangingPunct="1">
              <a:spcBef>
                <a:spcPts val="500"/>
              </a:spcBef>
              <a:spcAft>
                <a:spcPts val="500"/>
              </a:spcAft>
              <a:buFont typeface="Wingdings" charset="2"/>
              <a:buChar char="§"/>
              <a:defRPr/>
            </a:pPr>
            <a:r>
              <a:rPr lang="en-US" altLang="en-US" sz="2400"/>
              <a:t>A major flaw in Apple’s case was that </a:t>
            </a:r>
            <a:r>
              <a:rPr lang="en-US" altLang="en-US" sz="2400">
                <a:solidFill>
                  <a:srgbClr val="FF0000"/>
                </a:solidFill>
              </a:rPr>
              <a:t>Xerox</a:t>
            </a:r>
            <a:r>
              <a:rPr lang="en-US" altLang="en-US" sz="2400"/>
              <a:t> was the inspiration for both Apple and Microsoft’s efforts</a:t>
            </a:r>
            <a:endParaRPr lang="en-US" altLang="en-US"/>
          </a:p>
          <a:p>
            <a:pPr eaLnBrk="1" hangingPunct="1">
              <a:spcBef>
                <a:spcPts val="500"/>
              </a:spcBef>
              <a:spcAft>
                <a:spcPts val="500"/>
              </a:spcAft>
              <a:buFont typeface="Wingdings" charset="2"/>
              <a:buChar char="§"/>
              <a:defRPr/>
            </a:pPr>
            <a:endParaRPr lang="en-US" altLang="en-US" sz="2400"/>
          </a:p>
          <a:p>
            <a:pPr eaLnBrk="1" hangingPunct="1">
              <a:spcBef>
                <a:spcPts val="500"/>
              </a:spcBef>
              <a:spcAft>
                <a:spcPts val="500"/>
              </a:spcAft>
              <a:buFont typeface="Wingdings" charset="2"/>
              <a:buChar char="§"/>
              <a:defRPr/>
            </a:pPr>
            <a:endParaRPr lang="en-US" altLang="en-US"/>
          </a:p>
          <a:p>
            <a:pPr eaLnBrk="1" hangingPunct="1">
              <a:spcBef>
                <a:spcPts val="500"/>
              </a:spcBef>
              <a:spcAft>
                <a:spcPts val="500"/>
              </a:spcAft>
              <a:buFont typeface="Wingdings" charset="2"/>
              <a:buChar char="§"/>
              <a:defRPr/>
            </a:pPr>
            <a:endParaRPr lang="en-US" altLang="en-US">
              <a:latin typeface="Verdana" charset="0"/>
            </a:endParaRPr>
          </a:p>
          <a:p>
            <a:pPr eaLnBrk="1" hangingPunct="1">
              <a:buFont typeface="Wingdings" charset="2"/>
              <a:buChar char="§"/>
              <a:defRPr/>
            </a:pP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8595">
                                            <p:txEl>
                                              <p:pRg st="0" end="0"/>
                                            </p:txEl>
                                          </p:spTgt>
                                        </p:tgtEl>
                                        <p:attrNameLst>
                                          <p:attrName>style.visibility</p:attrName>
                                        </p:attrNameLst>
                                      </p:cBhvr>
                                      <p:to>
                                        <p:strVal val="visible"/>
                                      </p:to>
                                    </p:set>
                                    <p:anim calcmode="lin" valueType="num">
                                      <p:cBhvr additive="base">
                                        <p:cTn id="7" dur="500" fill="hold"/>
                                        <p:tgtEl>
                                          <p:spTgt spid="2385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85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8595">
                                            <p:txEl>
                                              <p:pRg st="1" end="1"/>
                                            </p:txEl>
                                          </p:spTgt>
                                        </p:tgtEl>
                                        <p:attrNameLst>
                                          <p:attrName>style.visibility</p:attrName>
                                        </p:attrNameLst>
                                      </p:cBhvr>
                                      <p:to>
                                        <p:strVal val="visible"/>
                                      </p:to>
                                    </p:set>
                                    <p:anim calcmode="lin" valueType="num">
                                      <p:cBhvr additive="base">
                                        <p:cTn id="13" dur="500" fill="hold"/>
                                        <p:tgtEl>
                                          <p:spTgt spid="2385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85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8595">
                                            <p:txEl>
                                              <p:pRg st="2" end="2"/>
                                            </p:txEl>
                                          </p:spTgt>
                                        </p:tgtEl>
                                        <p:attrNameLst>
                                          <p:attrName>style.visibility</p:attrName>
                                        </p:attrNameLst>
                                      </p:cBhvr>
                                      <p:to>
                                        <p:strVal val="visible"/>
                                      </p:to>
                                    </p:set>
                                    <p:anim calcmode="lin" valueType="num">
                                      <p:cBhvr additive="base">
                                        <p:cTn id="19" dur="500" fill="hold"/>
                                        <p:tgtEl>
                                          <p:spTgt spid="2385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85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8595">
                                            <p:txEl>
                                              <p:pRg st="3" end="3"/>
                                            </p:txEl>
                                          </p:spTgt>
                                        </p:tgtEl>
                                        <p:attrNameLst>
                                          <p:attrName>style.visibility</p:attrName>
                                        </p:attrNameLst>
                                      </p:cBhvr>
                                      <p:to>
                                        <p:strVal val="visible"/>
                                      </p:to>
                                    </p:set>
                                    <p:anim calcmode="lin" valueType="num">
                                      <p:cBhvr additive="base">
                                        <p:cTn id="25" dur="500" fill="hold"/>
                                        <p:tgtEl>
                                          <p:spTgt spid="23859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3859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73EECE5D-4141-0DC9-A1CB-20E2C1A31C1A}"/>
              </a:ext>
            </a:extLst>
          </p:cNvPr>
          <p:cNvSpPr>
            <a:spLocks noGrp="1" noChangeArrowheads="1"/>
          </p:cNvSpPr>
          <p:nvPr>
            <p:ph type="title"/>
          </p:nvPr>
        </p:nvSpPr>
        <p:spPr>
          <a:xfrm>
            <a:off x="609600" y="228600"/>
            <a:ext cx="7772400" cy="1143000"/>
          </a:xfrm>
        </p:spPr>
        <p:txBody>
          <a:bodyPr/>
          <a:lstStyle/>
          <a:p>
            <a:pPr eaLnBrk="1" hangingPunct="1">
              <a:defRPr/>
            </a:pPr>
            <a:r>
              <a:rPr lang="en-US" altLang="en-US"/>
              <a:t>The GUIs are the problem!</a:t>
            </a:r>
          </a:p>
        </p:txBody>
      </p:sp>
      <p:sp>
        <p:nvSpPr>
          <p:cNvPr id="240643" name="Rectangle 3">
            <a:extLst>
              <a:ext uri="{FF2B5EF4-FFF2-40B4-BE49-F238E27FC236}">
                <a16:creationId xmlns:a16="http://schemas.microsoft.com/office/drawing/2014/main" id="{E70F90BF-06A5-487A-846C-F88D51D7F6E0}"/>
              </a:ext>
            </a:extLst>
          </p:cNvPr>
          <p:cNvSpPr>
            <a:spLocks noGrp="1" noChangeArrowheads="1"/>
          </p:cNvSpPr>
          <p:nvPr>
            <p:ph type="body" idx="1"/>
          </p:nvPr>
        </p:nvSpPr>
        <p:spPr>
          <a:xfrm>
            <a:off x="609600" y="1676400"/>
            <a:ext cx="7772400" cy="4114800"/>
          </a:xfrm>
        </p:spPr>
        <p:txBody>
          <a:bodyPr/>
          <a:lstStyle/>
          <a:p>
            <a:pPr eaLnBrk="1" hangingPunct="1">
              <a:lnSpc>
                <a:spcPct val="90000"/>
              </a:lnSpc>
              <a:spcBef>
                <a:spcPts val="500"/>
              </a:spcBef>
              <a:spcAft>
                <a:spcPts val="500"/>
              </a:spcAft>
              <a:buFont typeface="Wingdings" charset="0"/>
              <a:buChar char="§"/>
              <a:defRPr/>
            </a:pPr>
            <a:r>
              <a:rPr lang="en-US" sz="2400">
                <a:latin typeface="Verdana" charset="0"/>
              </a:rPr>
              <a:t>Copyright law essentially protects the original expression of ideas in tangible form, such as books, artwork, music and computer software, from unauthorized copying, distribution or modification. </a:t>
            </a:r>
            <a:r>
              <a:rPr lang="en-US" sz="2400" b="1">
                <a:latin typeface="Verdana" charset="0"/>
              </a:rPr>
              <a:t>It does not apply to ideas.</a:t>
            </a:r>
            <a:r>
              <a:rPr lang="en-US" sz="2400">
                <a:latin typeface="Verdana" charset="0"/>
              </a:rPr>
              <a:t> </a:t>
            </a:r>
          </a:p>
          <a:p>
            <a:pPr eaLnBrk="1" hangingPunct="1">
              <a:lnSpc>
                <a:spcPct val="90000"/>
              </a:lnSpc>
              <a:spcBef>
                <a:spcPts val="500"/>
              </a:spcBef>
              <a:spcAft>
                <a:spcPts val="500"/>
              </a:spcAft>
              <a:buFont typeface="Wingdings" charset="0"/>
              <a:buNone/>
              <a:defRPr/>
            </a:pPr>
            <a:endParaRPr lang="en-US" sz="2400">
              <a:latin typeface="Verdana" charset="0"/>
            </a:endParaRPr>
          </a:p>
          <a:p>
            <a:pPr eaLnBrk="1" hangingPunct="1">
              <a:lnSpc>
                <a:spcPct val="90000"/>
              </a:lnSpc>
              <a:spcBef>
                <a:spcPts val="500"/>
              </a:spcBef>
              <a:spcAft>
                <a:spcPts val="500"/>
              </a:spcAft>
              <a:buFont typeface="Wingdings" charset="0"/>
              <a:buChar char="§"/>
              <a:defRPr/>
            </a:pPr>
            <a:r>
              <a:rPr lang="en-US" sz="2400">
                <a:latin typeface="Verdana" charset="0"/>
              </a:rPr>
              <a:t>While it is well-settled that copyright protections extend to computer software, the extent to which copyright law protects screen displays has been the subject of much litigation, with many courts reaching varied results</a:t>
            </a:r>
            <a:endParaRPr lang="en-US">
              <a:latin typeface="Verdana" charset="0"/>
            </a:endParaRPr>
          </a:p>
          <a:p>
            <a:pPr eaLnBrk="1" hangingPunct="1">
              <a:lnSpc>
                <a:spcPct val="90000"/>
              </a:lnSpc>
              <a:buFont typeface="Wingdings" charset="0"/>
              <a:buChar char="§"/>
              <a:defRPr/>
            </a:pP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a:extLst>
              <a:ext uri="{FF2B5EF4-FFF2-40B4-BE49-F238E27FC236}">
                <a16:creationId xmlns:a16="http://schemas.microsoft.com/office/drawing/2014/main" id="{D3D88A70-6784-174F-A8E9-9E113C46BDE6}"/>
              </a:ext>
            </a:extLst>
          </p:cNvPr>
          <p:cNvSpPr>
            <a:spLocks noGrp="1" noChangeArrowheads="1"/>
          </p:cNvSpPr>
          <p:nvPr>
            <p:ph type="ctrTitle"/>
          </p:nvPr>
        </p:nvSpPr>
        <p:spPr>
          <a:xfrm>
            <a:off x="455613" y="2105025"/>
            <a:ext cx="8226425" cy="1350963"/>
          </a:xfrm>
        </p:spPr>
        <p:txBody>
          <a:bodyPr/>
          <a:lstStyle/>
          <a:p>
            <a:pPr eaLnBrk="1" hangingPunct="1">
              <a:defRPr/>
            </a:pPr>
            <a:r>
              <a:rPr lang="en-US" altLang="en-US"/>
              <a:t>Anti-Trust</a:t>
            </a:r>
          </a:p>
        </p:txBody>
      </p:sp>
      <p:sp>
        <p:nvSpPr>
          <p:cNvPr id="242691" name="Rectangle 3">
            <a:extLst>
              <a:ext uri="{FF2B5EF4-FFF2-40B4-BE49-F238E27FC236}">
                <a16:creationId xmlns:a16="http://schemas.microsoft.com/office/drawing/2014/main" id="{16CCEAAC-7EEF-504F-357E-5DD42A053429}"/>
              </a:ext>
            </a:extLst>
          </p:cNvPr>
          <p:cNvSpPr>
            <a:spLocks noGrp="1" noChangeArrowheads="1"/>
          </p:cNvSpPr>
          <p:nvPr>
            <p:ph type="subTitle" idx="1"/>
          </p:nvPr>
        </p:nvSpPr>
        <p:spPr/>
        <p:txBody>
          <a:bodyPr/>
          <a:lstStyle/>
          <a:p>
            <a:pPr eaLnBrk="1" hangingPunct="1">
              <a:defRPr/>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7874" name="Rectangle 2">
            <a:extLst>
              <a:ext uri="{FF2B5EF4-FFF2-40B4-BE49-F238E27FC236}">
                <a16:creationId xmlns:a16="http://schemas.microsoft.com/office/drawing/2014/main" id="{97C4C47C-BE7F-5DD4-4E69-6327438F688E}"/>
              </a:ext>
            </a:extLst>
          </p:cNvPr>
          <p:cNvSpPr>
            <a:spLocks noGrp="1" noChangeArrowheads="1"/>
          </p:cNvSpPr>
          <p:nvPr>
            <p:ph type="title"/>
          </p:nvPr>
        </p:nvSpPr>
        <p:spPr/>
        <p:txBody>
          <a:bodyPr/>
          <a:lstStyle/>
          <a:p>
            <a:pPr eaLnBrk="1" hangingPunct="1">
              <a:defRPr/>
            </a:pPr>
            <a:r>
              <a:rPr lang="en-US" sz="3600"/>
              <a:t>Some of the Dominant Legal Issues in Computing</a:t>
            </a:r>
            <a:endParaRPr lang="en-US"/>
          </a:p>
        </p:txBody>
      </p:sp>
      <p:sp>
        <p:nvSpPr>
          <p:cNvPr id="207875" name="Rectangle 3">
            <a:extLst>
              <a:ext uri="{FF2B5EF4-FFF2-40B4-BE49-F238E27FC236}">
                <a16:creationId xmlns:a16="http://schemas.microsoft.com/office/drawing/2014/main" id="{FBB4A81E-AFF2-CA60-BED9-7B5F862849E6}"/>
              </a:ext>
            </a:extLst>
          </p:cNvPr>
          <p:cNvSpPr>
            <a:spLocks noGrp="1" noChangeArrowheads="1"/>
          </p:cNvSpPr>
          <p:nvPr>
            <p:ph type="body" idx="1"/>
          </p:nvPr>
        </p:nvSpPr>
        <p:spPr/>
        <p:txBody>
          <a:bodyPr/>
          <a:lstStyle/>
          <a:p>
            <a:pPr eaLnBrk="1" hangingPunct="1">
              <a:buFont typeface="Wingdings" charset="0"/>
              <a:buChar char="§"/>
              <a:defRPr/>
            </a:pPr>
            <a:r>
              <a:rPr lang="en-US" dirty="0"/>
              <a:t>Ownership</a:t>
            </a:r>
          </a:p>
          <a:p>
            <a:pPr eaLnBrk="1" hangingPunct="1">
              <a:buFont typeface="Wingdings" charset="0"/>
              <a:buChar char="§"/>
              <a:defRPr/>
            </a:pPr>
            <a:r>
              <a:rPr lang="en-US" dirty="0"/>
              <a:t>Intellectual Property Protection (IP)</a:t>
            </a:r>
          </a:p>
          <a:p>
            <a:pPr eaLnBrk="1" hangingPunct="1">
              <a:buFont typeface="Wingdings" charset="0"/>
              <a:buChar char="§"/>
              <a:defRPr/>
            </a:pPr>
            <a:r>
              <a:rPr lang="en-US" dirty="0"/>
              <a:t>Anti-Trust and Unfair Competition</a:t>
            </a:r>
          </a:p>
          <a:p>
            <a:pPr eaLnBrk="1" hangingPunct="1">
              <a:buFont typeface="Wingdings" charset="0"/>
              <a:buChar char="§"/>
              <a:defRPr/>
            </a:pPr>
            <a:r>
              <a:rPr lang="en-US" dirty="0"/>
              <a:t>File Sharing</a:t>
            </a:r>
          </a:p>
          <a:p>
            <a:pPr eaLnBrk="1" hangingPunct="1">
              <a:buFont typeface="Wingdings" charset="0"/>
              <a:buChar char="§"/>
              <a:defRPr/>
            </a:pPr>
            <a:r>
              <a:rPr lang="en-US" dirty="0"/>
              <a:t>Fraud</a:t>
            </a:r>
          </a:p>
          <a:p>
            <a:pPr eaLnBrk="1" hangingPunct="1">
              <a:buFont typeface="Wingdings" charset="0"/>
              <a:buChar char="§"/>
              <a:defRPr/>
            </a:pPr>
            <a:r>
              <a:rPr lang="en-US" dirty="0"/>
              <a:t>Negligence</a:t>
            </a:r>
          </a:p>
          <a:p>
            <a:pPr eaLnBrk="1" hangingPunct="1">
              <a:buFont typeface="Wingdings" charset="0"/>
              <a:buChar char="§"/>
              <a:defRPr/>
            </a:pPr>
            <a:r>
              <a:rPr lang="en-US" dirty="0"/>
              <a:t>Privacy (Covered later in Databases)</a:t>
            </a:r>
          </a:p>
          <a:p>
            <a:pPr eaLnBrk="1" hangingPunct="1">
              <a:buFont typeface="Wingdings" charset="0"/>
              <a:buNone/>
              <a:defRPr/>
            </a:pPr>
            <a:endParaRPr lang="en-US" dirty="0"/>
          </a:p>
          <a:p>
            <a:pPr eaLnBrk="1" hangingPunct="1">
              <a:buFont typeface="Wingdings" charset="0"/>
              <a:buChar cha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7875">
                                            <p:txEl>
                                              <p:pRg st="0" end="0"/>
                                            </p:txEl>
                                          </p:spTgt>
                                        </p:tgtEl>
                                        <p:attrNameLst>
                                          <p:attrName>style.visibility</p:attrName>
                                        </p:attrNameLst>
                                      </p:cBhvr>
                                      <p:to>
                                        <p:strVal val="visible"/>
                                      </p:to>
                                    </p:set>
                                    <p:anim calcmode="lin" valueType="num">
                                      <p:cBhvr additive="base">
                                        <p:cTn id="7" dur="500" fill="hold"/>
                                        <p:tgtEl>
                                          <p:spTgt spid="2078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78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7875">
                                            <p:txEl>
                                              <p:pRg st="1" end="1"/>
                                            </p:txEl>
                                          </p:spTgt>
                                        </p:tgtEl>
                                        <p:attrNameLst>
                                          <p:attrName>style.visibility</p:attrName>
                                        </p:attrNameLst>
                                      </p:cBhvr>
                                      <p:to>
                                        <p:strVal val="visible"/>
                                      </p:to>
                                    </p:set>
                                    <p:anim calcmode="lin" valueType="num">
                                      <p:cBhvr additive="base">
                                        <p:cTn id="13" dur="500" fill="hold"/>
                                        <p:tgtEl>
                                          <p:spTgt spid="2078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78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7875">
                                            <p:txEl>
                                              <p:pRg st="2" end="2"/>
                                            </p:txEl>
                                          </p:spTgt>
                                        </p:tgtEl>
                                        <p:attrNameLst>
                                          <p:attrName>style.visibility</p:attrName>
                                        </p:attrNameLst>
                                      </p:cBhvr>
                                      <p:to>
                                        <p:strVal val="visible"/>
                                      </p:to>
                                    </p:set>
                                    <p:anim calcmode="lin" valueType="num">
                                      <p:cBhvr additive="base">
                                        <p:cTn id="19" dur="500" fill="hold"/>
                                        <p:tgtEl>
                                          <p:spTgt spid="2078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78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7875">
                                            <p:txEl>
                                              <p:pRg st="3" end="3"/>
                                            </p:txEl>
                                          </p:spTgt>
                                        </p:tgtEl>
                                        <p:attrNameLst>
                                          <p:attrName>style.visibility</p:attrName>
                                        </p:attrNameLst>
                                      </p:cBhvr>
                                      <p:to>
                                        <p:strVal val="visible"/>
                                      </p:to>
                                    </p:set>
                                    <p:anim calcmode="lin" valueType="num">
                                      <p:cBhvr additive="base">
                                        <p:cTn id="25" dur="500" fill="hold"/>
                                        <p:tgtEl>
                                          <p:spTgt spid="20787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78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07875">
                                            <p:txEl>
                                              <p:pRg st="4" end="4"/>
                                            </p:txEl>
                                          </p:spTgt>
                                        </p:tgtEl>
                                        <p:attrNameLst>
                                          <p:attrName>style.visibility</p:attrName>
                                        </p:attrNameLst>
                                      </p:cBhvr>
                                      <p:to>
                                        <p:strVal val="visible"/>
                                      </p:to>
                                    </p:set>
                                    <p:anim calcmode="lin" valueType="num">
                                      <p:cBhvr additive="base">
                                        <p:cTn id="31" dur="500" fill="hold"/>
                                        <p:tgtEl>
                                          <p:spTgt spid="20787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787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07875">
                                            <p:txEl>
                                              <p:pRg st="5" end="5"/>
                                            </p:txEl>
                                          </p:spTgt>
                                        </p:tgtEl>
                                        <p:attrNameLst>
                                          <p:attrName>style.visibility</p:attrName>
                                        </p:attrNameLst>
                                      </p:cBhvr>
                                      <p:to>
                                        <p:strVal val="visible"/>
                                      </p:to>
                                    </p:set>
                                    <p:anim calcmode="lin" valueType="num">
                                      <p:cBhvr additive="base">
                                        <p:cTn id="37" dur="500" fill="hold"/>
                                        <p:tgtEl>
                                          <p:spTgt spid="20787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0787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07875">
                                            <p:txEl>
                                              <p:pRg st="6" end="6"/>
                                            </p:txEl>
                                          </p:spTgt>
                                        </p:tgtEl>
                                        <p:attrNameLst>
                                          <p:attrName>style.visibility</p:attrName>
                                        </p:attrNameLst>
                                      </p:cBhvr>
                                      <p:to>
                                        <p:strVal val="visible"/>
                                      </p:to>
                                    </p:set>
                                    <p:anim calcmode="lin" valueType="num">
                                      <p:cBhvr additive="base">
                                        <p:cTn id="43" dur="500" fill="hold"/>
                                        <p:tgtEl>
                                          <p:spTgt spid="20787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0787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4738" name="Rectangle 2">
            <a:extLst>
              <a:ext uri="{FF2B5EF4-FFF2-40B4-BE49-F238E27FC236}">
                <a16:creationId xmlns:a16="http://schemas.microsoft.com/office/drawing/2014/main" id="{C8254AC2-6ED5-0592-B476-6C083D148F5A}"/>
              </a:ext>
            </a:extLst>
          </p:cNvPr>
          <p:cNvSpPr>
            <a:spLocks noGrp="1" noChangeArrowheads="1"/>
          </p:cNvSpPr>
          <p:nvPr>
            <p:ph type="title"/>
          </p:nvPr>
        </p:nvSpPr>
        <p:spPr/>
        <p:txBody>
          <a:bodyPr/>
          <a:lstStyle/>
          <a:p>
            <a:pPr eaLnBrk="1" hangingPunct="1">
              <a:defRPr/>
            </a:pPr>
            <a:r>
              <a:rPr lang="en-US" altLang="en-US"/>
              <a:t>Sherman Anti-Trust Act of 1890</a:t>
            </a:r>
          </a:p>
        </p:txBody>
      </p:sp>
      <p:sp>
        <p:nvSpPr>
          <p:cNvPr id="244739" name="Rectangle 3">
            <a:extLst>
              <a:ext uri="{FF2B5EF4-FFF2-40B4-BE49-F238E27FC236}">
                <a16:creationId xmlns:a16="http://schemas.microsoft.com/office/drawing/2014/main" id="{50F9C0E6-D07E-9C7B-7759-F98F0E347377}"/>
              </a:ext>
            </a:extLst>
          </p:cNvPr>
          <p:cNvSpPr>
            <a:spLocks noGrp="1" noChangeArrowheads="1"/>
          </p:cNvSpPr>
          <p:nvPr>
            <p:ph type="body" idx="1"/>
          </p:nvPr>
        </p:nvSpPr>
        <p:spPr/>
        <p:txBody>
          <a:bodyPr/>
          <a:lstStyle/>
          <a:p>
            <a:pPr eaLnBrk="1" hangingPunct="1">
              <a:buFont typeface="Wingdings" charset="0"/>
              <a:buChar char="§"/>
              <a:defRPr/>
            </a:pPr>
            <a:r>
              <a:rPr lang="en-US" sz="2400"/>
              <a:t>Every contract, combination in the form of trust or otherwise, or conspiracy, in restraint of trade or commerce among the several States, or with foreign nations, is declared to be illegal.</a:t>
            </a:r>
          </a:p>
          <a:p>
            <a:pPr eaLnBrk="1" hangingPunct="1">
              <a:buFont typeface="Wingdings" charset="0"/>
              <a:buChar char="§"/>
              <a:defRPr/>
            </a:pPr>
            <a:endParaRPr lang="en-US" sz="2400"/>
          </a:p>
          <a:p>
            <a:pPr eaLnBrk="1" hangingPunct="1">
              <a:buFont typeface="Wingdings" charset="0"/>
              <a:buChar char="§"/>
              <a:defRPr/>
            </a:pPr>
            <a:r>
              <a:rPr lang="en-US" sz="2400"/>
              <a:t>Every person who shall monopolize, or attempt to monopolize, or combine or conspire with any other person or persons, to monopolize any part of the trade or commerce among the several States, or with foreign nations, shall be deemed guilty of a felony</a:t>
            </a:r>
          </a:p>
          <a:p>
            <a:pPr eaLnBrk="1" hangingPunct="1">
              <a:buFont typeface="Wingdings" charset="0"/>
              <a:buChar char="§"/>
              <a:defRPr/>
            </a:pPr>
            <a:endParaRPr lang="en-US" sz="2400"/>
          </a:p>
          <a:p>
            <a:pPr eaLnBrk="1" hangingPunct="1">
              <a:buFont typeface="Wingdings" charset="0"/>
              <a:buChar char="§"/>
              <a:defRPr/>
            </a:pP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4739">
                                            <p:txEl>
                                              <p:pRg st="0" end="0"/>
                                            </p:txEl>
                                          </p:spTgt>
                                        </p:tgtEl>
                                        <p:attrNameLst>
                                          <p:attrName>style.visibility</p:attrName>
                                        </p:attrNameLst>
                                      </p:cBhvr>
                                      <p:to>
                                        <p:strVal val="visible"/>
                                      </p:to>
                                    </p:set>
                                    <p:anim calcmode="lin" valueType="num">
                                      <p:cBhvr additive="base">
                                        <p:cTn id="7" dur="500" fill="hold"/>
                                        <p:tgtEl>
                                          <p:spTgt spid="2447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47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4739">
                                            <p:txEl>
                                              <p:pRg st="2" end="2"/>
                                            </p:txEl>
                                          </p:spTgt>
                                        </p:tgtEl>
                                        <p:attrNameLst>
                                          <p:attrName>style.visibility</p:attrName>
                                        </p:attrNameLst>
                                      </p:cBhvr>
                                      <p:to>
                                        <p:strVal val="visible"/>
                                      </p:to>
                                    </p:set>
                                    <p:anim calcmode="lin" valueType="num">
                                      <p:cBhvr additive="base">
                                        <p:cTn id="13" dur="500" fill="hold"/>
                                        <p:tgtEl>
                                          <p:spTgt spid="24473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473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a:extLst>
              <a:ext uri="{FF2B5EF4-FFF2-40B4-BE49-F238E27FC236}">
                <a16:creationId xmlns:a16="http://schemas.microsoft.com/office/drawing/2014/main" id="{8388A26A-0018-369F-9821-99B4054C9D24}"/>
              </a:ext>
            </a:extLst>
          </p:cNvPr>
          <p:cNvSpPr>
            <a:spLocks noGrp="1" noChangeArrowheads="1"/>
          </p:cNvSpPr>
          <p:nvPr>
            <p:ph type="title"/>
          </p:nvPr>
        </p:nvSpPr>
        <p:spPr/>
        <p:txBody>
          <a:bodyPr/>
          <a:lstStyle/>
          <a:p>
            <a:pPr eaLnBrk="1" hangingPunct="1">
              <a:defRPr/>
            </a:pPr>
            <a:r>
              <a:rPr lang="en-US" altLang="en-US"/>
              <a:t>Standard Oil</a:t>
            </a:r>
          </a:p>
        </p:txBody>
      </p:sp>
      <p:sp>
        <p:nvSpPr>
          <p:cNvPr id="246787" name="Rectangle 3">
            <a:extLst>
              <a:ext uri="{FF2B5EF4-FFF2-40B4-BE49-F238E27FC236}">
                <a16:creationId xmlns:a16="http://schemas.microsoft.com/office/drawing/2014/main" id="{6F30C1C4-880D-6018-0BB1-852C66F055CC}"/>
              </a:ext>
            </a:extLst>
          </p:cNvPr>
          <p:cNvSpPr>
            <a:spLocks noGrp="1" noChangeArrowheads="1"/>
          </p:cNvSpPr>
          <p:nvPr>
            <p:ph type="body" idx="1"/>
          </p:nvPr>
        </p:nvSpPr>
        <p:spPr/>
        <p:txBody>
          <a:bodyPr/>
          <a:lstStyle/>
          <a:p>
            <a:pPr eaLnBrk="1" hangingPunct="1">
              <a:lnSpc>
                <a:spcPct val="90000"/>
              </a:lnSpc>
              <a:buFont typeface="Wingdings" charset="2"/>
              <a:buChar char="§"/>
              <a:defRPr/>
            </a:pPr>
            <a:r>
              <a:rPr lang="en-US" altLang="en-US" sz="2800"/>
              <a:t>The Sherman Act was legislated in response to John D. Rockefeller’s attempts to monopolize the emerging oil industry through his company, Standard Oil</a:t>
            </a:r>
          </a:p>
          <a:p>
            <a:pPr eaLnBrk="1" hangingPunct="1">
              <a:lnSpc>
                <a:spcPct val="90000"/>
              </a:lnSpc>
              <a:buFont typeface="Wingdings" charset="2"/>
              <a:buChar char="§"/>
              <a:defRPr/>
            </a:pPr>
            <a:endParaRPr lang="en-US" altLang="en-US" sz="2800"/>
          </a:p>
          <a:p>
            <a:pPr eaLnBrk="1" hangingPunct="1">
              <a:lnSpc>
                <a:spcPct val="90000"/>
              </a:lnSpc>
              <a:buFont typeface="Wingdings" charset="2"/>
              <a:buChar char="§"/>
              <a:defRPr/>
            </a:pPr>
            <a:r>
              <a:rPr lang="en-US" altLang="en-US" sz="2800"/>
              <a:t>His son, John D. Rockefeller Jr., was a Brown alumnus and major benefactor to the University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a:extLst>
              <a:ext uri="{FF2B5EF4-FFF2-40B4-BE49-F238E27FC236}">
                <a16:creationId xmlns:a16="http://schemas.microsoft.com/office/drawing/2014/main" id="{A1069363-314F-94A7-671A-AB9DC75785BE}"/>
              </a:ext>
            </a:extLst>
          </p:cNvPr>
          <p:cNvSpPr>
            <a:spLocks noGrp="1" noChangeArrowheads="1"/>
          </p:cNvSpPr>
          <p:nvPr>
            <p:ph type="title"/>
          </p:nvPr>
        </p:nvSpPr>
        <p:spPr/>
        <p:txBody>
          <a:bodyPr/>
          <a:lstStyle/>
          <a:p>
            <a:pPr eaLnBrk="1" hangingPunct="1">
              <a:defRPr/>
            </a:pPr>
            <a:r>
              <a:rPr lang="en-US" altLang="en-US" sz="3600" b="1"/>
              <a:t>U.S. versus IBM</a:t>
            </a:r>
          </a:p>
        </p:txBody>
      </p:sp>
      <p:sp>
        <p:nvSpPr>
          <p:cNvPr id="248835" name="Rectangle 3">
            <a:extLst>
              <a:ext uri="{FF2B5EF4-FFF2-40B4-BE49-F238E27FC236}">
                <a16:creationId xmlns:a16="http://schemas.microsoft.com/office/drawing/2014/main" id="{D8F62E11-B509-EDCD-D7C6-700E070693FA}"/>
              </a:ext>
            </a:extLst>
          </p:cNvPr>
          <p:cNvSpPr>
            <a:spLocks noGrp="1" noChangeArrowheads="1"/>
          </p:cNvSpPr>
          <p:nvPr>
            <p:ph type="body" idx="1"/>
          </p:nvPr>
        </p:nvSpPr>
        <p:spPr/>
        <p:txBody>
          <a:bodyPr/>
          <a:lstStyle/>
          <a:p>
            <a:pPr eaLnBrk="1" hangingPunct="1">
              <a:buFont typeface="Wingdings" charset="2"/>
              <a:buChar char="§"/>
              <a:defRPr/>
            </a:pPr>
            <a:r>
              <a:rPr lang="en-US" altLang="en-US"/>
              <a:t>By the 1960’s IBM dominated the computer industry with a &gt;60% market share</a:t>
            </a:r>
          </a:p>
          <a:p>
            <a:pPr eaLnBrk="1" hangingPunct="1">
              <a:buFont typeface="Wingdings" charset="2"/>
              <a:buChar char="§"/>
              <a:defRPr/>
            </a:pPr>
            <a:endParaRPr lang="en-US" altLang="en-US"/>
          </a:p>
          <a:p>
            <a:pPr eaLnBrk="1" hangingPunct="1">
              <a:buFont typeface="Wingdings" charset="2"/>
              <a:buChar char="§"/>
              <a:defRPr/>
            </a:pPr>
            <a:r>
              <a:rPr lang="en-US" altLang="en-US" sz="2800"/>
              <a:t>In January 1969, the government began a sweeping antitrust investigation into IBM's dominance and attempted to break it into smaller companies that would compete against one another</a:t>
            </a:r>
          </a:p>
          <a:p>
            <a:pPr eaLnBrk="1" hangingPunct="1">
              <a:buFont typeface="Wingdings" charset="2"/>
              <a:buChar char="§"/>
              <a:defRPr/>
            </a:pPr>
            <a:endParaRPr lang="en-US" altLang="en-US" sz="2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a:extLst>
              <a:ext uri="{FF2B5EF4-FFF2-40B4-BE49-F238E27FC236}">
                <a16:creationId xmlns:a16="http://schemas.microsoft.com/office/drawing/2014/main" id="{9965AC4B-E4C5-1AE1-1E1B-1C3B197EA37F}"/>
              </a:ext>
            </a:extLst>
          </p:cNvPr>
          <p:cNvSpPr>
            <a:spLocks noGrp="1" noChangeArrowheads="1"/>
          </p:cNvSpPr>
          <p:nvPr>
            <p:ph type="title"/>
          </p:nvPr>
        </p:nvSpPr>
        <p:spPr/>
        <p:txBody>
          <a:bodyPr/>
          <a:lstStyle/>
          <a:p>
            <a:pPr eaLnBrk="1" hangingPunct="1">
              <a:defRPr/>
            </a:pPr>
            <a:r>
              <a:rPr lang="en-US" altLang="en-US" sz="3600" b="1"/>
              <a:t>U.S versus IBM</a:t>
            </a:r>
          </a:p>
        </p:txBody>
      </p:sp>
      <p:sp>
        <p:nvSpPr>
          <p:cNvPr id="250883" name="Rectangle 3">
            <a:extLst>
              <a:ext uri="{FF2B5EF4-FFF2-40B4-BE49-F238E27FC236}">
                <a16:creationId xmlns:a16="http://schemas.microsoft.com/office/drawing/2014/main" id="{57F62E20-0519-3BE9-338F-CB736A28139A}"/>
              </a:ext>
            </a:extLst>
          </p:cNvPr>
          <p:cNvSpPr>
            <a:spLocks noGrp="1" noChangeArrowheads="1"/>
          </p:cNvSpPr>
          <p:nvPr>
            <p:ph type="body" idx="1"/>
          </p:nvPr>
        </p:nvSpPr>
        <p:spPr/>
        <p:txBody>
          <a:bodyPr/>
          <a:lstStyle/>
          <a:p>
            <a:pPr eaLnBrk="1" hangingPunct="1">
              <a:buFont typeface="Wingdings" charset="2"/>
              <a:buChar char="§"/>
              <a:defRPr/>
            </a:pPr>
            <a:r>
              <a:rPr lang="en-US" altLang="en-US" sz="2400"/>
              <a:t>During the six most critical years of the trial, from 1975 to 1980, the parties called 974 witnesses and read 104,400 pages of transcripts</a:t>
            </a:r>
          </a:p>
          <a:p>
            <a:pPr eaLnBrk="1" hangingPunct="1">
              <a:buFont typeface="Wingdings" charset="2"/>
              <a:buChar char="§"/>
              <a:defRPr/>
            </a:pPr>
            <a:endParaRPr lang="en-US" altLang="en-US" sz="2400"/>
          </a:p>
          <a:p>
            <a:pPr eaLnBrk="1" hangingPunct="1">
              <a:buFont typeface="Wingdings" charset="2"/>
              <a:buChar char="§"/>
              <a:defRPr/>
            </a:pPr>
            <a:r>
              <a:rPr lang="en-US" altLang="en-US" sz="2400"/>
              <a:t>The 13-year investigation, which required IBM to retain 200 attorneys at one point, fizzled in the early '80s as the computing landscape shifted from mainframes to personal computers. The government abandoned the tainted effort entirely in 1982, as clones of the IBM PC eroded Big Blue's dominance</a:t>
            </a:r>
          </a:p>
          <a:p>
            <a:pPr eaLnBrk="1" hangingPunct="1">
              <a:buFont typeface="Wingdings" charset="2"/>
              <a:buChar char="§"/>
              <a:defRPr/>
            </a:pPr>
            <a:endParaRPr lang="en-US" altLang="en-US" sz="2400"/>
          </a:p>
          <a:p>
            <a:pPr eaLnBrk="1" hangingPunct="1">
              <a:buFont typeface="Wingdings" charset="2"/>
              <a:buChar char="§"/>
              <a:defRPr/>
            </a:pPr>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a:extLst>
              <a:ext uri="{FF2B5EF4-FFF2-40B4-BE49-F238E27FC236}">
                <a16:creationId xmlns:a16="http://schemas.microsoft.com/office/drawing/2014/main" id="{0FCF4E14-4B8F-02AC-8826-06A70442A4A1}"/>
              </a:ext>
            </a:extLst>
          </p:cNvPr>
          <p:cNvSpPr>
            <a:spLocks noGrp="1" noChangeArrowheads="1"/>
          </p:cNvSpPr>
          <p:nvPr>
            <p:ph type="title"/>
          </p:nvPr>
        </p:nvSpPr>
        <p:spPr>
          <a:xfrm>
            <a:off x="609600" y="0"/>
            <a:ext cx="7772400" cy="1143000"/>
          </a:xfrm>
        </p:spPr>
        <p:txBody>
          <a:bodyPr/>
          <a:lstStyle/>
          <a:p>
            <a:pPr eaLnBrk="1" hangingPunct="1">
              <a:defRPr/>
            </a:pPr>
            <a:r>
              <a:rPr lang="en-US" altLang="en-US" sz="3600" b="1"/>
              <a:t>U.S. versus IBM</a:t>
            </a:r>
          </a:p>
        </p:txBody>
      </p:sp>
      <p:sp>
        <p:nvSpPr>
          <p:cNvPr id="252931" name="Rectangle 3">
            <a:extLst>
              <a:ext uri="{FF2B5EF4-FFF2-40B4-BE49-F238E27FC236}">
                <a16:creationId xmlns:a16="http://schemas.microsoft.com/office/drawing/2014/main" id="{B168A672-BC0E-27D3-1E2C-5FEE44F36C15}"/>
              </a:ext>
            </a:extLst>
          </p:cNvPr>
          <p:cNvSpPr>
            <a:spLocks noGrp="1" noChangeArrowheads="1"/>
          </p:cNvSpPr>
          <p:nvPr>
            <p:ph type="body" idx="1"/>
          </p:nvPr>
        </p:nvSpPr>
        <p:spPr>
          <a:xfrm>
            <a:off x="609600" y="1066800"/>
            <a:ext cx="7772400" cy="4114800"/>
          </a:xfrm>
        </p:spPr>
        <p:txBody>
          <a:bodyPr/>
          <a:lstStyle/>
          <a:p>
            <a:pPr eaLnBrk="1" hangingPunct="1">
              <a:lnSpc>
                <a:spcPct val="90000"/>
              </a:lnSpc>
              <a:buFont typeface="Wingdings" charset="2"/>
              <a:buChar char="§"/>
              <a:defRPr/>
            </a:pPr>
            <a:endParaRPr lang="en-US" altLang="en-US" sz="2000"/>
          </a:p>
          <a:p>
            <a:pPr eaLnBrk="1" hangingPunct="1">
              <a:lnSpc>
                <a:spcPct val="90000"/>
              </a:lnSpc>
              <a:buFont typeface="Wingdings" charset="2"/>
              <a:buChar char="§"/>
              <a:defRPr/>
            </a:pPr>
            <a:r>
              <a:rPr lang="en-US" altLang="en-US" sz="2400"/>
              <a:t>With IBM, the Justice Department was trying to hit a moving target, but the target had moved so much there was no point in shooting anymore--so they dropped the case</a:t>
            </a:r>
          </a:p>
          <a:p>
            <a:pPr eaLnBrk="1" hangingPunct="1">
              <a:lnSpc>
                <a:spcPct val="90000"/>
              </a:lnSpc>
              <a:buFont typeface="Wingdings" charset="2"/>
              <a:buNone/>
              <a:defRPr/>
            </a:pPr>
            <a:endParaRPr lang="en-US" altLang="en-US" sz="2400"/>
          </a:p>
          <a:p>
            <a:pPr eaLnBrk="1" hangingPunct="1">
              <a:lnSpc>
                <a:spcPct val="90000"/>
              </a:lnSpc>
              <a:buFont typeface="Wingdings" charset="2"/>
              <a:buChar char="§"/>
              <a:defRPr/>
            </a:pPr>
            <a:r>
              <a:rPr lang="en-US" altLang="en-US" sz="2400"/>
              <a:t>People who worked for IBM in the '80s and early '90s said the company routinely fell victim to "pricing death strategy"--a reluctance to lower prices below cost, even on products that weren't selling--to avoid what the government would call predatory pricing</a:t>
            </a:r>
          </a:p>
          <a:p>
            <a:pPr eaLnBrk="1" hangingPunct="1">
              <a:lnSpc>
                <a:spcPct val="90000"/>
              </a:lnSpc>
              <a:buFont typeface="Wingdings" charset="2"/>
              <a:buNone/>
              <a:defRPr/>
            </a:pPr>
            <a:endParaRPr lang="en-US" altLang="en-US" sz="2400"/>
          </a:p>
          <a:p>
            <a:pPr eaLnBrk="1" hangingPunct="1">
              <a:lnSpc>
                <a:spcPct val="90000"/>
              </a:lnSpc>
              <a:buFont typeface="Wingdings" charset="2"/>
              <a:buChar char="§"/>
              <a:defRPr/>
            </a:pPr>
            <a:r>
              <a:rPr lang="en-US" altLang="en-US" sz="2400"/>
              <a:t>Viewed today, the Government</a:t>
            </a:r>
            <a:r>
              <a:rPr lang="en-US" altLang="en-US" sz="2400">
                <a:latin typeface="Times New Roman" charset="0"/>
              </a:rPr>
              <a:t>’</a:t>
            </a:r>
            <a:r>
              <a:rPr lang="en-US" altLang="ja-JP" sz="2400"/>
              <a:t>s case against IBM appears ludicrous to many in retrospect</a:t>
            </a:r>
          </a:p>
          <a:p>
            <a:pPr eaLnBrk="1" hangingPunct="1">
              <a:lnSpc>
                <a:spcPct val="90000"/>
              </a:lnSpc>
              <a:buFont typeface="Wingdings" charset="2"/>
              <a:buChar char="§"/>
              <a:defRPr/>
            </a:pPr>
            <a:endParaRPr lang="en-US" alt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a:extLst>
              <a:ext uri="{FF2B5EF4-FFF2-40B4-BE49-F238E27FC236}">
                <a16:creationId xmlns:a16="http://schemas.microsoft.com/office/drawing/2014/main" id="{F5FA363F-32AE-B9E5-E8EA-23F603B43159}"/>
              </a:ext>
            </a:extLst>
          </p:cNvPr>
          <p:cNvSpPr>
            <a:spLocks noGrp="1" noChangeArrowheads="1"/>
          </p:cNvSpPr>
          <p:nvPr>
            <p:ph type="title"/>
          </p:nvPr>
        </p:nvSpPr>
        <p:spPr/>
        <p:txBody>
          <a:bodyPr/>
          <a:lstStyle/>
          <a:p>
            <a:pPr eaLnBrk="1" hangingPunct="1">
              <a:defRPr/>
            </a:pPr>
            <a:r>
              <a:rPr lang="en-US" altLang="en-US" sz="3600" b="1"/>
              <a:t>U.S versus Microsoft</a:t>
            </a:r>
          </a:p>
        </p:txBody>
      </p:sp>
      <p:sp>
        <p:nvSpPr>
          <p:cNvPr id="254979" name="Rectangle 3">
            <a:extLst>
              <a:ext uri="{FF2B5EF4-FFF2-40B4-BE49-F238E27FC236}">
                <a16:creationId xmlns:a16="http://schemas.microsoft.com/office/drawing/2014/main" id="{847F2434-5CE1-A697-A147-EB4C0C6EC954}"/>
              </a:ext>
            </a:extLst>
          </p:cNvPr>
          <p:cNvSpPr>
            <a:spLocks noGrp="1" noChangeArrowheads="1"/>
          </p:cNvSpPr>
          <p:nvPr>
            <p:ph type="body" idx="1"/>
          </p:nvPr>
        </p:nvSpPr>
        <p:spPr/>
        <p:txBody>
          <a:bodyPr/>
          <a:lstStyle/>
          <a:p>
            <a:pPr eaLnBrk="1" hangingPunct="1">
              <a:buFont typeface="Wingdings" charset="2"/>
              <a:buChar char="§"/>
              <a:defRPr/>
            </a:pPr>
            <a:r>
              <a:rPr lang="en-US" altLang="en-US" sz="2400"/>
              <a:t>In 1998 the  Federal govt. filed a massive lawsuit against Microsoft which charged that it was in violation of anti-trust laws by having engaged in</a:t>
            </a:r>
          </a:p>
          <a:p>
            <a:pPr lvl="1" eaLnBrk="1" hangingPunct="1">
              <a:buFont typeface="Wingdings" charset="2"/>
              <a:buChar char="§"/>
              <a:defRPr/>
            </a:pPr>
            <a:r>
              <a:rPr lang="en-US" altLang="en-US" sz="2400"/>
              <a:t>Predatory conduct</a:t>
            </a:r>
          </a:p>
          <a:p>
            <a:pPr lvl="1" eaLnBrk="1" hangingPunct="1">
              <a:buFont typeface="Wingdings" charset="2"/>
              <a:buChar char="§"/>
              <a:defRPr/>
            </a:pPr>
            <a:r>
              <a:rPr lang="en-US" altLang="en-US" sz="2400"/>
              <a:t>Bundling</a:t>
            </a:r>
          </a:p>
          <a:p>
            <a:pPr lvl="1" eaLnBrk="1" hangingPunct="1">
              <a:buFont typeface="Wingdings" charset="2"/>
              <a:buChar char="§"/>
              <a:defRPr/>
            </a:pPr>
            <a:r>
              <a:rPr lang="en-US" altLang="en-US" sz="2400"/>
              <a:t>Exclusionary Contracts</a:t>
            </a:r>
          </a:p>
          <a:p>
            <a:pPr lvl="1" eaLnBrk="1" hangingPunct="1">
              <a:buFont typeface="Wingdings" charset="2"/>
              <a:buNone/>
              <a:defRPr/>
            </a:pPr>
            <a:r>
              <a:rPr lang="en-US" altLang="en-US" sz="2400"/>
              <a:t>As relates to the deployment of Microsoft Internet</a:t>
            </a:r>
          </a:p>
          <a:p>
            <a:pPr lvl="1" eaLnBrk="1" hangingPunct="1">
              <a:buFont typeface="Wingdings" charset="2"/>
              <a:buNone/>
              <a:defRPr/>
            </a:pPr>
            <a:r>
              <a:rPr lang="en-US" altLang="en-US" sz="2400"/>
              <a:t>Explorer at the expense of Netscape, a competing product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a:extLst>
              <a:ext uri="{FF2B5EF4-FFF2-40B4-BE49-F238E27FC236}">
                <a16:creationId xmlns:a16="http://schemas.microsoft.com/office/drawing/2014/main" id="{E1B0A482-5627-2722-E96F-A98E6FC0BA7E}"/>
              </a:ext>
            </a:extLst>
          </p:cNvPr>
          <p:cNvSpPr>
            <a:spLocks noGrp="1" noChangeArrowheads="1"/>
          </p:cNvSpPr>
          <p:nvPr>
            <p:ph type="title"/>
          </p:nvPr>
        </p:nvSpPr>
        <p:spPr/>
        <p:txBody>
          <a:bodyPr/>
          <a:lstStyle/>
          <a:p>
            <a:pPr eaLnBrk="1" hangingPunct="1">
              <a:defRPr/>
            </a:pPr>
            <a:r>
              <a:rPr lang="en-US" altLang="en-US" sz="3600" b="1"/>
              <a:t>U.S. vs. Microsoft</a:t>
            </a:r>
          </a:p>
        </p:txBody>
      </p:sp>
      <p:sp>
        <p:nvSpPr>
          <p:cNvPr id="257027" name="Rectangle 3">
            <a:extLst>
              <a:ext uri="{FF2B5EF4-FFF2-40B4-BE49-F238E27FC236}">
                <a16:creationId xmlns:a16="http://schemas.microsoft.com/office/drawing/2014/main" id="{57AAD8DB-6518-CF81-CA35-5D7F1CB57592}"/>
              </a:ext>
            </a:extLst>
          </p:cNvPr>
          <p:cNvSpPr>
            <a:spLocks noGrp="1" noChangeArrowheads="1"/>
          </p:cNvSpPr>
          <p:nvPr>
            <p:ph type="body" idx="1"/>
          </p:nvPr>
        </p:nvSpPr>
        <p:spPr/>
        <p:txBody>
          <a:bodyPr/>
          <a:lstStyle/>
          <a:p>
            <a:pPr eaLnBrk="1" hangingPunct="1">
              <a:buFont typeface="Wingdings" charset="0"/>
              <a:buChar char="§"/>
              <a:defRPr/>
            </a:pPr>
            <a:r>
              <a:rPr lang="en-US" b="1"/>
              <a:t>Predatory Conduct</a:t>
            </a:r>
          </a:p>
          <a:p>
            <a:pPr lvl="1" eaLnBrk="1" hangingPunct="1">
              <a:buFont typeface="Wingdings" charset="0"/>
              <a:buChar char="§"/>
              <a:defRPr/>
            </a:pPr>
            <a:r>
              <a:rPr lang="en-US"/>
              <a:t>The lawsuit claims that Microsoft, by giving away Internet Explorer for free, is exercising unfair advantage against Netscape, which sells its browser. By doing so, Microsoft is drying the revenue of Netscape, driving the company out of business</a:t>
            </a:r>
          </a:p>
          <a:p>
            <a:pPr lvl="1" eaLnBrk="1" hangingPunct="1">
              <a:buFont typeface="Wingdings" charset="0"/>
              <a:buChar char="§"/>
              <a:defRPr/>
            </a:pP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a:extLst>
              <a:ext uri="{FF2B5EF4-FFF2-40B4-BE49-F238E27FC236}">
                <a16:creationId xmlns:a16="http://schemas.microsoft.com/office/drawing/2014/main" id="{AD539EA7-CF87-0834-6DC3-945A6A3834F3}"/>
              </a:ext>
            </a:extLst>
          </p:cNvPr>
          <p:cNvSpPr>
            <a:spLocks noGrp="1" noChangeArrowheads="1"/>
          </p:cNvSpPr>
          <p:nvPr>
            <p:ph type="title"/>
          </p:nvPr>
        </p:nvSpPr>
        <p:spPr/>
        <p:txBody>
          <a:bodyPr/>
          <a:lstStyle/>
          <a:p>
            <a:pPr eaLnBrk="1" hangingPunct="1">
              <a:defRPr/>
            </a:pPr>
            <a:r>
              <a:rPr lang="en-US" altLang="en-US" sz="3600" b="1"/>
              <a:t>U.S. vs. Microsoft</a:t>
            </a:r>
          </a:p>
        </p:txBody>
      </p:sp>
      <p:sp>
        <p:nvSpPr>
          <p:cNvPr id="259075" name="Rectangle 3">
            <a:extLst>
              <a:ext uri="{FF2B5EF4-FFF2-40B4-BE49-F238E27FC236}">
                <a16:creationId xmlns:a16="http://schemas.microsoft.com/office/drawing/2014/main" id="{096C2828-3032-32B0-BB9A-CFE76D884122}"/>
              </a:ext>
            </a:extLst>
          </p:cNvPr>
          <p:cNvSpPr>
            <a:spLocks noGrp="1" noChangeArrowheads="1"/>
          </p:cNvSpPr>
          <p:nvPr>
            <p:ph type="body" idx="1"/>
          </p:nvPr>
        </p:nvSpPr>
        <p:spPr/>
        <p:txBody>
          <a:bodyPr/>
          <a:lstStyle/>
          <a:p>
            <a:pPr eaLnBrk="1" hangingPunct="1">
              <a:buFont typeface="Wingdings" charset="2"/>
              <a:buChar char="§"/>
              <a:defRPr/>
            </a:pPr>
            <a:r>
              <a:rPr lang="en-US" altLang="en-US" b="1"/>
              <a:t>Bundling</a:t>
            </a:r>
          </a:p>
          <a:p>
            <a:pPr eaLnBrk="1" hangingPunct="1">
              <a:buFont typeface="Wingdings" charset="2"/>
              <a:buNone/>
              <a:defRPr/>
            </a:pPr>
            <a:endParaRPr lang="en-US" altLang="en-US" b="1"/>
          </a:p>
          <a:p>
            <a:pPr lvl="1" eaLnBrk="1" hangingPunct="1">
              <a:buFont typeface="Wingdings" charset="2"/>
              <a:buChar char="§"/>
              <a:defRPr/>
            </a:pPr>
            <a:r>
              <a:rPr lang="en-US" altLang="en-US" sz="2400"/>
              <a:t>Microsoft not only gave Internet explorer for free; it also started closely linking Windows to Internet explorer. The lawsuit claims that, by closely bundling Internet Explorer with Windows operating system, Microsoft has significant advantage over its rivals</a:t>
            </a:r>
          </a:p>
          <a:p>
            <a:pPr lvl="1" eaLnBrk="1" hangingPunct="1">
              <a:buFont typeface="Wingdings" charset="2"/>
              <a:buChar char="§"/>
              <a:defRPr/>
            </a:pPr>
            <a:endParaRPr lang="en-US" altLang="en-US"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a:extLst>
              <a:ext uri="{FF2B5EF4-FFF2-40B4-BE49-F238E27FC236}">
                <a16:creationId xmlns:a16="http://schemas.microsoft.com/office/drawing/2014/main" id="{CA5C9EDE-39D2-954F-A9ED-367BAA804566}"/>
              </a:ext>
            </a:extLst>
          </p:cNvPr>
          <p:cNvSpPr>
            <a:spLocks noGrp="1" noChangeArrowheads="1"/>
          </p:cNvSpPr>
          <p:nvPr>
            <p:ph type="title"/>
          </p:nvPr>
        </p:nvSpPr>
        <p:spPr>
          <a:xfrm>
            <a:off x="685800" y="0"/>
            <a:ext cx="7772400" cy="1143000"/>
          </a:xfrm>
        </p:spPr>
        <p:txBody>
          <a:bodyPr/>
          <a:lstStyle/>
          <a:p>
            <a:pPr eaLnBrk="1" hangingPunct="1">
              <a:defRPr/>
            </a:pPr>
            <a:r>
              <a:rPr lang="en-US" altLang="en-US" sz="3600" b="1"/>
              <a:t>U.S. vs. Microsoft</a:t>
            </a:r>
          </a:p>
        </p:txBody>
      </p:sp>
      <p:sp>
        <p:nvSpPr>
          <p:cNvPr id="261123" name="Rectangle 3">
            <a:extLst>
              <a:ext uri="{FF2B5EF4-FFF2-40B4-BE49-F238E27FC236}">
                <a16:creationId xmlns:a16="http://schemas.microsoft.com/office/drawing/2014/main" id="{901ACDB1-2F18-F185-6A08-5F44CEAB7572}"/>
              </a:ext>
            </a:extLst>
          </p:cNvPr>
          <p:cNvSpPr>
            <a:spLocks noGrp="1" noChangeArrowheads="1"/>
          </p:cNvSpPr>
          <p:nvPr>
            <p:ph type="body" idx="1"/>
          </p:nvPr>
        </p:nvSpPr>
        <p:spPr>
          <a:xfrm>
            <a:off x="609600" y="1143000"/>
            <a:ext cx="7772400" cy="4114800"/>
          </a:xfrm>
        </p:spPr>
        <p:txBody>
          <a:bodyPr/>
          <a:lstStyle/>
          <a:p>
            <a:pPr eaLnBrk="1" hangingPunct="1">
              <a:lnSpc>
                <a:spcPct val="90000"/>
              </a:lnSpc>
              <a:buFont typeface="Wingdings" charset="2"/>
              <a:buChar char="§"/>
              <a:defRPr/>
            </a:pPr>
            <a:r>
              <a:rPr lang="en-US" altLang="en-US" sz="2800" b="1"/>
              <a:t>Exclusionary Contracts</a:t>
            </a:r>
          </a:p>
          <a:p>
            <a:pPr eaLnBrk="1" hangingPunct="1">
              <a:lnSpc>
                <a:spcPct val="90000"/>
              </a:lnSpc>
              <a:buFont typeface="Wingdings" charset="2"/>
              <a:buChar char="§"/>
              <a:defRPr/>
            </a:pPr>
            <a:endParaRPr lang="en-US" altLang="en-US" sz="2800" b="1"/>
          </a:p>
          <a:p>
            <a:pPr lvl="1" eaLnBrk="1" hangingPunct="1">
              <a:lnSpc>
                <a:spcPct val="90000"/>
              </a:lnSpc>
              <a:buFont typeface="Wingdings" charset="2"/>
              <a:buChar char="§"/>
              <a:defRPr/>
            </a:pPr>
            <a:r>
              <a:rPr lang="en-US" altLang="en-US" sz="2400"/>
              <a:t>The lawsuit claims that, by forcing Internet service providers (ISPs) to distribute Internet Explorers with their products, instead of other browser, and in turn providing a link in Windows to these ISPs, Microsoft has used its monopoly to take unfair advantage against the competition. </a:t>
            </a:r>
          </a:p>
          <a:p>
            <a:pPr lvl="1" eaLnBrk="1" hangingPunct="1">
              <a:lnSpc>
                <a:spcPct val="90000"/>
              </a:lnSpc>
              <a:buFont typeface="Wingdings" charset="2"/>
              <a:buChar char="§"/>
              <a:defRPr/>
            </a:pPr>
            <a:endParaRPr lang="en-US" altLang="en-US" sz="2400"/>
          </a:p>
          <a:p>
            <a:pPr lvl="1" eaLnBrk="1" hangingPunct="1">
              <a:lnSpc>
                <a:spcPct val="90000"/>
              </a:lnSpc>
              <a:buFont typeface="Wingdings" charset="2"/>
              <a:buChar char="§"/>
              <a:defRPr/>
            </a:pPr>
            <a:r>
              <a:rPr lang="en-US" altLang="en-US" sz="2400"/>
              <a:t>By providing discounts and incentives to manufacturers and Internet service providers Microsoft takes advantage and uses that advantage to gain monopoly in the browser market</a:t>
            </a:r>
          </a:p>
          <a:p>
            <a:pPr lvl="1" eaLnBrk="1" hangingPunct="1">
              <a:lnSpc>
                <a:spcPct val="90000"/>
              </a:lnSpc>
              <a:buFont typeface="Wingdings" charset="2"/>
              <a:buChar char="§"/>
              <a:defRPr/>
            </a:pPr>
            <a:endParaRPr lang="en-US" altLang="en-U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a:extLst>
              <a:ext uri="{FF2B5EF4-FFF2-40B4-BE49-F238E27FC236}">
                <a16:creationId xmlns:a16="http://schemas.microsoft.com/office/drawing/2014/main" id="{4272D39A-7C90-40AA-B7E1-BD2815EA67A7}"/>
              </a:ext>
            </a:extLst>
          </p:cNvPr>
          <p:cNvSpPr>
            <a:spLocks noGrp="1" noChangeArrowheads="1"/>
          </p:cNvSpPr>
          <p:nvPr>
            <p:ph type="title"/>
          </p:nvPr>
        </p:nvSpPr>
        <p:spPr/>
        <p:txBody>
          <a:bodyPr/>
          <a:lstStyle/>
          <a:p>
            <a:pPr eaLnBrk="1" hangingPunct="1">
              <a:defRPr/>
            </a:pPr>
            <a:r>
              <a:rPr lang="en-US" altLang="en-US"/>
              <a:t>Blood in the Water!</a:t>
            </a:r>
          </a:p>
        </p:txBody>
      </p:sp>
      <p:sp>
        <p:nvSpPr>
          <p:cNvPr id="263171" name="Rectangle 3">
            <a:extLst>
              <a:ext uri="{FF2B5EF4-FFF2-40B4-BE49-F238E27FC236}">
                <a16:creationId xmlns:a16="http://schemas.microsoft.com/office/drawing/2014/main" id="{27F82B10-37C5-7AFD-B0C6-28570677D878}"/>
              </a:ext>
            </a:extLst>
          </p:cNvPr>
          <p:cNvSpPr>
            <a:spLocks noGrp="1" noChangeArrowheads="1"/>
          </p:cNvSpPr>
          <p:nvPr>
            <p:ph type="body" idx="1"/>
          </p:nvPr>
        </p:nvSpPr>
        <p:spPr/>
        <p:txBody>
          <a:bodyPr/>
          <a:lstStyle/>
          <a:p>
            <a:pPr eaLnBrk="1" hangingPunct="1">
              <a:lnSpc>
                <a:spcPct val="90000"/>
              </a:lnSpc>
              <a:buFont typeface="Wingdings" charset="2"/>
              <a:buChar char="§"/>
              <a:defRPr/>
            </a:pPr>
            <a:r>
              <a:rPr lang="en-US" altLang="en-US" sz="2800"/>
              <a:t>Sensing blood in the water, many additional lawsuits were filed by Microsoft’s competitors, by State attorney generals and several foreign governments, including the EEU.</a:t>
            </a:r>
          </a:p>
          <a:p>
            <a:pPr eaLnBrk="1" hangingPunct="1">
              <a:lnSpc>
                <a:spcPct val="90000"/>
              </a:lnSpc>
              <a:buFont typeface="Wingdings" charset="2"/>
              <a:buNone/>
              <a:defRPr/>
            </a:pPr>
            <a:endParaRPr lang="en-US" altLang="en-US" sz="2800"/>
          </a:p>
          <a:p>
            <a:pPr eaLnBrk="1" hangingPunct="1">
              <a:lnSpc>
                <a:spcPct val="90000"/>
              </a:lnSpc>
              <a:buFont typeface="Wingdings" charset="2"/>
              <a:buChar char="§"/>
              <a:defRPr/>
            </a:pPr>
            <a:r>
              <a:rPr lang="en-US" altLang="en-US" sz="2800"/>
              <a:t>At this time (2003), Microsoft has avoided a breakup of the Company but has had to make considerable concessions as part of settling some of the suits.</a:t>
            </a:r>
          </a:p>
          <a:p>
            <a:pPr eaLnBrk="1" hangingPunct="1">
              <a:lnSpc>
                <a:spcPct val="90000"/>
              </a:lnSpc>
              <a:buFont typeface="Wingdings" charset="2"/>
              <a:buNone/>
              <a:defRPr/>
            </a:pPr>
            <a:endParaRPr lang="en-US" altLang="en-US" sz="2800"/>
          </a:p>
          <a:p>
            <a:pPr eaLnBrk="1" hangingPunct="1">
              <a:lnSpc>
                <a:spcPct val="90000"/>
              </a:lnSpc>
              <a:buFont typeface="Wingdings" charset="2"/>
              <a:buChar char="§"/>
              <a:defRPr/>
            </a:pPr>
            <a:r>
              <a:rPr lang="en-US" altLang="en-US" sz="2800"/>
              <a:t>If Microsoft was a French company, there would be a statue of Bill Gates on the Champs Elysee!</a:t>
            </a:r>
          </a:p>
          <a:p>
            <a:pPr eaLnBrk="1" hangingPunct="1">
              <a:lnSpc>
                <a:spcPct val="90000"/>
              </a:lnSpc>
              <a:buFont typeface="Wingdings" charset="2"/>
              <a:buNone/>
              <a:defRPr/>
            </a:pP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9922" name="Rectangle 2">
            <a:extLst>
              <a:ext uri="{FF2B5EF4-FFF2-40B4-BE49-F238E27FC236}">
                <a16:creationId xmlns:a16="http://schemas.microsoft.com/office/drawing/2014/main" id="{1616A66D-5679-38B3-E2ED-1E28DA41540D}"/>
              </a:ext>
            </a:extLst>
          </p:cNvPr>
          <p:cNvSpPr>
            <a:spLocks noGrp="1" noChangeArrowheads="1"/>
          </p:cNvSpPr>
          <p:nvPr>
            <p:ph type="title"/>
          </p:nvPr>
        </p:nvSpPr>
        <p:spPr/>
        <p:txBody>
          <a:bodyPr/>
          <a:lstStyle/>
          <a:p>
            <a:pPr eaLnBrk="1" hangingPunct="1">
              <a:defRPr/>
            </a:pPr>
            <a:r>
              <a:rPr lang="en-US" altLang="en-US"/>
              <a:t>Ownership</a:t>
            </a:r>
          </a:p>
        </p:txBody>
      </p:sp>
      <p:sp>
        <p:nvSpPr>
          <p:cNvPr id="209923" name="Rectangle 3">
            <a:extLst>
              <a:ext uri="{FF2B5EF4-FFF2-40B4-BE49-F238E27FC236}">
                <a16:creationId xmlns:a16="http://schemas.microsoft.com/office/drawing/2014/main" id="{EDCF3486-CB95-C0B9-740A-8FE5F5CE52E3}"/>
              </a:ext>
            </a:extLst>
          </p:cNvPr>
          <p:cNvSpPr>
            <a:spLocks noGrp="1" noChangeArrowheads="1"/>
          </p:cNvSpPr>
          <p:nvPr>
            <p:ph type="body" idx="1"/>
          </p:nvPr>
        </p:nvSpPr>
        <p:spPr/>
        <p:txBody>
          <a:bodyPr/>
          <a:lstStyle/>
          <a:p>
            <a:pPr eaLnBrk="1" hangingPunct="1">
              <a:buFont typeface="Wingdings" charset="2"/>
              <a:buChar char="§"/>
              <a:defRPr/>
            </a:pPr>
            <a:r>
              <a:rPr lang="en-US" altLang="en-US"/>
              <a:t>When you write a piece of software or design a unique webpage, who owns it?</a:t>
            </a:r>
          </a:p>
          <a:p>
            <a:pPr eaLnBrk="1" hangingPunct="1">
              <a:buFont typeface="Wingdings" charset="2"/>
              <a:buChar char="§"/>
              <a:defRPr/>
            </a:pPr>
            <a:r>
              <a:rPr lang="en-US" altLang="en-US"/>
              <a:t>Answer:  You Do!!</a:t>
            </a:r>
          </a:p>
          <a:p>
            <a:pPr eaLnBrk="1" hangingPunct="1">
              <a:buFont typeface="Wingdings" charset="2"/>
              <a:buChar char="§"/>
              <a:defRPr/>
            </a:pPr>
            <a:endParaRPr lang="en-US" altLang="en-US"/>
          </a:p>
          <a:p>
            <a:pPr eaLnBrk="1" hangingPunct="1">
              <a:buFont typeface="Wingdings" charset="2"/>
              <a:buChar char="§"/>
              <a:defRPr/>
            </a:pPr>
            <a:r>
              <a:rPr lang="en-US" altLang="en-US"/>
              <a:t>Who gets to decide who can use it and for what purpose?</a:t>
            </a:r>
          </a:p>
          <a:p>
            <a:pPr eaLnBrk="1" hangingPunct="1">
              <a:buFont typeface="Wingdings" charset="2"/>
              <a:buChar char="§"/>
              <a:defRPr/>
            </a:pPr>
            <a:r>
              <a:rPr lang="en-US" altLang="en-US"/>
              <a:t>Answer:  You Do!!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9923">
                                            <p:txEl>
                                              <p:pRg st="0" end="0"/>
                                            </p:txEl>
                                          </p:spTgt>
                                        </p:tgtEl>
                                        <p:attrNameLst>
                                          <p:attrName>style.visibility</p:attrName>
                                        </p:attrNameLst>
                                      </p:cBhvr>
                                      <p:to>
                                        <p:strVal val="visible"/>
                                      </p:to>
                                    </p:set>
                                    <p:anim calcmode="lin" valueType="num">
                                      <p:cBhvr additive="base">
                                        <p:cTn id="7" dur="500" fill="hold"/>
                                        <p:tgtEl>
                                          <p:spTgt spid="2099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99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9923">
                                            <p:txEl>
                                              <p:pRg st="1" end="1"/>
                                            </p:txEl>
                                          </p:spTgt>
                                        </p:tgtEl>
                                        <p:attrNameLst>
                                          <p:attrName>style.visibility</p:attrName>
                                        </p:attrNameLst>
                                      </p:cBhvr>
                                      <p:to>
                                        <p:strVal val="visible"/>
                                      </p:to>
                                    </p:set>
                                    <p:anim calcmode="lin" valueType="num">
                                      <p:cBhvr additive="base">
                                        <p:cTn id="13" dur="500" fill="hold"/>
                                        <p:tgtEl>
                                          <p:spTgt spid="2099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99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9923">
                                            <p:txEl>
                                              <p:pRg st="3" end="3"/>
                                            </p:txEl>
                                          </p:spTgt>
                                        </p:tgtEl>
                                        <p:attrNameLst>
                                          <p:attrName>style.visibility</p:attrName>
                                        </p:attrNameLst>
                                      </p:cBhvr>
                                      <p:to>
                                        <p:strVal val="visible"/>
                                      </p:to>
                                    </p:set>
                                    <p:anim calcmode="lin" valueType="num">
                                      <p:cBhvr additive="base">
                                        <p:cTn id="19" dur="500" fill="hold"/>
                                        <p:tgtEl>
                                          <p:spTgt spid="20992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99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9923">
                                            <p:txEl>
                                              <p:pRg st="4" end="4"/>
                                            </p:txEl>
                                          </p:spTgt>
                                        </p:tgtEl>
                                        <p:attrNameLst>
                                          <p:attrName>style.visibility</p:attrName>
                                        </p:attrNameLst>
                                      </p:cBhvr>
                                      <p:to>
                                        <p:strVal val="visible"/>
                                      </p:to>
                                    </p:set>
                                    <p:anim calcmode="lin" valueType="num">
                                      <p:cBhvr additive="base">
                                        <p:cTn id="25" dur="500" fill="hold"/>
                                        <p:tgtEl>
                                          <p:spTgt spid="20992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992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a:extLst>
              <a:ext uri="{FF2B5EF4-FFF2-40B4-BE49-F238E27FC236}">
                <a16:creationId xmlns:a16="http://schemas.microsoft.com/office/drawing/2014/main" id="{ED713179-4F03-E8EF-7529-97EACA8FEF2E}"/>
              </a:ext>
            </a:extLst>
          </p:cNvPr>
          <p:cNvSpPr>
            <a:spLocks noGrp="1" noChangeArrowheads="1"/>
          </p:cNvSpPr>
          <p:nvPr>
            <p:ph type="title"/>
          </p:nvPr>
        </p:nvSpPr>
        <p:spPr/>
        <p:txBody>
          <a:bodyPr/>
          <a:lstStyle/>
          <a:p>
            <a:pPr eaLnBrk="1" hangingPunct="1">
              <a:defRPr/>
            </a:pPr>
            <a:r>
              <a:rPr lang="en-US" altLang="en-US"/>
              <a:t>Politics and Anti-Trust</a:t>
            </a:r>
          </a:p>
        </p:txBody>
      </p:sp>
      <p:sp>
        <p:nvSpPr>
          <p:cNvPr id="265219" name="Rectangle 3">
            <a:extLst>
              <a:ext uri="{FF2B5EF4-FFF2-40B4-BE49-F238E27FC236}">
                <a16:creationId xmlns:a16="http://schemas.microsoft.com/office/drawing/2014/main" id="{02472DA8-0DE4-70D8-A82B-2BF41DF69920}"/>
              </a:ext>
            </a:extLst>
          </p:cNvPr>
          <p:cNvSpPr>
            <a:spLocks noGrp="1" noChangeArrowheads="1"/>
          </p:cNvSpPr>
          <p:nvPr>
            <p:ph type="body" idx="1"/>
          </p:nvPr>
        </p:nvSpPr>
        <p:spPr/>
        <p:txBody>
          <a:bodyPr/>
          <a:lstStyle/>
          <a:p>
            <a:pPr eaLnBrk="1" hangingPunct="1">
              <a:lnSpc>
                <a:spcPct val="90000"/>
              </a:lnSpc>
              <a:buFont typeface="Wingdings" charset="2"/>
              <a:buChar char="§"/>
              <a:defRPr/>
            </a:pPr>
            <a:r>
              <a:rPr lang="en-US" altLang="en-US" sz="2800"/>
              <a:t>The use of Anti-Trust suits by the Government is very related to the politics of the administration in power at the time. </a:t>
            </a:r>
          </a:p>
          <a:p>
            <a:pPr eaLnBrk="1" hangingPunct="1">
              <a:lnSpc>
                <a:spcPct val="90000"/>
              </a:lnSpc>
              <a:buFont typeface="Wingdings" charset="2"/>
              <a:buChar char="§"/>
              <a:defRPr/>
            </a:pPr>
            <a:endParaRPr lang="en-US" altLang="en-US" sz="2800"/>
          </a:p>
          <a:p>
            <a:pPr eaLnBrk="1" hangingPunct="1">
              <a:lnSpc>
                <a:spcPct val="90000"/>
              </a:lnSpc>
              <a:buFont typeface="Wingdings" charset="2"/>
              <a:buChar char="§"/>
              <a:defRPr/>
            </a:pPr>
            <a:r>
              <a:rPr lang="en-US" altLang="en-US" sz="2800"/>
              <a:t>The Microsoft suit was brought during the Clinton administration</a:t>
            </a:r>
          </a:p>
          <a:p>
            <a:pPr eaLnBrk="1" hangingPunct="1">
              <a:lnSpc>
                <a:spcPct val="90000"/>
              </a:lnSpc>
              <a:buFont typeface="Wingdings" charset="2"/>
              <a:buChar char="§"/>
              <a:defRPr/>
            </a:pPr>
            <a:endParaRPr lang="en-US" altLang="en-US" sz="2800"/>
          </a:p>
          <a:p>
            <a:pPr eaLnBrk="1" hangingPunct="1">
              <a:lnSpc>
                <a:spcPct val="90000"/>
              </a:lnSpc>
              <a:buFont typeface="Wingdings" charset="2"/>
              <a:buChar char="§"/>
              <a:defRPr/>
            </a:pPr>
            <a:r>
              <a:rPr lang="en-US" altLang="en-US" sz="2800"/>
              <a:t>Microsoft has dodged a lot of very serious bullets and remedies  since the Bush administration has been in office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AEB3-4176-AF3F-97C9-8634BBF0FA82}"/>
              </a:ext>
            </a:extLst>
          </p:cNvPr>
          <p:cNvSpPr>
            <a:spLocks noGrp="1"/>
          </p:cNvSpPr>
          <p:nvPr>
            <p:ph type="title"/>
          </p:nvPr>
        </p:nvSpPr>
        <p:spPr/>
        <p:txBody>
          <a:bodyPr/>
          <a:lstStyle/>
          <a:p>
            <a:pPr eaLnBrk="1" hangingPunct="1">
              <a:defRPr/>
            </a:pPr>
            <a:r>
              <a:rPr lang="en-US" altLang="en-US"/>
              <a:t>Anti-Trust against Apple</a:t>
            </a:r>
          </a:p>
        </p:txBody>
      </p:sp>
      <p:sp>
        <p:nvSpPr>
          <p:cNvPr id="3" name="Content Placeholder 2">
            <a:extLst>
              <a:ext uri="{FF2B5EF4-FFF2-40B4-BE49-F238E27FC236}">
                <a16:creationId xmlns:a16="http://schemas.microsoft.com/office/drawing/2014/main" id="{94B9C2A8-80C2-A597-FC68-E35C9FEDB089}"/>
              </a:ext>
            </a:extLst>
          </p:cNvPr>
          <p:cNvSpPr>
            <a:spLocks noGrp="1"/>
          </p:cNvSpPr>
          <p:nvPr>
            <p:ph idx="1"/>
          </p:nvPr>
        </p:nvSpPr>
        <p:spPr/>
        <p:txBody>
          <a:bodyPr/>
          <a:lstStyle/>
          <a:p>
            <a:pPr eaLnBrk="1" hangingPunct="1">
              <a:buFont typeface="Wingdings" charset="2"/>
              <a:buChar char="§"/>
              <a:defRPr/>
            </a:pPr>
            <a:r>
              <a:rPr lang="en-US" altLang="en-US"/>
              <a:t>Various lawsuits around the world have been filed against Apple for restriction of content associated with its iPod, iPhone and iPad products when using the iTunes and iPhone App Store.</a:t>
            </a:r>
          </a:p>
          <a:p>
            <a:pPr eaLnBrk="1" hangingPunct="1">
              <a:buFont typeface="Wingdings" charset="2"/>
              <a:buChar char="§"/>
              <a:defRPr/>
            </a:pPr>
            <a:r>
              <a:rPr lang="en-US" altLang="en-US"/>
              <a:t>Additionally there were cases pending against Apple and AT&amp;T for restrictions on the purchase and operation of the iPhone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A9202C40-6B8D-4092-BAC2-A203BD9A0C3D}"/>
              </a:ext>
            </a:extLst>
          </p:cNvPr>
          <p:cNvSpPr>
            <a:spLocks noGrp="1" noChangeArrowheads="1"/>
          </p:cNvSpPr>
          <p:nvPr>
            <p:ph type="title"/>
          </p:nvPr>
        </p:nvSpPr>
        <p:spPr/>
        <p:txBody>
          <a:bodyPr/>
          <a:lstStyle/>
          <a:p>
            <a:pPr eaLnBrk="1" hangingPunct="1">
              <a:defRPr/>
            </a:pPr>
            <a:r>
              <a:rPr lang="en-US" altLang="en-US"/>
              <a:t>File Sharing</a:t>
            </a:r>
          </a:p>
        </p:txBody>
      </p:sp>
      <p:sp>
        <p:nvSpPr>
          <p:cNvPr id="267267" name="Rectangle 3">
            <a:extLst>
              <a:ext uri="{FF2B5EF4-FFF2-40B4-BE49-F238E27FC236}">
                <a16:creationId xmlns:a16="http://schemas.microsoft.com/office/drawing/2014/main" id="{0A3FA8F4-F91F-FC21-218A-323362DE14EF}"/>
              </a:ext>
            </a:extLst>
          </p:cNvPr>
          <p:cNvSpPr>
            <a:spLocks noGrp="1" noChangeArrowheads="1"/>
          </p:cNvSpPr>
          <p:nvPr>
            <p:ph type="body" idx="1"/>
          </p:nvPr>
        </p:nvSpPr>
        <p:spPr/>
        <p:txBody>
          <a:bodyPr/>
          <a:lstStyle/>
          <a:p>
            <a:pPr eaLnBrk="1" hangingPunct="1">
              <a:buFont typeface="Wingdings" charset="0"/>
              <a:buChar char="§"/>
              <a:defRPr/>
            </a:pPr>
            <a:endParaRPr lang="en-US"/>
          </a:p>
          <a:p>
            <a:pPr eaLnBrk="1" hangingPunct="1">
              <a:buFont typeface="Wingdings" charset="0"/>
              <a:buChar char="§"/>
              <a:defRPr/>
            </a:pPr>
            <a:r>
              <a:rPr lang="en-US"/>
              <a:t>The legal debate centers on the issue of whether you have the right to share copyrighted material with other parties as opposed to making copies for your own personal use.</a:t>
            </a:r>
          </a:p>
          <a:p>
            <a:pPr eaLnBrk="1" hangingPunct="1">
              <a:buFont typeface="Wingdings" charset="0"/>
              <a:buChar char="§"/>
              <a:defRPr/>
            </a:pP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a:extLst>
              <a:ext uri="{FF2B5EF4-FFF2-40B4-BE49-F238E27FC236}">
                <a16:creationId xmlns:a16="http://schemas.microsoft.com/office/drawing/2014/main" id="{5DC5C78A-6F15-189E-248F-71959509DC84}"/>
              </a:ext>
            </a:extLst>
          </p:cNvPr>
          <p:cNvSpPr>
            <a:spLocks noGrp="1" noChangeArrowheads="1"/>
          </p:cNvSpPr>
          <p:nvPr>
            <p:ph type="title"/>
          </p:nvPr>
        </p:nvSpPr>
        <p:spPr/>
        <p:txBody>
          <a:bodyPr/>
          <a:lstStyle/>
          <a:p>
            <a:pPr eaLnBrk="1" hangingPunct="1">
              <a:defRPr/>
            </a:pPr>
            <a:r>
              <a:rPr lang="en-US" altLang="en-US"/>
              <a:t>File Sharing Lawsuits</a:t>
            </a:r>
          </a:p>
        </p:txBody>
      </p:sp>
      <p:sp>
        <p:nvSpPr>
          <p:cNvPr id="269315" name="Rectangle 3">
            <a:extLst>
              <a:ext uri="{FF2B5EF4-FFF2-40B4-BE49-F238E27FC236}">
                <a16:creationId xmlns:a16="http://schemas.microsoft.com/office/drawing/2014/main" id="{F0F7AC3E-F6AA-9FAC-D159-658A92CE543D}"/>
              </a:ext>
            </a:extLst>
          </p:cNvPr>
          <p:cNvSpPr>
            <a:spLocks noGrp="1" noChangeArrowheads="1"/>
          </p:cNvSpPr>
          <p:nvPr>
            <p:ph type="body" idx="1"/>
          </p:nvPr>
        </p:nvSpPr>
        <p:spPr/>
        <p:txBody>
          <a:bodyPr/>
          <a:lstStyle/>
          <a:p>
            <a:pPr eaLnBrk="1" hangingPunct="1">
              <a:buFont typeface="Wingdings" charset="2"/>
              <a:buChar char="§"/>
              <a:defRPr/>
            </a:pPr>
            <a:r>
              <a:rPr lang="en-US" altLang="en-US"/>
              <a:t>The Recording Industry Association of America has filed many lawsuits against people trading unauthorized music online, including lawsuits against 69 people who allegedly used university networks to download music</a:t>
            </a:r>
          </a:p>
          <a:p>
            <a:pPr eaLnBrk="1" hangingPunct="1">
              <a:buFont typeface="Wingdings" charset="2"/>
              <a:buChar char="§"/>
              <a:defRPr/>
            </a:pPr>
            <a:r>
              <a:rPr lang="en-US" altLang="en-US"/>
              <a:t>Recent cases levied a fine of over $100K against a woman that shared files over Kazaa.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a:extLst>
              <a:ext uri="{FF2B5EF4-FFF2-40B4-BE49-F238E27FC236}">
                <a16:creationId xmlns:a16="http://schemas.microsoft.com/office/drawing/2014/main" id="{124007AC-3A94-BBDA-B6CB-1FADC4D60A3B}"/>
              </a:ext>
            </a:extLst>
          </p:cNvPr>
          <p:cNvSpPr>
            <a:spLocks noGrp="1" noChangeArrowheads="1"/>
          </p:cNvSpPr>
          <p:nvPr>
            <p:ph type="title"/>
          </p:nvPr>
        </p:nvSpPr>
        <p:spPr/>
        <p:txBody>
          <a:bodyPr/>
          <a:lstStyle/>
          <a:p>
            <a:pPr eaLnBrk="1" hangingPunct="1">
              <a:defRPr/>
            </a:pPr>
            <a:r>
              <a:rPr lang="en-US" altLang="en-US"/>
              <a:t>Brown U. Response</a:t>
            </a:r>
          </a:p>
        </p:txBody>
      </p:sp>
      <p:sp>
        <p:nvSpPr>
          <p:cNvPr id="271363" name="Rectangle 3">
            <a:extLst>
              <a:ext uri="{FF2B5EF4-FFF2-40B4-BE49-F238E27FC236}">
                <a16:creationId xmlns:a16="http://schemas.microsoft.com/office/drawing/2014/main" id="{7F0C1396-9EA5-2D15-B4AF-56A9615F2803}"/>
              </a:ext>
            </a:extLst>
          </p:cNvPr>
          <p:cNvSpPr>
            <a:spLocks noGrp="1" noChangeArrowheads="1"/>
          </p:cNvSpPr>
          <p:nvPr>
            <p:ph type="body" idx="1"/>
          </p:nvPr>
        </p:nvSpPr>
        <p:spPr/>
        <p:txBody>
          <a:bodyPr/>
          <a:lstStyle/>
          <a:p>
            <a:pPr eaLnBrk="1" hangingPunct="1">
              <a:lnSpc>
                <a:spcPct val="90000"/>
              </a:lnSpc>
              <a:buFont typeface="Wingdings" charset="2"/>
              <a:buChar char="§"/>
              <a:defRPr/>
            </a:pPr>
            <a:r>
              <a:rPr lang="en-US" altLang="en-US" sz="2800"/>
              <a:t>Brown University issued a statement reacting to the lawsuits: "Brown University has not yet received notice of the lawsuits announced today by the RIAA. If the University is served with a subpoena that meets the requirements of the law, Brown will comply as fully as possible. Until the University is served, however, it does not know the extent of the RIAA action. Any Brown student found in violation of the law will also be subject to University disciplinary action."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a:extLst>
              <a:ext uri="{FF2B5EF4-FFF2-40B4-BE49-F238E27FC236}">
                <a16:creationId xmlns:a16="http://schemas.microsoft.com/office/drawing/2014/main" id="{37446D6F-CABF-DCB6-61CA-69926C8CEFCC}"/>
              </a:ext>
            </a:extLst>
          </p:cNvPr>
          <p:cNvSpPr>
            <a:spLocks noGrp="1" noChangeArrowheads="1"/>
          </p:cNvSpPr>
          <p:nvPr>
            <p:ph type="title"/>
          </p:nvPr>
        </p:nvSpPr>
        <p:spPr/>
        <p:txBody>
          <a:bodyPr/>
          <a:lstStyle/>
          <a:p>
            <a:pPr eaLnBrk="1" hangingPunct="1">
              <a:defRPr/>
            </a:pPr>
            <a:r>
              <a:rPr lang="en-US" altLang="en-US" sz="4000"/>
              <a:t>Debate rages on over swapping of music and videos </a:t>
            </a:r>
          </a:p>
        </p:txBody>
      </p:sp>
      <p:sp>
        <p:nvSpPr>
          <p:cNvPr id="273411" name="Rectangle 3">
            <a:extLst>
              <a:ext uri="{FF2B5EF4-FFF2-40B4-BE49-F238E27FC236}">
                <a16:creationId xmlns:a16="http://schemas.microsoft.com/office/drawing/2014/main" id="{19B51775-1153-E555-055D-7467C896AB36}"/>
              </a:ext>
            </a:extLst>
          </p:cNvPr>
          <p:cNvSpPr>
            <a:spLocks noGrp="1" noChangeArrowheads="1"/>
          </p:cNvSpPr>
          <p:nvPr>
            <p:ph type="body" idx="1"/>
          </p:nvPr>
        </p:nvSpPr>
        <p:spPr/>
        <p:txBody>
          <a:bodyPr/>
          <a:lstStyle/>
          <a:p>
            <a:pPr eaLnBrk="1" hangingPunct="1">
              <a:buFont typeface="Wingdings" charset="2"/>
              <a:buChar char="§"/>
              <a:defRPr/>
            </a:pPr>
            <a:endParaRPr lang="en-US" altLang="en-US"/>
          </a:p>
          <a:p>
            <a:pPr eaLnBrk="1" hangingPunct="1">
              <a:buFont typeface="Wingdings" charset="2"/>
              <a:buChar char="§"/>
              <a:defRPr/>
            </a:pPr>
            <a:r>
              <a:rPr lang="en-US" altLang="en-US"/>
              <a:t>Despite the growth of legitimate, paid music-downloading services online, the legal, moral and economic debate over free music and video swapping shows no sign of being resolved soon.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2ED1D-0D25-6444-B9B0-DD98577C5F9A}"/>
              </a:ext>
            </a:extLst>
          </p:cNvPr>
          <p:cNvSpPr>
            <a:spLocks noGrp="1"/>
          </p:cNvSpPr>
          <p:nvPr>
            <p:ph type="title"/>
          </p:nvPr>
        </p:nvSpPr>
        <p:spPr/>
        <p:txBody>
          <a:bodyPr/>
          <a:lstStyle/>
          <a:p>
            <a:pPr eaLnBrk="1" hangingPunct="1">
              <a:defRPr/>
            </a:pPr>
            <a:r>
              <a:rPr lang="en-US" altLang="en-US"/>
              <a:t>IP Litigation involving Apple Inc.</a:t>
            </a:r>
          </a:p>
        </p:txBody>
      </p:sp>
      <p:sp>
        <p:nvSpPr>
          <p:cNvPr id="3" name="Content Placeholder 2">
            <a:extLst>
              <a:ext uri="{FF2B5EF4-FFF2-40B4-BE49-F238E27FC236}">
                <a16:creationId xmlns:a16="http://schemas.microsoft.com/office/drawing/2014/main" id="{1CF787CA-FC59-520D-3DF4-8E85D7694C6A}"/>
              </a:ext>
            </a:extLst>
          </p:cNvPr>
          <p:cNvSpPr>
            <a:spLocks noGrp="1"/>
          </p:cNvSpPr>
          <p:nvPr>
            <p:ph idx="1"/>
          </p:nvPr>
        </p:nvSpPr>
        <p:spPr>
          <a:xfrm>
            <a:off x="455613" y="1598613"/>
            <a:ext cx="8226425" cy="5259387"/>
          </a:xfrm>
        </p:spPr>
        <p:txBody>
          <a:bodyPr/>
          <a:lstStyle/>
          <a:p>
            <a:pPr eaLnBrk="1" hangingPunct="1">
              <a:buFont typeface="Wingdings" charset="2"/>
              <a:buChar char="§"/>
              <a:defRPr/>
            </a:pPr>
            <a:r>
              <a:rPr lang="en-US" altLang="en-US"/>
              <a:t>A Very, Very long list in which Apple is both plaintiff  and defendants at various times</a:t>
            </a:r>
          </a:p>
          <a:p>
            <a:pPr eaLnBrk="1" hangingPunct="1">
              <a:buFont typeface="Wingdings" charset="2"/>
              <a:buChar char="§"/>
              <a:defRPr/>
            </a:pPr>
            <a:endParaRPr lang="en-US" altLang="en-US"/>
          </a:p>
          <a:p>
            <a:pPr eaLnBrk="1" hangingPunct="1">
              <a:buFont typeface="Wingdings" charset="2"/>
              <a:buChar char="§"/>
              <a:defRPr/>
            </a:pPr>
            <a:r>
              <a:rPr lang="en-US" altLang="en-US"/>
              <a:t>It is fair to say that Apple has spent 100s of millions of dollars on litigation around its products, intellectual property and trade practices</a:t>
            </a:r>
          </a:p>
          <a:p>
            <a:pPr eaLnBrk="1" hangingPunct="1">
              <a:buFont typeface="Wingdings" charset="2"/>
              <a:buChar char="§"/>
              <a:defRPr/>
            </a:pPr>
            <a:r>
              <a:rPr lang="en-US" altLang="en-US">
                <a:hlinkClick r:id="rId2"/>
              </a:rPr>
              <a:t>http://en.wikipedia.org/wiki/Apple_Inc._litigation</a:t>
            </a:r>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A0428-AE0C-0C69-C469-9D765ABEC67D}"/>
              </a:ext>
            </a:extLst>
          </p:cNvPr>
          <p:cNvSpPr>
            <a:spLocks noGrp="1"/>
          </p:cNvSpPr>
          <p:nvPr>
            <p:ph type="title"/>
          </p:nvPr>
        </p:nvSpPr>
        <p:spPr/>
        <p:txBody>
          <a:bodyPr/>
          <a:lstStyle/>
          <a:p>
            <a:pPr>
              <a:defRPr/>
            </a:pPr>
            <a:r>
              <a:rPr lang="en-US" altLang="en-US"/>
              <a:t>Apple and Trademarks</a:t>
            </a:r>
          </a:p>
        </p:txBody>
      </p:sp>
      <p:sp>
        <p:nvSpPr>
          <p:cNvPr id="3" name="Content Placeholder 2">
            <a:extLst>
              <a:ext uri="{FF2B5EF4-FFF2-40B4-BE49-F238E27FC236}">
                <a16:creationId xmlns:a16="http://schemas.microsoft.com/office/drawing/2014/main" id="{537A821E-D6CE-3BF8-B468-4D923825ABCB}"/>
              </a:ext>
            </a:extLst>
          </p:cNvPr>
          <p:cNvSpPr>
            <a:spLocks noGrp="1"/>
          </p:cNvSpPr>
          <p:nvPr>
            <p:ph idx="1"/>
          </p:nvPr>
        </p:nvSpPr>
        <p:spPr/>
        <p:txBody>
          <a:bodyPr/>
          <a:lstStyle/>
          <a:p>
            <a:pPr>
              <a:buFont typeface="Wingdings" charset="0"/>
              <a:buChar char="§"/>
              <a:defRPr/>
            </a:pPr>
            <a:r>
              <a:rPr lang="en-US" dirty="0"/>
              <a:t>Between just 2008 and 2010 Apple filed over 350 complaints over the improper use of its trademarks,</a:t>
            </a:r>
          </a:p>
          <a:p>
            <a:pPr>
              <a:buFont typeface="Wingdings" charset="0"/>
              <a:buChar char="§"/>
              <a:defRPr/>
            </a:pPr>
            <a:endParaRPr lang="en-US" dirty="0"/>
          </a:p>
          <a:p>
            <a:pPr marL="0" indent="0">
              <a:buFont typeface="Wingdings" charset="0"/>
              <a:buNone/>
              <a:defRPr/>
            </a:pPr>
            <a:r>
              <a:rPr lang="en-US" dirty="0"/>
              <a:t>iPod, </a:t>
            </a:r>
            <a:r>
              <a:rPr lang="en-US" dirty="0" err="1"/>
              <a:t>iPad</a:t>
            </a:r>
            <a:r>
              <a:rPr lang="en-US" dirty="0"/>
              <a:t>, </a:t>
            </a:r>
            <a:r>
              <a:rPr lang="en-US" dirty="0" err="1"/>
              <a:t>iTouch</a:t>
            </a:r>
            <a:r>
              <a:rPr lang="en-US" dirty="0"/>
              <a:t>, iPhone, Apple and Safari</a:t>
            </a:r>
          </a:p>
          <a:p>
            <a:pPr>
              <a:buFont typeface="Wingdings" charset="0"/>
              <a:buChar char="§"/>
              <a:defRPr/>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704AC-80DB-9FAD-3599-AC42BA932DF9}"/>
              </a:ext>
            </a:extLst>
          </p:cNvPr>
          <p:cNvSpPr>
            <a:spLocks noGrp="1"/>
          </p:cNvSpPr>
          <p:nvPr>
            <p:ph type="title"/>
          </p:nvPr>
        </p:nvSpPr>
        <p:spPr/>
        <p:txBody>
          <a:bodyPr/>
          <a:lstStyle/>
          <a:p>
            <a:pPr eaLnBrk="1" hangingPunct="1">
              <a:defRPr/>
            </a:pPr>
            <a:r>
              <a:rPr lang="en-US" altLang="en-US"/>
              <a:t>Apple vs. Samsung</a:t>
            </a:r>
          </a:p>
        </p:txBody>
      </p:sp>
      <p:sp>
        <p:nvSpPr>
          <p:cNvPr id="3" name="Content Placeholder 2">
            <a:extLst>
              <a:ext uri="{FF2B5EF4-FFF2-40B4-BE49-F238E27FC236}">
                <a16:creationId xmlns:a16="http://schemas.microsoft.com/office/drawing/2014/main" id="{A9D18EE2-AD27-6DC5-F4FF-7C1821644B40}"/>
              </a:ext>
            </a:extLst>
          </p:cNvPr>
          <p:cNvSpPr>
            <a:spLocks noGrp="1"/>
          </p:cNvSpPr>
          <p:nvPr>
            <p:ph idx="1"/>
          </p:nvPr>
        </p:nvSpPr>
        <p:spPr>
          <a:xfrm>
            <a:off x="455613" y="1598613"/>
            <a:ext cx="8226425" cy="5259387"/>
          </a:xfrm>
        </p:spPr>
        <p:txBody>
          <a:bodyPr/>
          <a:lstStyle/>
          <a:p>
            <a:pPr marL="0" indent="0" eaLnBrk="1" hangingPunct="1">
              <a:buFont typeface="Wingdings" charset="0"/>
              <a:buNone/>
              <a:defRPr/>
            </a:pPr>
            <a:r>
              <a:rPr lang="en-US" dirty="0"/>
              <a:t>In 2011 Apple alleged that Samsung  used some of its IP in its Galaxy III cell phone</a:t>
            </a:r>
          </a:p>
          <a:p>
            <a:pPr marL="0" indent="0" eaLnBrk="1" hangingPunct="1">
              <a:buFont typeface="Wingdings" charset="0"/>
              <a:buNone/>
              <a:defRPr/>
            </a:pPr>
            <a:endParaRPr lang="en-US" dirty="0"/>
          </a:p>
          <a:p>
            <a:pPr eaLnBrk="1" hangingPunct="1">
              <a:buFont typeface="Wingdings" charset="0"/>
              <a:buChar char="§"/>
              <a:defRPr/>
            </a:pPr>
            <a:r>
              <a:rPr lang="en-US" dirty="0"/>
              <a:t>Apple was simultaneously suing Motorola for similar patent infringement</a:t>
            </a:r>
          </a:p>
          <a:p>
            <a:pPr marL="0" indent="0" eaLnBrk="1" hangingPunct="1">
              <a:buFont typeface="Wingdings" charset="0"/>
              <a:buNone/>
              <a:defRPr/>
            </a:pPr>
            <a:endParaRPr lang="en-US" dirty="0"/>
          </a:p>
          <a:p>
            <a:pPr eaLnBrk="1" hangingPunct="1">
              <a:buFont typeface="Wingdings" charset="0"/>
              <a:buChar char="§"/>
              <a:defRPr/>
            </a:pPr>
            <a:r>
              <a:rPr lang="en-US" dirty="0"/>
              <a:t>Known as the Mobile Patent Wars aimed at the incredible success of Android in the market, owned by Google</a:t>
            </a:r>
          </a:p>
          <a:p>
            <a:pPr eaLnBrk="1" hangingPunct="1">
              <a:buFont typeface="Wingdings" charset="0"/>
              <a:buChar char="§"/>
              <a:defRPr/>
            </a:pPr>
            <a:endParaRPr lang="en-US" dirty="0"/>
          </a:p>
          <a:p>
            <a:pPr eaLnBrk="1" hangingPunct="1">
              <a:buFont typeface="Wingdings" charset="0"/>
              <a:buChar char="§"/>
              <a:defRPr/>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3D9E4-37F6-68AA-2B64-6B42A27DB9D9}"/>
              </a:ext>
            </a:extLst>
          </p:cNvPr>
          <p:cNvSpPr>
            <a:spLocks noGrp="1"/>
          </p:cNvSpPr>
          <p:nvPr>
            <p:ph type="title"/>
          </p:nvPr>
        </p:nvSpPr>
        <p:spPr/>
        <p:txBody>
          <a:bodyPr/>
          <a:lstStyle/>
          <a:p>
            <a:pPr eaLnBrk="1" hangingPunct="1">
              <a:defRPr/>
            </a:pPr>
            <a:r>
              <a:rPr lang="en-US" altLang="en-US"/>
              <a:t>Apple vs. Samsung</a:t>
            </a:r>
          </a:p>
        </p:txBody>
      </p:sp>
      <p:sp>
        <p:nvSpPr>
          <p:cNvPr id="3" name="Content Placeholder 2">
            <a:extLst>
              <a:ext uri="{FF2B5EF4-FFF2-40B4-BE49-F238E27FC236}">
                <a16:creationId xmlns:a16="http://schemas.microsoft.com/office/drawing/2014/main" id="{B80C4713-3AC4-85B9-A741-2BB24B465A83}"/>
              </a:ext>
            </a:extLst>
          </p:cNvPr>
          <p:cNvSpPr>
            <a:spLocks noGrp="1"/>
          </p:cNvSpPr>
          <p:nvPr>
            <p:ph idx="1"/>
          </p:nvPr>
        </p:nvSpPr>
        <p:spPr/>
        <p:txBody>
          <a:bodyPr/>
          <a:lstStyle/>
          <a:p>
            <a:pPr eaLnBrk="1" hangingPunct="1">
              <a:buFont typeface="Wingdings" charset="2"/>
              <a:buChar char="§"/>
              <a:defRPr/>
            </a:pPr>
            <a:r>
              <a:rPr lang="en-US" altLang="en-US"/>
              <a:t>Apple’s actions against Samsung eventually spread to 50 different lawsuits across more than a dozen countries</a:t>
            </a:r>
          </a:p>
          <a:p>
            <a:pPr eaLnBrk="1" hangingPunct="1">
              <a:buFont typeface="Wingdings" charset="2"/>
              <a:buChar char="§"/>
              <a:defRPr/>
            </a:pPr>
            <a:r>
              <a:rPr lang="en-US" altLang="en-US"/>
              <a:t>Samsung and Google countersued Apple in almost all cases</a:t>
            </a:r>
          </a:p>
          <a:p>
            <a:pPr eaLnBrk="1" hangingPunct="1">
              <a:buFont typeface="Wingdings" charset="2"/>
              <a:buChar char="§"/>
              <a:defRPr/>
            </a:pPr>
            <a:r>
              <a:rPr lang="en-US" altLang="en-US"/>
              <a:t>In August 2012 a U.S. Court held for Apple and assessed $1B in damages against Samsung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1970" name="Rectangle 2">
            <a:extLst>
              <a:ext uri="{FF2B5EF4-FFF2-40B4-BE49-F238E27FC236}">
                <a16:creationId xmlns:a16="http://schemas.microsoft.com/office/drawing/2014/main" id="{F12798C5-5D00-5BA1-1B86-FD6F51120EEC}"/>
              </a:ext>
            </a:extLst>
          </p:cNvPr>
          <p:cNvSpPr>
            <a:spLocks noGrp="1" noChangeArrowheads="1"/>
          </p:cNvSpPr>
          <p:nvPr>
            <p:ph type="title"/>
          </p:nvPr>
        </p:nvSpPr>
        <p:spPr>
          <a:xfrm>
            <a:off x="304800" y="228600"/>
            <a:ext cx="8229600" cy="1371600"/>
          </a:xfrm>
        </p:spPr>
        <p:txBody>
          <a:bodyPr/>
          <a:lstStyle/>
          <a:p>
            <a:pPr eaLnBrk="1" hangingPunct="1">
              <a:defRPr/>
            </a:pPr>
            <a:r>
              <a:rPr lang="en-US" sz="3600"/>
              <a:t>What are some of your options?</a:t>
            </a:r>
            <a:endParaRPr lang="en-US"/>
          </a:p>
        </p:txBody>
      </p:sp>
      <p:sp>
        <p:nvSpPr>
          <p:cNvPr id="211971" name="Rectangle 3">
            <a:extLst>
              <a:ext uri="{FF2B5EF4-FFF2-40B4-BE49-F238E27FC236}">
                <a16:creationId xmlns:a16="http://schemas.microsoft.com/office/drawing/2014/main" id="{8E0E792E-FBB9-574D-C83E-B9410EE1515A}"/>
              </a:ext>
            </a:extLst>
          </p:cNvPr>
          <p:cNvSpPr>
            <a:spLocks noGrp="1" noChangeArrowheads="1"/>
          </p:cNvSpPr>
          <p:nvPr>
            <p:ph type="body" idx="1"/>
          </p:nvPr>
        </p:nvSpPr>
        <p:spPr>
          <a:xfrm>
            <a:off x="381000" y="1600200"/>
            <a:ext cx="8229600" cy="4114800"/>
          </a:xfrm>
        </p:spPr>
        <p:txBody>
          <a:bodyPr/>
          <a:lstStyle/>
          <a:p>
            <a:pPr eaLnBrk="1" hangingPunct="1">
              <a:buFont typeface="Wingdings" charset="2"/>
              <a:buChar char="§"/>
              <a:defRPr/>
            </a:pPr>
            <a:r>
              <a:rPr lang="en-US" altLang="en-US"/>
              <a:t>You can give unrestricted free usage of it, otherwise known as Freeware or Shareware</a:t>
            </a:r>
          </a:p>
          <a:p>
            <a:pPr eaLnBrk="1" hangingPunct="1">
              <a:buFont typeface="Wingdings" charset="2"/>
              <a:buChar char="§"/>
              <a:defRPr/>
            </a:pPr>
            <a:endParaRPr lang="en-US" altLang="en-US"/>
          </a:p>
          <a:p>
            <a:pPr eaLnBrk="1" hangingPunct="1">
              <a:buFont typeface="Wingdings" charset="2"/>
              <a:buChar char="§"/>
              <a:defRPr/>
            </a:pPr>
            <a:r>
              <a:rPr lang="en-US" altLang="en-US"/>
              <a:t>You can license it, for a fee, with restrictions on its use</a:t>
            </a:r>
          </a:p>
          <a:p>
            <a:pPr eaLnBrk="1" hangingPunct="1">
              <a:buFont typeface="Wingdings" charset="2"/>
              <a:buChar char="§"/>
              <a:defRPr/>
            </a:pPr>
            <a:endParaRPr lang="en-US" altLang="en-US"/>
          </a:p>
          <a:p>
            <a:pPr eaLnBrk="1" hangingPunct="1">
              <a:buFont typeface="Wingdings" charset="2"/>
              <a:buChar char="§"/>
              <a:defRPr/>
            </a:pPr>
            <a:r>
              <a:rPr lang="en-US" altLang="en-US"/>
              <a:t>You can sell it, lock stock and barrel and transfer ownership altogether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anim calcmode="lin" valueType="num">
                                      <p:cBhvr additive="base">
                                        <p:cTn id="7" dur="500" fill="hold"/>
                                        <p:tgtEl>
                                          <p:spTgt spid="2119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19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1971">
                                            <p:txEl>
                                              <p:pRg st="2" end="2"/>
                                            </p:txEl>
                                          </p:spTgt>
                                        </p:tgtEl>
                                        <p:attrNameLst>
                                          <p:attrName>style.visibility</p:attrName>
                                        </p:attrNameLst>
                                      </p:cBhvr>
                                      <p:to>
                                        <p:strVal val="visible"/>
                                      </p:to>
                                    </p:set>
                                    <p:anim calcmode="lin" valueType="num">
                                      <p:cBhvr additive="base">
                                        <p:cTn id="13" dur="500" fill="hold"/>
                                        <p:tgtEl>
                                          <p:spTgt spid="21197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19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1971">
                                            <p:txEl>
                                              <p:pRg st="4" end="4"/>
                                            </p:txEl>
                                          </p:spTgt>
                                        </p:tgtEl>
                                        <p:attrNameLst>
                                          <p:attrName>style.visibility</p:attrName>
                                        </p:attrNameLst>
                                      </p:cBhvr>
                                      <p:to>
                                        <p:strVal val="visible"/>
                                      </p:to>
                                    </p:set>
                                    <p:anim calcmode="lin" valueType="num">
                                      <p:cBhvr additive="base">
                                        <p:cTn id="19" dur="500" fill="hold"/>
                                        <p:tgtEl>
                                          <p:spTgt spid="211971">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197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0026C-2442-F996-7328-7845976C84CA}"/>
              </a:ext>
            </a:extLst>
          </p:cNvPr>
          <p:cNvSpPr>
            <a:spLocks noGrp="1"/>
          </p:cNvSpPr>
          <p:nvPr>
            <p:ph type="title"/>
          </p:nvPr>
        </p:nvSpPr>
        <p:spPr/>
        <p:txBody>
          <a:bodyPr/>
          <a:lstStyle/>
          <a:p>
            <a:pPr eaLnBrk="1" hangingPunct="1">
              <a:defRPr/>
            </a:pPr>
            <a:r>
              <a:rPr lang="en-US" altLang="en-US"/>
              <a:t>Apple vs. Samsung</a:t>
            </a:r>
          </a:p>
        </p:txBody>
      </p:sp>
      <p:sp>
        <p:nvSpPr>
          <p:cNvPr id="3" name="Content Placeholder 2">
            <a:extLst>
              <a:ext uri="{FF2B5EF4-FFF2-40B4-BE49-F238E27FC236}">
                <a16:creationId xmlns:a16="http://schemas.microsoft.com/office/drawing/2014/main" id="{8A773A53-AA4F-2DE9-B5B3-3D7EB7753B93}"/>
              </a:ext>
            </a:extLst>
          </p:cNvPr>
          <p:cNvSpPr>
            <a:spLocks noGrp="1"/>
          </p:cNvSpPr>
          <p:nvPr>
            <p:ph idx="1"/>
          </p:nvPr>
        </p:nvSpPr>
        <p:spPr/>
        <p:txBody>
          <a:bodyPr/>
          <a:lstStyle/>
          <a:p>
            <a:pPr eaLnBrk="1" hangingPunct="1">
              <a:buFont typeface="Wingdings" charset="0"/>
              <a:buChar char="§"/>
              <a:defRPr/>
            </a:pPr>
            <a:r>
              <a:rPr lang="en-US" dirty="0"/>
              <a:t>Apple requested that Samsung be forced to stop selling its Galaxy Android based phones in the U.S. while the appeals are pending.</a:t>
            </a:r>
          </a:p>
          <a:p>
            <a:pPr marL="0" indent="0" eaLnBrk="1" hangingPunct="1">
              <a:buFont typeface="Wingdings" charset="0"/>
              <a:buNone/>
              <a:defRPr/>
            </a:pPr>
            <a:endParaRPr lang="en-US" dirty="0"/>
          </a:p>
          <a:p>
            <a:pPr eaLnBrk="1" hangingPunct="1">
              <a:buFont typeface="Wingdings" charset="0"/>
              <a:buChar char="§"/>
              <a:defRPr/>
            </a:pPr>
            <a:r>
              <a:rPr lang="en-US" dirty="0"/>
              <a:t>Largest single damages award in recent history.</a:t>
            </a:r>
          </a:p>
          <a:p>
            <a:pPr marL="0" indent="0" eaLnBrk="1" hangingPunct="1">
              <a:buFont typeface="Wingdings" charset="0"/>
              <a:buNone/>
              <a:defRPr/>
            </a:pP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E63CE-F262-EBB4-E634-724FEAF58E40}"/>
              </a:ext>
            </a:extLst>
          </p:cNvPr>
          <p:cNvSpPr>
            <a:spLocks noGrp="1"/>
          </p:cNvSpPr>
          <p:nvPr>
            <p:ph type="title"/>
          </p:nvPr>
        </p:nvSpPr>
        <p:spPr>
          <a:xfrm>
            <a:off x="455613" y="273050"/>
            <a:ext cx="8226425" cy="565150"/>
          </a:xfrm>
        </p:spPr>
        <p:txBody>
          <a:bodyPr/>
          <a:lstStyle/>
          <a:p>
            <a:pPr>
              <a:defRPr/>
            </a:pPr>
            <a:r>
              <a:rPr lang="en-US" altLang="en-US"/>
              <a:t>So who is winning?</a:t>
            </a:r>
          </a:p>
        </p:txBody>
      </p:sp>
      <p:sp>
        <p:nvSpPr>
          <p:cNvPr id="3" name="Content Placeholder 2">
            <a:extLst>
              <a:ext uri="{FF2B5EF4-FFF2-40B4-BE49-F238E27FC236}">
                <a16:creationId xmlns:a16="http://schemas.microsoft.com/office/drawing/2014/main" id="{AD38E3A6-B1E4-6CFA-143B-2284EBAABF49}"/>
              </a:ext>
            </a:extLst>
          </p:cNvPr>
          <p:cNvSpPr>
            <a:spLocks noGrp="1"/>
          </p:cNvSpPr>
          <p:nvPr>
            <p:ph idx="1"/>
          </p:nvPr>
        </p:nvSpPr>
        <p:spPr/>
        <p:txBody>
          <a:bodyPr/>
          <a:lstStyle/>
          <a:p>
            <a:pPr>
              <a:buFont typeface="Wingdings" charset="2"/>
              <a:buChar char="§"/>
              <a:defRPr/>
            </a:pPr>
            <a:r>
              <a:rPr lang="en-US" altLang="en-US" sz="2800" dirty="0">
                <a:effectLst/>
              </a:rPr>
              <a:t>Apple has been largely successful against Samsung, with the bulk of rulings and court decisions going in Apple’s favor. Apple has also struck a blow against companies (like Motorola) using predatory licensing on standards-essential patents to seek bans on competing products, and can perhaps claim a moral victory with Samsung outright admitting some of its products copied Apple technology. </a:t>
            </a:r>
            <a:endParaRPr lang="en-US" altLang="en-US" sz="28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1F746-3E31-2FCC-E299-1AE646C0C38F}"/>
              </a:ext>
            </a:extLst>
          </p:cNvPr>
          <p:cNvSpPr>
            <a:spLocks noGrp="1"/>
          </p:cNvSpPr>
          <p:nvPr>
            <p:ph type="title"/>
          </p:nvPr>
        </p:nvSpPr>
        <p:spPr>
          <a:xfrm>
            <a:off x="455613" y="273050"/>
            <a:ext cx="8226425" cy="717550"/>
          </a:xfrm>
        </p:spPr>
        <p:txBody>
          <a:bodyPr/>
          <a:lstStyle/>
          <a:p>
            <a:pPr>
              <a:defRPr/>
            </a:pPr>
            <a:r>
              <a:rPr lang="en-US" altLang="en-US"/>
              <a:t>What have they actually won?</a:t>
            </a:r>
          </a:p>
        </p:txBody>
      </p:sp>
      <p:sp>
        <p:nvSpPr>
          <p:cNvPr id="93186" name="Content Placeholder 2">
            <a:extLst>
              <a:ext uri="{FF2B5EF4-FFF2-40B4-BE49-F238E27FC236}">
                <a16:creationId xmlns:a16="http://schemas.microsoft.com/office/drawing/2014/main" id="{BD034B24-48BD-8D1C-E832-1C64DD02D051}"/>
              </a:ext>
            </a:extLst>
          </p:cNvPr>
          <p:cNvSpPr>
            <a:spLocks noGrp="1" noChangeArrowheads="1"/>
          </p:cNvSpPr>
          <p:nvPr>
            <p:ph idx="1"/>
          </p:nvPr>
        </p:nvSpPr>
        <p:spPr>
          <a:xfrm>
            <a:off x="455613" y="1143000"/>
            <a:ext cx="8226425" cy="5257800"/>
          </a:xfrm>
        </p:spPr>
        <p:txBody>
          <a:bodyPr/>
          <a:lstStyle/>
          <a:p>
            <a:pPr>
              <a:defRPr/>
            </a:pPr>
            <a:r>
              <a:rPr lang="en-US" altLang="en-US" sz="2400" dirty="0">
                <a:effectLst/>
              </a:rPr>
              <a:t>A settlement reached in 2018 appears to have prevailed after a slew of appeals</a:t>
            </a:r>
          </a:p>
          <a:p>
            <a:pPr marL="0" indent="0">
              <a:buFont typeface="Wingdings" pitchFamily="2" charset="2"/>
              <a:buNone/>
              <a:defRPr/>
            </a:pPr>
            <a:endParaRPr lang="en-US" altLang="en-US" sz="2400" dirty="0">
              <a:effectLst/>
            </a:endParaRPr>
          </a:p>
          <a:p>
            <a:pPr>
              <a:defRPr/>
            </a:pPr>
            <a:r>
              <a:rPr lang="en-US" altLang="en-US" sz="2400" dirty="0">
                <a:effectLst/>
              </a:rPr>
              <a:t>A jury awarded Apple $500M in damages</a:t>
            </a:r>
          </a:p>
          <a:p>
            <a:pPr>
              <a:defRPr/>
            </a:pPr>
            <a:endParaRPr lang="en-US" altLang="en-US" sz="2400" dirty="0">
              <a:effectLst/>
            </a:endParaRPr>
          </a:p>
          <a:p>
            <a:pPr>
              <a:defRPr/>
            </a:pPr>
            <a:r>
              <a:rPr lang="en-US" altLang="en-US" sz="2400" dirty="0">
                <a:effectLst/>
              </a:rPr>
              <a:t>“And if I had to characterize it, it didn’t really accomplish anything,” said Brian J. Love, a Santa Clara University law professor who tracked the case. “Close to a decade of litigation, hundreds of millions of dollars spent on lawyers, and at the end of the day, NO products were removed from the market”</a:t>
            </a:r>
            <a:endParaRPr lang="en-US" altLang="en-US" dirty="0">
              <a:effectLs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10AE4-7F0E-1516-58EA-A686918A60D9}"/>
              </a:ext>
            </a:extLst>
          </p:cNvPr>
          <p:cNvSpPr>
            <a:spLocks noGrp="1"/>
          </p:cNvSpPr>
          <p:nvPr>
            <p:ph type="title"/>
          </p:nvPr>
        </p:nvSpPr>
        <p:spPr/>
        <p:txBody>
          <a:bodyPr/>
          <a:lstStyle/>
          <a:p>
            <a:pPr>
              <a:defRPr/>
            </a:pPr>
            <a:r>
              <a:rPr lang="en-US" altLang="en-US"/>
              <a:t>The Cost of Litigation</a:t>
            </a:r>
          </a:p>
        </p:txBody>
      </p:sp>
      <p:sp>
        <p:nvSpPr>
          <p:cNvPr id="3" name="Content Placeholder 2">
            <a:extLst>
              <a:ext uri="{FF2B5EF4-FFF2-40B4-BE49-F238E27FC236}">
                <a16:creationId xmlns:a16="http://schemas.microsoft.com/office/drawing/2014/main" id="{5AFEA6AD-33D2-1337-350E-E21B7C3AC127}"/>
              </a:ext>
            </a:extLst>
          </p:cNvPr>
          <p:cNvSpPr>
            <a:spLocks noGrp="1"/>
          </p:cNvSpPr>
          <p:nvPr>
            <p:ph idx="1"/>
          </p:nvPr>
        </p:nvSpPr>
        <p:spPr/>
        <p:txBody>
          <a:bodyPr/>
          <a:lstStyle/>
          <a:p>
            <a:pPr>
              <a:buFont typeface="Wingdings" charset="2"/>
              <a:buChar char="§"/>
              <a:defRPr/>
            </a:pPr>
            <a:endParaRPr lang="en-US" altLang="en-US" dirty="0"/>
          </a:p>
          <a:p>
            <a:pPr>
              <a:buFont typeface="Wingdings" charset="2"/>
              <a:buChar char="§"/>
              <a:defRPr/>
            </a:pPr>
            <a:endParaRPr lang="en-US" altLang="en-US" sz="2800" dirty="0"/>
          </a:p>
          <a:p>
            <a:pPr>
              <a:buFont typeface="Wingdings" charset="2"/>
              <a:buChar char="§"/>
              <a:defRPr/>
            </a:pPr>
            <a:r>
              <a:rPr lang="en-US" altLang="en-US" sz="3600" dirty="0"/>
              <a:t>Who pays for these hundreds of     			lawsuits?</a:t>
            </a:r>
          </a:p>
          <a:p>
            <a:pPr>
              <a:buFont typeface="Wingdings" charset="2"/>
              <a:buChar char="§"/>
              <a:defRPr/>
            </a:pPr>
            <a:endParaRPr lang="en-US" altLang="en-US" sz="3600" dirty="0"/>
          </a:p>
          <a:p>
            <a:pPr>
              <a:buFont typeface="Wingdings" charset="2"/>
              <a:buChar char="§"/>
              <a:defRPr/>
            </a:pPr>
            <a:r>
              <a:rPr lang="en-US" altLang="en-US" sz="3600" dirty="0" err="1"/>
              <a:t>Ans</a:t>
            </a:r>
            <a:r>
              <a:rPr lang="en-US" altLang="en-US" sz="3600" dirty="0"/>
              <a:t>:   We Do!  It’s built into the price of selling the product</a:t>
            </a:r>
            <a:r>
              <a:rPr lang="en-US" altLang="en-US" sz="2800" dirty="0"/>
              <a:t>.</a:t>
            </a:r>
          </a:p>
          <a:p>
            <a:pPr>
              <a:buFont typeface="Wingdings" charset="2"/>
              <a:buChar char="§"/>
              <a:defRPr/>
            </a:pP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67FB06-8F95-2644-E741-E930210696D2}"/>
              </a:ext>
            </a:extLst>
          </p:cNvPr>
          <p:cNvSpPr>
            <a:spLocks noGrp="1"/>
          </p:cNvSpPr>
          <p:nvPr>
            <p:ph type="title"/>
          </p:nvPr>
        </p:nvSpPr>
        <p:spPr/>
        <p:txBody>
          <a:bodyPr/>
          <a:lstStyle/>
          <a:p>
            <a:pPr>
              <a:defRPr/>
            </a:pPr>
            <a:r>
              <a:rPr lang="en-US" altLang="en-US"/>
              <a:t>Read more here…..</a:t>
            </a:r>
          </a:p>
        </p:txBody>
      </p:sp>
      <p:sp>
        <p:nvSpPr>
          <p:cNvPr id="5" name="Content Placeholder 4">
            <a:extLst>
              <a:ext uri="{FF2B5EF4-FFF2-40B4-BE49-F238E27FC236}">
                <a16:creationId xmlns:a16="http://schemas.microsoft.com/office/drawing/2014/main" id="{3DF23500-316F-3D50-8840-2B18F95900F9}"/>
              </a:ext>
            </a:extLst>
          </p:cNvPr>
          <p:cNvSpPr>
            <a:spLocks noGrp="1"/>
          </p:cNvSpPr>
          <p:nvPr>
            <p:ph idx="1"/>
          </p:nvPr>
        </p:nvSpPr>
        <p:spPr>
          <a:xfrm>
            <a:off x="455613" y="3276600"/>
            <a:ext cx="8226425" cy="2819400"/>
          </a:xfrm>
        </p:spPr>
        <p:txBody>
          <a:bodyPr/>
          <a:lstStyle/>
          <a:p>
            <a:pPr>
              <a:buFont typeface="Wingdings" charset="2"/>
              <a:buChar char="§"/>
              <a:defRPr/>
            </a:pPr>
            <a:r>
              <a:rPr lang="en-US" dirty="0">
                <a:hlinkClick r:id="rId2"/>
              </a:rPr>
              <a:t>https://www.nytimes.com/2018/06/27/technology/apple-samsung-smartphone-patent.html</a:t>
            </a:r>
            <a:endParaRPr lang="en-US"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4F4D4F-4AF9-5499-24DF-468CB5B2AA63}"/>
              </a:ext>
            </a:extLst>
          </p:cNvPr>
          <p:cNvSpPr>
            <a:spLocks noGrp="1"/>
          </p:cNvSpPr>
          <p:nvPr>
            <p:ph type="ctrTitle" sz="quarter"/>
          </p:nvPr>
        </p:nvSpPr>
        <p:spPr>
          <a:xfrm>
            <a:off x="455613" y="1249363"/>
            <a:ext cx="8226425" cy="1736725"/>
          </a:xfrm>
        </p:spPr>
        <p:txBody>
          <a:bodyPr/>
          <a:lstStyle/>
          <a:p>
            <a:pPr>
              <a:defRPr/>
            </a:pPr>
            <a:r>
              <a:rPr lang="en-US" dirty="0"/>
              <a:t>Fraud</a:t>
            </a:r>
          </a:p>
        </p:txBody>
      </p:sp>
      <p:sp>
        <p:nvSpPr>
          <p:cNvPr id="5" name="Subtitle 4">
            <a:extLst>
              <a:ext uri="{FF2B5EF4-FFF2-40B4-BE49-F238E27FC236}">
                <a16:creationId xmlns:a16="http://schemas.microsoft.com/office/drawing/2014/main" id="{F6634F68-5B93-3D5D-F382-B7E7404AC788}"/>
              </a:ext>
            </a:extLst>
          </p:cNvPr>
          <p:cNvSpPr>
            <a:spLocks noGrp="1"/>
          </p:cNvSpPr>
          <p:nvPr>
            <p:ph type="subTitle" sz="quarter" idx="1"/>
          </p:nvPr>
        </p:nvSpPr>
        <p:spPr/>
        <p:txBody>
          <a:bodyPr/>
          <a:lstStyle/>
          <a:p>
            <a:pPr>
              <a:defRPr/>
            </a:pPr>
            <a:endParaRPr lang="en-US" dirty="0"/>
          </a:p>
        </p:txBody>
      </p:sp>
      <p:pic>
        <p:nvPicPr>
          <p:cNvPr id="96259" name="Picture 3" descr="/var/folders/1x/fmlnj7993lqc08r6z5dcfyw00000gn/T/com.microsoft.Word/Content.MSO/851A09A1.tmp">
            <a:extLst>
              <a:ext uri="{FF2B5EF4-FFF2-40B4-BE49-F238E27FC236}">
                <a16:creationId xmlns:a16="http://schemas.microsoft.com/office/drawing/2014/main" id="{FE740D91-62E8-91BA-51FC-AF0F0F81FB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5238" y="3783013"/>
            <a:ext cx="4067175" cy="185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36E085-99CB-460F-B92B-3EE938C947AE}"/>
              </a:ext>
            </a:extLst>
          </p:cNvPr>
          <p:cNvSpPr>
            <a:spLocks noGrp="1"/>
          </p:cNvSpPr>
          <p:nvPr>
            <p:ph type="title"/>
          </p:nvPr>
        </p:nvSpPr>
        <p:spPr>
          <a:xfrm flipV="1">
            <a:off x="722313" y="5768975"/>
            <a:ext cx="7772400" cy="250825"/>
          </a:xfrm>
        </p:spPr>
        <p:txBody>
          <a:bodyPr/>
          <a:lstStyle/>
          <a:p>
            <a:pPr>
              <a:defRPr/>
            </a:pPr>
            <a:endParaRPr lang="en-US" dirty="0"/>
          </a:p>
        </p:txBody>
      </p:sp>
      <p:sp>
        <p:nvSpPr>
          <p:cNvPr id="5" name="Text Placeholder 4">
            <a:extLst>
              <a:ext uri="{FF2B5EF4-FFF2-40B4-BE49-F238E27FC236}">
                <a16:creationId xmlns:a16="http://schemas.microsoft.com/office/drawing/2014/main" id="{7D4C6DCD-2F9E-D24A-D6C2-712622BF5974}"/>
              </a:ext>
            </a:extLst>
          </p:cNvPr>
          <p:cNvSpPr>
            <a:spLocks noGrp="1"/>
          </p:cNvSpPr>
          <p:nvPr>
            <p:ph type="body" idx="1"/>
          </p:nvPr>
        </p:nvSpPr>
        <p:spPr>
          <a:xfrm>
            <a:off x="722313" y="914400"/>
            <a:ext cx="7772400" cy="1066800"/>
          </a:xfrm>
        </p:spPr>
        <p:txBody>
          <a:bodyPr/>
          <a:lstStyle/>
          <a:p>
            <a:pPr>
              <a:buFont typeface="Wingdings" charset="2"/>
              <a:buNone/>
              <a:defRPr/>
            </a:pPr>
            <a:r>
              <a:rPr lang="en-US" altLang="en-US" sz="4800" dirty="0" err="1"/>
              <a:t>Volkswagon</a:t>
            </a:r>
            <a:r>
              <a:rPr lang="en-US" altLang="en-US" sz="4800" dirty="0"/>
              <a:t> </a:t>
            </a:r>
            <a:r>
              <a:rPr lang="en-US" altLang="en-US" sz="4800" dirty="0" err="1"/>
              <a:t>DieselGate</a:t>
            </a:r>
            <a:r>
              <a:rPr lang="en-US" altLang="en-US" sz="4800" dirty="0"/>
              <a:t> !!</a:t>
            </a:r>
          </a:p>
        </p:txBody>
      </p:sp>
      <p:sp>
        <p:nvSpPr>
          <p:cNvPr id="97283" name="Rectangle 4">
            <a:extLst>
              <a:ext uri="{FF2B5EF4-FFF2-40B4-BE49-F238E27FC236}">
                <a16:creationId xmlns:a16="http://schemas.microsoft.com/office/drawing/2014/main" id="{FC2CA214-EB9D-C2B7-71FC-DF26F262EE84}"/>
              </a:ext>
            </a:extLst>
          </p:cNvPr>
          <p:cNvSpPr>
            <a:spLocks noChangeArrowheads="1"/>
          </p:cNvSpPr>
          <p:nvPr/>
        </p:nvSpPr>
        <p:spPr bwMode="auto">
          <a:xfrm>
            <a:off x="1295400" y="19939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115000"/>
              <a:buFont typeface="Wingdings" pitchFamily="2" charset="2"/>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Wingdings" pitchFamily="2" charset="2"/>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tx2"/>
              </a:buClr>
              <a:buSzPct val="115000"/>
              <a:buFont typeface="Wingdings" pitchFamily="2" charset="2"/>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endParaRPr lang="en-US" altLang="en-US" sz="2400">
              <a:latin typeface="Times" pitchFamily="2" charset="0"/>
            </a:endParaRPr>
          </a:p>
        </p:txBody>
      </p:sp>
      <p:pic>
        <p:nvPicPr>
          <p:cNvPr id="97284" name="Picture 2" descr="/var/folders/1x/fmlnj7993lqc08r6z5dcfyw00000gn/T/com.microsoft.Word/Content.MSO/40F2C7DB.tmp">
            <a:extLst>
              <a:ext uri="{FF2B5EF4-FFF2-40B4-BE49-F238E27FC236}">
                <a16:creationId xmlns:a16="http://schemas.microsoft.com/office/drawing/2014/main" id="{851C3764-05FF-05C1-A3DE-D0D53C3995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451100"/>
            <a:ext cx="6248400" cy="415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5" name="Rectangle 5">
            <a:hlinkClick r:id="rId3"/>
            <a:extLst>
              <a:ext uri="{FF2B5EF4-FFF2-40B4-BE49-F238E27FC236}">
                <a16:creationId xmlns:a16="http://schemas.microsoft.com/office/drawing/2014/main" id="{BB5AE725-59C8-A379-0CB2-00D147226F18}"/>
              </a:ext>
            </a:extLst>
          </p:cNvPr>
          <p:cNvSpPr>
            <a:spLocks noChangeArrowheads="1"/>
          </p:cNvSpPr>
          <p:nvPr/>
        </p:nvSpPr>
        <p:spPr bwMode="auto">
          <a:xfrm>
            <a:off x="1295400" y="4775200"/>
            <a:ext cx="9144000" cy="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115000"/>
              <a:buFont typeface="Wingdings" pitchFamily="2" charset="2"/>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Wingdings" pitchFamily="2" charset="2"/>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tx2"/>
              </a:buClr>
              <a:buSzPct val="115000"/>
              <a:buFont typeface="Wingdings" pitchFamily="2" charset="2"/>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fontAlgn="t">
              <a:spcBef>
                <a:spcPct val="0"/>
              </a:spcBef>
              <a:buClrTx/>
              <a:buSzTx/>
              <a:buFontTx/>
              <a:buNone/>
            </a:pPr>
            <a:r>
              <a:rPr lang="en-US" altLang="en-US" sz="800" u="sng">
                <a:solidFill>
                  <a:srgbClr val="70757A"/>
                </a:solidFill>
                <a:hlinkClick r:id="rId3"/>
              </a:rPr>
              <a:t>640</a:t>
            </a:r>
            <a:r>
              <a:rPr lang="en-US" altLang="en-US" sz="800" u="sng">
                <a:solidFill>
                  <a:srgbClr val="70757A"/>
                </a:solidFill>
                <a:latin typeface="Calibri" panose="020F0502020204030204" pitchFamily="34" charset="0"/>
                <a:hlinkClick r:id="rId3"/>
              </a:rPr>
              <a:t> </a:t>
            </a:r>
            <a:r>
              <a:rPr lang="en-US" altLang="en-US" sz="800" u="sng">
                <a:solidFill>
                  <a:srgbClr val="70757A"/>
                </a:solidFill>
                <a:hlinkClick r:id="rId3"/>
              </a:rPr>
              <a:t>×</a:t>
            </a:r>
            <a:r>
              <a:rPr lang="en-US" altLang="en-US" sz="800" u="sng">
                <a:solidFill>
                  <a:srgbClr val="70757A"/>
                </a:solidFill>
                <a:latin typeface="Calibri" panose="020F0502020204030204" pitchFamily="34" charset="0"/>
                <a:hlinkClick r:id="rId3"/>
              </a:rPr>
              <a:t> </a:t>
            </a:r>
            <a:r>
              <a:rPr lang="en-US" altLang="en-US" sz="800" u="sng">
                <a:solidFill>
                  <a:srgbClr val="70757A"/>
                </a:solidFill>
                <a:hlinkClick r:id="rId3"/>
              </a:rPr>
              <a:t>426</a:t>
            </a:r>
            <a:endParaRPr lang="en-US" altLang="en-US" sz="800">
              <a:latin typeface="Times" pitchFamily="2" charset="0"/>
            </a:endParaRPr>
          </a:p>
          <a:p>
            <a:pPr fontAlgn="t">
              <a:spcBef>
                <a:spcPct val="0"/>
              </a:spcBef>
              <a:buClrTx/>
              <a:buSzTx/>
              <a:buFontTx/>
              <a:buNone/>
            </a:pPr>
            <a:br>
              <a:rPr lang="en-US" altLang="en-US" sz="100">
                <a:solidFill>
                  <a:srgbClr val="660099"/>
                </a:solidFill>
                <a:hlinkClick r:id="rId4"/>
              </a:rPr>
            </a:br>
            <a:endParaRPr lang="en-US" altLang="en-US" sz="800">
              <a:latin typeface="Times" pitchFamily="2" charset="0"/>
            </a:endParaRPr>
          </a:p>
          <a:p>
            <a:pPr>
              <a:spcBef>
                <a:spcPct val="0"/>
              </a:spcBef>
              <a:buClrTx/>
              <a:buSzTx/>
              <a:buFontTx/>
              <a:buNone/>
            </a:pPr>
            <a:endParaRPr lang="en-US" altLang="en-US" sz="2400">
              <a:latin typeface="Times" pitchFamily="2"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BE7DF-026F-6CB9-1AAA-68126A3C7109}"/>
              </a:ext>
            </a:extLst>
          </p:cNvPr>
          <p:cNvSpPr>
            <a:spLocks noGrp="1"/>
          </p:cNvSpPr>
          <p:nvPr>
            <p:ph type="title"/>
          </p:nvPr>
        </p:nvSpPr>
        <p:spPr/>
        <p:txBody>
          <a:bodyPr/>
          <a:lstStyle/>
          <a:p>
            <a:pPr>
              <a:defRPr/>
            </a:pPr>
            <a:endParaRPr lang="en-US"/>
          </a:p>
        </p:txBody>
      </p:sp>
      <p:sp>
        <p:nvSpPr>
          <p:cNvPr id="3" name="Text Placeholder 2">
            <a:extLst>
              <a:ext uri="{FF2B5EF4-FFF2-40B4-BE49-F238E27FC236}">
                <a16:creationId xmlns:a16="http://schemas.microsoft.com/office/drawing/2014/main" id="{B487E7FD-A2BF-7FF3-7C41-C68608167AF6}"/>
              </a:ext>
            </a:extLst>
          </p:cNvPr>
          <p:cNvSpPr>
            <a:spLocks noGrp="1"/>
          </p:cNvSpPr>
          <p:nvPr>
            <p:ph type="body" idx="1"/>
          </p:nvPr>
        </p:nvSpPr>
        <p:spPr>
          <a:xfrm>
            <a:off x="722313" y="3449638"/>
            <a:ext cx="7772400" cy="1638300"/>
          </a:xfrm>
        </p:spPr>
        <p:txBody>
          <a:bodyPr/>
          <a:lstStyle/>
          <a:p>
            <a:pPr>
              <a:defRPr/>
            </a:pPr>
            <a:r>
              <a:rPr lang="en-US" sz="3200" dirty="0">
                <a:effectLst/>
              </a:rPr>
              <a:t>Volkswagen admits 11 million diesel cars      have sneaky software installed !!!!</a:t>
            </a:r>
          </a:p>
          <a:p>
            <a:pPr>
              <a:defRPr/>
            </a:pPr>
            <a:endParaRPr lang="en-US" dirty="0"/>
          </a:p>
        </p:txBody>
      </p:sp>
      <p:sp>
        <p:nvSpPr>
          <p:cNvPr id="98307" name="Rectangle 2">
            <a:extLst>
              <a:ext uri="{FF2B5EF4-FFF2-40B4-BE49-F238E27FC236}">
                <a16:creationId xmlns:a16="http://schemas.microsoft.com/office/drawing/2014/main" id="{DC64ED4D-B2D4-0A9A-5A03-186EBEB564D5}"/>
              </a:ext>
            </a:extLst>
          </p:cNvPr>
          <p:cNvSpPr>
            <a:spLocks noChangeArrowheads="1"/>
          </p:cNvSpPr>
          <p:nvPr/>
        </p:nvSpPr>
        <p:spPr bwMode="auto">
          <a:xfrm>
            <a:off x="2667000" y="177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115000"/>
              <a:buFont typeface="Wingdings" pitchFamily="2" charset="2"/>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Wingdings" pitchFamily="2" charset="2"/>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tx2"/>
              </a:buClr>
              <a:buSzPct val="115000"/>
              <a:buFont typeface="Wingdings" pitchFamily="2" charset="2"/>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endParaRPr lang="en-US" altLang="en-US" sz="2400">
              <a:latin typeface="Times" pitchFamily="2" charset="0"/>
            </a:endParaRPr>
          </a:p>
        </p:txBody>
      </p:sp>
      <p:pic>
        <p:nvPicPr>
          <p:cNvPr id="98308" name="Picture 3" descr="/var/folders/1x/fmlnj7993lqc08r6z5dcfyw00000gn/T/com.microsoft.Word/Content.MSO/851A09A1.tmp">
            <a:extLst>
              <a:ext uri="{FF2B5EF4-FFF2-40B4-BE49-F238E27FC236}">
                <a16:creationId xmlns:a16="http://schemas.microsoft.com/office/drawing/2014/main" id="{E9FB683D-F6E6-69D6-D674-96E909BB0B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2188" y="669925"/>
            <a:ext cx="4943475"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09" name="Rectangle 3">
            <a:extLst>
              <a:ext uri="{FF2B5EF4-FFF2-40B4-BE49-F238E27FC236}">
                <a16:creationId xmlns:a16="http://schemas.microsoft.com/office/drawing/2014/main" id="{98516AD3-6BA8-04BC-EB95-48B109CC8305}"/>
              </a:ext>
            </a:extLst>
          </p:cNvPr>
          <p:cNvSpPr>
            <a:spLocks noChangeArrowheads="1"/>
          </p:cNvSpPr>
          <p:nvPr/>
        </p:nvSpPr>
        <p:spPr bwMode="auto">
          <a:xfrm>
            <a:off x="2667000" y="2768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115000"/>
              <a:buFont typeface="Wingdings" pitchFamily="2" charset="2"/>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Wingdings" pitchFamily="2" charset="2"/>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tx2"/>
              </a:buClr>
              <a:buSzPct val="115000"/>
              <a:buFont typeface="Wingdings" pitchFamily="2" charset="2"/>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endParaRPr lang="en-US" altLang="en-US" sz="2400">
              <a:latin typeface="Times" pitchFamily="2"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449A92-F9E8-0E7D-2FEF-41F529EF1388}"/>
              </a:ext>
            </a:extLst>
          </p:cNvPr>
          <p:cNvSpPr>
            <a:spLocks noGrp="1"/>
          </p:cNvSpPr>
          <p:nvPr>
            <p:ph type="title"/>
          </p:nvPr>
        </p:nvSpPr>
        <p:spPr>
          <a:xfrm>
            <a:off x="455613" y="273050"/>
            <a:ext cx="8226425" cy="717550"/>
          </a:xfrm>
        </p:spPr>
        <p:txBody>
          <a:bodyPr/>
          <a:lstStyle/>
          <a:p>
            <a:pPr>
              <a:defRPr/>
            </a:pPr>
            <a:r>
              <a:rPr lang="en-US" altLang="en-US" sz="2800" dirty="0"/>
              <a:t>Possibly the most expensive Computer enabled fraud ever</a:t>
            </a:r>
            <a:r>
              <a:rPr lang="is-IS" altLang="en-US" sz="2800" dirty="0"/>
              <a:t>…so far</a:t>
            </a:r>
            <a:endParaRPr lang="en-US" altLang="en-US" sz="2800" dirty="0"/>
          </a:p>
        </p:txBody>
      </p:sp>
      <p:sp>
        <p:nvSpPr>
          <p:cNvPr id="5" name="Content Placeholder 4">
            <a:extLst>
              <a:ext uri="{FF2B5EF4-FFF2-40B4-BE49-F238E27FC236}">
                <a16:creationId xmlns:a16="http://schemas.microsoft.com/office/drawing/2014/main" id="{008C9FD4-FB8F-BA13-4345-409BB58CFA83}"/>
              </a:ext>
            </a:extLst>
          </p:cNvPr>
          <p:cNvSpPr>
            <a:spLocks noGrp="1"/>
          </p:cNvSpPr>
          <p:nvPr>
            <p:ph idx="1"/>
          </p:nvPr>
        </p:nvSpPr>
        <p:spPr/>
        <p:txBody>
          <a:bodyPr/>
          <a:lstStyle/>
          <a:p>
            <a:pPr>
              <a:buFont typeface="Wingdings" charset="2"/>
              <a:buChar char="§"/>
              <a:defRPr/>
            </a:pPr>
            <a:r>
              <a:rPr lang="en-US" altLang="en-US" sz="2400" dirty="0"/>
              <a:t>VW falsified emissions data for turbo diesel cars when they were being measured on the test station</a:t>
            </a:r>
          </a:p>
          <a:p>
            <a:pPr>
              <a:buFont typeface="Wingdings" charset="2"/>
              <a:buChar char="§"/>
              <a:defRPr/>
            </a:pPr>
            <a:r>
              <a:rPr lang="en-US" altLang="en-US" sz="2400" dirty="0"/>
              <a:t>Software changed the engine parameters and performance when car was actually being driven on the road and the car emissions increased substantially in real driving as opposed to testing</a:t>
            </a:r>
          </a:p>
          <a:p>
            <a:pPr>
              <a:buFont typeface="Wingdings" charset="2"/>
              <a:buChar char="§"/>
              <a:defRPr/>
            </a:pPr>
            <a:r>
              <a:rPr lang="en-US" altLang="en-US" sz="2400" dirty="0"/>
              <a:t>This deception was intentional and approved by senior managers at VW.</a:t>
            </a:r>
          </a:p>
          <a:p>
            <a:pPr>
              <a:buFont typeface="Wingdings" charset="2"/>
              <a:buChar char="§"/>
              <a:defRPr/>
            </a:pPr>
            <a:r>
              <a:rPr lang="en-US" altLang="en-US" sz="2400" dirty="0"/>
              <a:t>The fraud was initially discovered by student scientists at West Virginia U.  who were comparing the performance of various turbo diesel cars as part of a research project.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52D81-701E-4A18-321E-D9C2DD1D39C6}"/>
              </a:ext>
            </a:extLst>
          </p:cNvPr>
          <p:cNvSpPr>
            <a:spLocks noGrp="1"/>
          </p:cNvSpPr>
          <p:nvPr>
            <p:ph type="title"/>
          </p:nvPr>
        </p:nvSpPr>
        <p:spPr>
          <a:xfrm>
            <a:off x="628650" y="1131888"/>
            <a:ext cx="7886700" cy="357187"/>
          </a:xfrm>
        </p:spPr>
        <p:txBody>
          <a:bodyPr>
            <a:normAutofit fontScale="90000"/>
          </a:bodyPr>
          <a:lstStyle/>
          <a:p>
            <a:pPr>
              <a:defRPr/>
            </a:pPr>
            <a:r>
              <a:rPr lang="en-US" dirty="0"/>
              <a:t>Anatomy of the VW Fraud</a:t>
            </a:r>
          </a:p>
        </p:txBody>
      </p:sp>
      <p:sp>
        <p:nvSpPr>
          <p:cNvPr id="3" name="Content Placeholder 2">
            <a:extLst>
              <a:ext uri="{FF2B5EF4-FFF2-40B4-BE49-F238E27FC236}">
                <a16:creationId xmlns:a16="http://schemas.microsoft.com/office/drawing/2014/main" id="{8C8B2E02-AAD5-14F0-8C31-4D2E65D40DC2}"/>
              </a:ext>
            </a:extLst>
          </p:cNvPr>
          <p:cNvSpPr>
            <a:spLocks noGrp="1"/>
          </p:cNvSpPr>
          <p:nvPr>
            <p:ph idx="1"/>
          </p:nvPr>
        </p:nvSpPr>
        <p:spPr>
          <a:xfrm>
            <a:off x="2398713" y="7167563"/>
            <a:ext cx="7886700" cy="234950"/>
          </a:xfrm>
        </p:spPr>
        <p:txBody>
          <a:bodyPr>
            <a:normAutofit fontScale="32500" lnSpcReduction="20000"/>
          </a:bodyPr>
          <a:lstStyle/>
          <a:p>
            <a:pPr>
              <a:defRPr/>
            </a:pPr>
            <a:endParaRPr lang="en-US" dirty="0"/>
          </a:p>
        </p:txBody>
      </p:sp>
      <p:sp>
        <p:nvSpPr>
          <p:cNvPr id="100355" name="Rectangle 2">
            <a:extLst>
              <a:ext uri="{FF2B5EF4-FFF2-40B4-BE49-F238E27FC236}">
                <a16:creationId xmlns:a16="http://schemas.microsoft.com/office/drawing/2014/main" id="{388BBEA3-F31B-BA3E-8D8B-0FDB2916A9CC}"/>
              </a:ext>
            </a:extLst>
          </p:cNvPr>
          <p:cNvSpPr>
            <a:spLocks noChangeArrowheads="1"/>
          </p:cNvSpPr>
          <p:nvPr/>
        </p:nvSpPr>
        <p:spPr bwMode="auto">
          <a:xfrm>
            <a:off x="1770063" y="1909763"/>
            <a:ext cx="138112"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nchor="ctr">
            <a:spAutoFit/>
          </a:bodyPr>
          <a:lstStyle>
            <a:lvl1pPr>
              <a:spcBef>
                <a:spcPct val="20000"/>
              </a:spcBef>
              <a:buClr>
                <a:schemeClr val="tx2"/>
              </a:buClr>
              <a:buSzPct val="115000"/>
              <a:buFont typeface="Wingdings" pitchFamily="2" charset="2"/>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Wingdings" pitchFamily="2" charset="2"/>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tx2"/>
              </a:buClr>
              <a:buSzPct val="115000"/>
              <a:buFont typeface="Wingdings" pitchFamily="2" charset="2"/>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endParaRPr lang="en-US" altLang="en-US" sz="1800">
              <a:latin typeface="Times" pitchFamily="2" charset="0"/>
            </a:endParaRPr>
          </a:p>
        </p:txBody>
      </p:sp>
      <p:pic>
        <p:nvPicPr>
          <p:cNvPr id="100356" name="Picture 1" descr="A close up of a map&#10;&#10;Description automatically generated">
            <a:extLst>
              <a:ext uri="{FF2B5EF4-FFF2-40B4-BE49-F238E27FC236}">
                <a16:creationId xmlns:a16="http://schemas.microsoft.com/office/drawing/2014/main" id="{87527A4E-F555-CF1E-5C82-79728F2F3493}"/>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208088" y="1971675"/>
            <a:ext cx="7032625" cy="437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7" name="Rectangle 3">
            <a:extLst>
              <a:ext uri="{FF2B5EF4-FFF2-40B4-BE49-F238E27FC236}">
                <a16:creationId xmlns:a16="http://schemas.microsoft.com/office/drawing/2014/main" id="{ED720A9F-8648-CA12-889E-7C2158FC4C18}"/>
              </a:ext>
            </a:extLst>
          </p:cNvPr>
          <p:cNvSpPr>
            <a:spLocks noChangeArrowheads="1"/>
          </p:cNvSpPr>
          <p:nvPr/>
        </p:nvSpPr>
        <p:spPr bwMode="auto">
          <a:xfrm>
            <a:off x="1770063" y="5024438"/>
            <a:ext cx="138112"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80" tIns="34290" rIns="68580" bIns="34290" anchor="ctr">
            <a:spAutoFit/>
          </a:bodyPr>
          <a:lstStyle>
            <a:lvl1pPr>
              <a:spcBef>
                <a:spcPct val="20000"/>
              </a:spcBef>
              <a:buClr>
                <a:schemeClr val="tx2"/>
              </a:buClr>
              <a:buSzPct val="115000"/>
              <a:buFont typeface="Wingdings" pitchFamily="2" charset="2"/>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Wingdings" pitchFamily="2" charset="2"/>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tx2"/>
              </a:buClr>
              <a:buSzPct val="115000"/>
              <a:buFont typeface="Wingdings" pitchFamily="2" charset="2"/>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endParaRPr lang="en-US" altLang="en-US" sz="1800">
              <a:latin typeface="Times" pitchFamily="2" charset="0"/>
            </a:endParaRPr>
          </a:p>
        </p:txBody>
      </p:sp>
      <p:sp>
        <p:nvSpPr>
          <p:cNvPr id="100358" name="TextBox 5">
            <a:extLst>
              <a:ext uri="{FF2B5EF4-FFF2-40B4-BE49-F238E27FC236}">
                <a16:creationId xmlns:a16="http://schemas.microsoft.com/office/drawing/2014/main" id="{ACF5A0C8-F9D5-A0A5-926D-A7BC23C716CC}"/>
              </a:ext>
            </a:extLst>
          </p:cNvPr>
          <p:cNvSpPr txBox="1">
            <a:spLocks noChangeArrowheads="1"/>
          </p:cNvSpPr>
          <p:nvPr/>
        </p:nvSpPr>
        <p:spPr bwMode="auto">
          <a:xfrm>
            <a:off x="3697288" y="3948113"/>
            <a:ext cx="2794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itchFamily="2" charset="2"/>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Wingdings" pitchFamily="2" charset="2"/>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tx2"/>
              </a:buClr>
              <a:buSzPct val="115000"/>
              <a:buFont typeface="Wingdings" pitchFamily="2" charset="2"/>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r>
              <a:rPr lang="en-US" altLang="en-US" sz="1800">
                <a:solidFill>
                  <a:srgbClr val="FF0000"/>
                </a:solidFill>
                <a:latin typeface="Times" pitchFamily="2" charset="0"/>
              </a:rPr>
              <a:t>Nitrogen Oxide Capture Device</a:t>
            </a:r>
          </a:p>
        </p:txBody>
      </p:sp>
      <p:sp>
        <p:nvSpPr>
          <p:cNvPr id="100359" name="TextBox 6">
            <a:extLst>
              <a:ext uri="{FF2B5EF4-FFF2-40B4-BE49-F238E27FC236}">
                <a16:creationId xmlns:a16="http://schemas.microsoft.com/office/drawing/2014/main" id="{808D1040-7B69-43EB-6AA6-0B17AE66CF81}"/>
              </a:ext>
            </a:extLst>
          </p:cNvPr>
          <p:cNvSpPr txBox="1">
            <a:spLocks noChangeArrowheads="1"/>
          </p:cNvSpPr>
          <p:nvPr/>
        </p:nvSpPr>
        <p:spPr bwMode="auto">
          <a:xfrm>
            <a:off x="2514600" y="2982913"/>
            <a:ext cx="16430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itchFamily="2" charset="2"/>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Wingdings" pitchFamily="2" charset="2"/>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tx2"/>
              </a:buClr>
              <a:buSzPct val="115000"/>
              <a:buFont typeface="Wingdings" pitchFamily="2" charset="2"/>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r>
              <a:rPr lang="en-US" altLang="en-US" sz="1800">
                <a:solidFill>
                  <a:srgbClr val="FF0000"/>
                </a:solidFill>
                <a:latin typeface="Times" pitchFamily="2" charset="0"/>
              </a:rPr>
              <a:t>Controller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4018" name="Rectangle 2">
            <a:extLst>
              <a:ext uri="{FF2B5EF4-FFF2-40B4-BE49-F238E27FC236}">
                <a16:creationId xmlns:a16="http://schemas.microsoft.com/office/drawing/2014/main" id="{3A34BC01-E724-8FCE-1312-62AF9FC65B74}"/>
              </a:ext>
            </a:extLst>
          </p:cNvPr>
          <p:cNvSpPr>
            <a:spLocks noGrp="1" noChangeArrowheads="1"/>
          </p:cNvSpPr>
          <p:nvPr>
            <p:ph type="title"/>
          </p:nvPr>
        </p:nvSpPr>
        <p:spPr/>
        <p:txBody>
          <a:bodyPr/>
          <a:lstStyle/>
          <a:p>
            <a:pPr eaLnBrk="1" hangingPunct="1">
              <a:defRPr/>
            </a:pPr>
            <a:r>
              <a:rPr lang="en-US" sz="3600"/>
              <a:t>Most common ownership model is licensing model</a:t>
            </a:r>
            <a:endParaRPr lang="en-US"/>
          </a:p>
        </p:txBody>
      </p:sp>
      <p:sp>
        <p:nvSpPr>
          <p:cNvPr id="214019" name="Rectangle 3">
            <a:extLst>
              <a:ext uri="{FF2B5EF4-FFF2-40B4-BE49-F238E27FC236}">
                <a16:creationId xmlns:a16="http://schemas.microsoft.com/office/drawing/2014/main" id="{281F96C6-B884-342C-D262-C3279053F02B}"/>
              </a:ext>
            </a:extLst>
          </p:cNvPr>
          <p:cNvSpPr>
            <a:spLocks noGrp="1" noChangeArrowheads="1"/>
          </p:cNvSpPr>
          <p:nvPr>
            <p:ph type="body" idx="1"/>
          </p:nvPr>
        </p:nvSpPr>
        <p:spPr>
          <a:xfrm>
            <a:off x="1066800" y="1981200"/>
            <a:ext cx="7772400" cy="4114800"/>
          </a:xfrm>
        </p:spPr>
        <p:txBody>
          <a:bodyPr/>
          <a:lstStyle/>
          <a:p>
            <a:pPr eaLnBrk="1" hangingPunct="1">
              <a:buFont typeface="Wingdings" charset="2"/>
              <a:buChar char="§"/>
              <a:defRPr/>
            </a:pPr>
            <a:r>
              <a:rPr lang="en-US" altLang="en-US"/>
              <a:t>Typical restrictions may include:</a:t>
            </a:r>
          </a:p>
          <a:p>
            <a:pPr lvl="1" eaLnBrk="1" hangingPunct="1">
              <a:buFont typeface="Wingdings" charset="2"/>
              <a:buChar char="§"/>
              <a:defRPr/>
            </a:pPr>
            <a:r>
              <a:rPr lang="en-US" altLang="en-US"/>
              <a:t>Copy restrictions</a:t>
            </a:r>
          </a:p>
          <a:p>
            <a:pPr lvl="1" eaLnBrk="1" hangingPunct="1">
              <a:buFont typeface="Wingdings" charset="2"/>
              <a:buChar char="§"/>
              <a:defRPr/>
            </a:pPr>
            <a:r>
              <a:rPr lang="en-US" altLang="en-US"/>
              <a:t>Limited to certain number of  computers</a:t>
            </a:r>
          </a:p>
          <a:p>
            <a:pPr lvl="1" eaLnBrk="1" hangingPunct="1">
              <a:buFont typeface="Wingdings" charset="2"/>
              <a:buChar char="§"/>
              <a:defRPr/>
            </a:pPr>
            <a:r>
              <a:rPr lang="en-US" altLang="en-US"/>
              <a:t>Limited to certain number of users</a:t>
            </a:r>
          </a:p>
          <a:p>
            <a:pPr lvl="1" eaLnBrk="1" hangingPunct="1">
              <a:buFont typeface="Wingdings" charset="2"/>
              <a:buChar char="§"/>
              <a:defRPr/>
            </a:pPr>
            <a:r>
              <a:rPr lang="en-US" altLang="en-US"/>
              <a:t>Limited in Time and must be renewed</a:t>
            </a:r>
          </a:p>
          <a:p>
            <a:pPr lvl="1" eaLnBrk="1" hangingPunct="1">
              <a:buFont typeface="Wingdings" charset="2"/>
              <a:buChar char="§"/>
              <a:defRPr/>
            </a:pPr>
            <a:r>
              <a:rPr lang="en-US" altLang="en-US"/>
              <a:t>Limited Geography of use</a:t>
            </a:r>
          </a:p>
          <a:p>
            <a:pPr lvl="1" eaLnBrk="1" hangingPunct="1">
              <a:buFont typeface="Wingdings" charset="2"/>
              <a:buChar char="§"/>
              <a:defRPr/>
            </a:pPr>
            <a:r>
              <a:rPr lang="en-US" altLang="en-US"/>
              <a:t>Limited Functionality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4019">
                                            <p:txEl>
                                              <p:pRg st="0" end="0"/>
                                            </p:txEl>
                                          </p:spTgt>
                                        </p:tgtEl>
                                        <p:attrNameLst>
                                          <p:attrName>style.visibility</p:attrName>
                                        </p:attrNameLst>
                                      </p:cBhvr>
                                      <p:to>
                                        <p:strVal val="visible"/>
                                      </p:to>
                                    </p:set>
                                    <p:anim calcmode="lin" valueType="num">
                                      <p:cBhvr additive="base">
                                        <p:cTn id="7" dur="500" fill="hold"/>
                                        <p:tgtEl>
                                          <p:spTgt spid="2140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401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14019">
                                            <p:txEl>
                                              <p:pRg st="1" end="1"/>
                                            </p:txEl>
                                          </p:spTgt>
                                        </p:tgtEl>
                                        <p:attrNameLst>
                                          <p:attrName>style.visibility</p:attrName>
                                        </p:attrNameLst>
                                      </p:cBhvr>
                                      <p:to>
                                        <p:strVal val="visible"/>
                                      </p:to>
                                    </p:set>
                                    <p:anim calcmode="lin" valueType="num">
                                      <p:cBhvr additive="base">
                                        <p:cTn id="11" dur="500" fill="hold"/>
                                        <p:tgtEl>
                                          <p:spTgt spid="21401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1401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14019">
                                            <p:txEl>
                                              <p:pRg st="2" end="2"/>
                                            </p:txEl>
                                          </p:spTgt>
                                        </p:tgtEl>
                                        <p:attrNameLst>
                                          <p:attrName>style.visibility</p:attrName>
                                        </p:attrNameLst>
                                      </p:cBhvr>
                                      <p:to>
                                        <p:strVal val="visible"/>
                                      </p:to>
                                    </p:set>
                                    <p:anim calcmode="lin" valueType="num">
                                      <p:cBhvr additive="base">
                                        <p:cTn id="15" dur="500" fill="hold"/>
                                        <p:tgtEl>
                                          <p:spTgt spid="21401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1401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14019">
                                            <p:txEl>
                                              <p:pRg st="3" end="3"/>
                                            </p:txEl>
                                          </p:spTgt>
                                        </p:tgtEl>
                                        <p:attrNameLst>
                                          <p:attrName>style.visibility</p:attrName>
                                        </p:attrNameLst>
                                      </p:cBhvr>
                                      <p:to>
                                        <p:strVal val="visible"/>
                                      </p:to>
                                    </p:set>
                                    <p:anim calcmode="lin" valueType="num">
                                      <p:cBhvr additive="base">
                                        <p:cTn id="19" dur="500" fill="hold"/>
                                        <p:tgtEl>
                                          <p:spTgt spid="21401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4019">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14019">
                                            <p:txEl>
                                              <p:pRg st="4" end="4"/>
                                            </p:txEl>
                                          </p:spTgt>
                                        </p:tgtEl>
                                        <p:attrNameLst>
                                          <p:attrName>style.visibility</p:attrName>
                                        </p:attrNameLst>
                                      </p:cBhvr>
                                      <p:to>
                                        <p:strVal val="visible"/>
                                      </p:to>
                                    </p:set>
                                    <p:anim calcmode="lin" valueType="num">
                                      <p:cBhvr additive="base">
                                        <p:cTn id="23" dur="500" fill="hold"/>
                                        <p:tgtEl>
                                          <p:spTgt spid="214019">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14019">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14019">
                                            <p:txEl>
                                              <p:pRg st="5" end="5"/>
                                            </p:txEl>
                                          </p:spTgt>
                                        </p:tgtEl>
                                        <p:attrNameLst>
                                          <p:attrName>style.visibility</p:attrName>
                                        </p:attrNameLst>
                                      </p:cBhvr>
                                      <p:to>
                                        <p:strVal val="visible"/>
                                      </p:to>
                                    </p:set>
                                    <p:anim calcmode="lin" valueType="num">
                                      <p:cBhvr additive="base">
                                        <p:cTn id="27" dur="500" fill="hold"/>
                                        <p:tgtEl>
                                          <p:spTgt spid="214019">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14019">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14019">
                                            <p:txEl>
                                              <p:pRg st="6" end="6"/>
                                            </p:txEl>
                                          </p:spTgt>
                                        </p:tgtEl>
                                        <p:attrNameLst>
                                          <p:attrName>style.visibility</p:attrName>
                                        </p:attrNameLst>
                                      </p:cBhvr>
                                      <p:to>
                                        <p:strVal val="visible"/>
                                      </p:to>
                                    </p:set>
                                    <p:anim calcmode="lin" valueType="num">
                                      <p:cBhvr additive="base">
                                        <p:cTn id="31" dur="500" fill="hold"/>
                                        <p:tgtEl>
                                          <p:spTgt spid="214019">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1401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30613-5DFF-3022-9CC9-09290C4B78C4}"/>
              </a:ext>
            </a:extLst>
          </p:cNvPr>
          <p:cNvSpPr>
            <a:spLocks noGrp="1"/>
          </p:cNvSpPr>
          <p:nvPr>
            <p:ph type="title"/>
          </p:nvPr>
        </p:nvSpPr>
        <p:spPr>
          <a:xfrm>
            <a:off x="455613" y="273050"/>
            <a:ext cx="8226425" cy="488950"/>
          </a:xfrm>
        </p:spPr>
        <p:txBody>
          <a:bodyPr/>
          <a:lstStyle/>
          <a:p>
            <a:pPr>
              <a:defRPr/>
            </a:pPr>
            <a:r>
              <a:rPr lang="en-US" altLang="en-US" sz="3600"/>
              <a:t>Consequences of “</a:t>
            </a:r>
            <a:r>
              <a:rPr lang="en-US" altLang="ja-JP" sz="3600"/>
              <a:t>Dieselgate</a:t>
            </a:r>
            <a:r>
              <a:rPr lang="en-US" altLang="en-US"/>
              <a:t>”</a:t>
            </a:r>
          </a:p>
        </p:txBody>
      </p:sp>
      <p:sp>
        <p:nvSpPr>
          <p:cNvPr id="3" name="Content Placeholder 2">
            <a:extLst>
              <a:ext uri="{FF2B5EF4-FFF2-40B4-BE49-F238E27FC236}">
                <a16:creationId xmlns:a16="http://schemas.microsoft.com/office/drawing/2014/main" id="{C64838F2-D036-74B0-0C4C-99791039DB3C}"/>
              </a:ext>
            </a:extLst>
          </p:cNvPr>
          <p:cNvSpPr>
            <a:spLocks noGrp="1"/>
          </p:cNvSpPr>
          <p:nvPr>
            <p:ph idx="1"/>
          </p:nvPr>
        </p:nvSpPr>
        <p:spPr>
          <a:xfrm>
            <a:off x="455613" y="914400"/>
            <a:ext cx="8226425" cy="5181600"/>
          </a:xfrm>
        </p:spPr>
        <p:txBody>
          <a:bodyPr/>
          <a:lstStyle/>
          <a:p>
            <a:pPr>
              <a:buFont typeface="Wingdings" charset="0"/>
              <a:buChar char="§"/>
              <a:defRPr/>
            </a:pPr>
            <a:r>
              <a:rPr lang="en-US" sz="2400" dirty="0"/>
              <a:t>Over 11 million cars worldwide and half a million in the U.S. are implicated in the deception</a:t>
            </a:r>
          </a:p>
          <a:p>
            <a:pPr>
              <a:buFont typeface="Wingdings" charset="0"/>
              <a:buChar char="§"/>
              <a:defRPr/>
            </a:pPr>
            <a:r>
              <a:rPr lang="en-US" sz="2400" dirty="0"/>
              <a:t>VW has pledged </a:t>
            </a:r>
            <a:r>
              <a:rPr lang="en-US" sz="2400" dirty="0">
                <a:solidFill>
                  <a:srgbClr val="FF0000"/>
                </a:solidFill>
              </a:rPr>
              <a:t>$30B</a:t>
            </a:r>
            <a:r>
              <a:rPr lang="en-US" sz="2400" dirty="0"/>
              <a:t> to rectify the problem and compensate owners!</a:t>
            </a:r>
          </a:p>
          <a:p>
            <a:pPr>
              <a:buFont typeface="Wingdings" charset="0"/>
              <a:buChar char="§"/>
              <a:defRPr/>
            </a:pPr>
            <a:r>
              <a:rPr lang="en-US" sz="2400" dirty="0"/>
              <a:t>In addition they have agreed to a $2.8B fine imposed by the U.S. Govt.</a:t>
            </a:r>
          </a:p>
          <a:p>
            <a:pPr>
              <a:buFont typeface="Wingdings" charset="0"/>
              <a:buChar char="§"/>
              <a:defRPr/>
            </a:pPr>
            <a:r>
              <a:rPr lang="en-US" sz="2400" dirty="0"/>
              <a:t>Criminal indictments have been handed down in Germany against senior leadership that is implicated in the scandal</a:t>
            </a:r>
          </a:p>
          <a:p>
            <a:pPr>
              <a:buFont typeface="Wingdings" charset="0"/>
              <a:buChar char="§"/>
              <a:defRPr/>
            </a:pPr>
            <a:r>
              <a:rPr lang="en-US" sz="2400" dirty="0"/>
              <a:t>VW stock lost over 50% of its value but has recovered</a:t>
            </a:r>
          </a:p>
          <a:p>
            <a:pPr>
              <a:buFont typeface="Wingdings" charset="0"/>
              <a:buChar char="§"/>
              <a:defRPr/>
            </a:pPr>
            <a:r>
              <a:rPr lang="en-US" sz="2400" dirty="0"/>
              <a:t>Similar issues are under investigation against Audi, Volvo, Renault, Fiat and Hyundai diesels</a:t>
            </a:r>
          </a:p>
          <a:p>
            <a:pPr>
              <a:buFont typeface="Wingdings" charset="0"/>
              <a:buChar char="§"/>
              <a:defRPr/>
            </a:pP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7ACFC-2A44-8A61-45F4-B9AA9B9600A6}"/>
              </a:ext>
            </a:extLst>
          </p:cNvPr>
          <p:cNvSpPr>
            <a:spLocks noGrp="1"/>
          </p:cNvSpPr>
          <p:nvPr>
            <p:ph type="title"/>
          </p:nvPr>
        </p:nvSpPr>
        <p:spPr/>
        <p:txBody>
          <a:bodyPr/>
          <a:lstStyle/>
          <a:p>
            <a:pPr>
              <a:defRPr/>
            </a:pPr>
            <a:endParaRPr lang="en-US" dirty="0"/>
          </a:p>
        </p:txBody>
      </p:sp>
      <p:sp>
        <p:nvSpPr>
          <p:cNvPr id="3" name="Content Placeholder 2">
            <a:extLst>
              <a:ext uri="{FF2B5EF4-FFF2-40B4-BE49-F238E27FC236}">
                <a16:creationId xmlns:a16="http://schemas.microsoft.com/office/drawing/2014/main" id="{AC4E7CCE-D144-D7B9-930A-E0F4721EEC5A}"/>
              </a:ext>
            </a:extLst>
          </p:cNvPr>
          <p:cNvSpPr>
            <a:spLocks noGrp="1"/>
          </p:cNvSpPr>
          <p:nvPr>
            <p:ph idx="1"/>
          </p:nvPr>
        </p:nvSpPr>
        <p:spPr>
          <a:xfrm>
            <a:off x="441325" y="3429000"/>
            <a:ext cx="8226425" cy="3155950"/>
          </a:xfrm>
        </p:spPr>
        <p:txBody>
          <a:bodyPr/>
          <a:lstStyle/>
          <a:p>
            <a:pPr>
              <a:defRPr/>
            </a:pPr>
            <a:endParaRPr lang="en-US" dirty="0"/>
          </a:p>
          <a:p>
            <a:pPr>
              <a:defRPr/>
            </a:pPr>
            <a:r>
              <a:rPr lang="en-US" dirty="0"/>
              <a:t>You can read the whole</a:t>
            </a:r>
          </a:p>
          <a:p>
            <a:pPr marL="0" indent="0">
              <a:buFont typeface="Wingdings" pitchFamily="2" charset="2"/>
              <a:buNone/>
              <a:defRPr/>
            </a:pPr>
            <a:r>
              <a:rPr lang="en-US" dirty="0"/>
              <a:t> 		story in detail here:</a:t>
            </a:r>
          </a:p>
          <a:p>
            <a:pPr>
              <a:defRPr/>
            </a:pPr>
            <a:endParaRPr lang="en-US" dirty="0"/>
          </a:p>
          <a:p>
            <a:pPr>
              <a:defRPr/>
            </a:pPr>
            <a:r>
              <a:rPr lang="en-US" sz="2000" dirty="0">
                <a:hlinkClick r:id="rId2"/>
              </a:rPr>
              <a:t>https://www.caranddriver.com/news/a15339250/everything-you-need-to-know-about-the-vw-diesel-emissions-scandal/</a:t>
            </a:r>
            <a:endParaRPr lang="en-US" sz="2000" dirty="0"/>
          </a:p>
        </p:txBody>
      </p:sp>
      <p:sp>
        <p:nvSpPr>
          <p:cNvPr id="102403" name="Rectangle 2">
            <a:extLst>
              <a:ext uri="{FF2B5EF4-FFF2-40B4-BE49-F238E27FC236}">
                <a16:creationId xmlns:a16="http://schemas.microsoft.com/office/drawing/2014/main" id="{2889243F-0E3C-073B-106F-0A931E00AC1F}"/>
              </a:ext>
            </a:extLst>
          </p:cNvPr>
          <p:cNvSpPr>
            <a:spLocks noChangeArrowheads="1"/>
          </p:cNvSpPr>
          <p:nvPr/>
        </p:nvSpPr>
        <p:spPr bwMode="auto">
          <a:xfrm>
            <a:off x="-14288" y="-457200"/>
            <a:ext cx="914400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115000"/>
              <a:buFont typeface="Wingdings" pitchFamily="2" charset="2"/>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Wingdings" pitchFamily="2" charset="2"/>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tx2"/>
              </a:buClr>
              <a:buSzPct val="115000"/>
              <a:buFont typeface="Wingdings" pitchFamily="2" charset="2"/>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br>
              <a:rPr lang="en-US" altLang="en-US" sz="100">
                <a:solidFill>
                  <a:srgbClr val="660099"/>
                </a:solidFill>
              </a:rPr>
            </a:br>
            <a:endParaRPr lang="en-US" altLang="en-US" sz="2400">
              <a:latin typeface="Times" pitchFamily="2" charset="0"/>
            </a:endParaRPr>
          </a:p>
        </p:txBody>
      </p:sp>
      <p:pic>
        <p:nvPicPr>
          <p:cNvPr id="102404" name="Picture 5" descr="Image result for volkswagen dieselgate cartoons">
            <a:hlinkClick r:id="rId3"/>
            <a:extLst>
              <a:ext uri="{FF2B5EF4-FFF2-40B4-BE49-F238E27FC236}">
                <a16:creationId xmlns:a16="http://schemas.microsoft.com/office/drawing/2014/main" id="{CD8AE019-90A0-D3B4-CAD7-9FBA8ECEE1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9788" y="273050"/>
            <a:ext cx="4891087" cy="366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5" name="Rectangle 3">
            <a:extLst>
              <a:ext uri="{FF2B5EF4-FFF2-40B4-BE49-F238E27FC236}">
                <a16:creationId xmlns:a16="http://schemas.microsoft.com/office/drawing/2014/main" id="{4224306D-FD6E-5FC1-5D0A-75B4FEE63508}"/>
              </a:ext>
            </a:extLst>
          </p:cNvPr>
          <p:cNvSpPr>
            <a:spLocks noChangeArrowheads="1"/>
          </p:cNvSpPr>
          <p:nvPr/>
        </p:nvSpPr>
        <p:spPr bwMode="auto">
          <a:xfrm>
            <a:off x="-14288" y="2463800"/>
            <a:ext cx="914400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115000"/>
              <a:buFont typeface="Wingdings" pitchFamily="2" charset="2"/>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Font typeface="Wingdings" pitchFamily="2" charset="2"/>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tx2"/>
              </a:buClr>
              <a:buSzPct val="115000"/>
              <a:buFont typeface="Wingdings" pitchFamily="2" charset="2"/>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115000"/>
              <a:buFont typeface="Wingdings" pitchFamily="2" charset="2"/>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endParaRPr lang="en-US" altLang="en-US" sz="2400">
              <a:latin typeface="Times" pitchFamily="2"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092C91-6B63-4A05-F545-C487313EEFB1}"/>
              </a:ext>
            </a:extLst>
          </p:cNvPr>
          <p:cNvSpPr>
            <a:spLocks noGrp="1"/>
          </p:cNvSpPr>
          <p:nvPr>
            <p:ph type="ctrTitle" sz="quarter"/>
          </p:nvPr>
        </p:nvSpPr>
        <p:spPr/>
        <p:txBody>
          <a:bodyPr/>
          <a:lstStyle/>
          <a:p>
            <a:pPr>
              <a:defRPr/>
            </a:pPr>
            <a:r>
              <a:rPr lang="en-US" dirty="0"/>
              <a:t>Negligence</a:t>
            </a:r>
          </a:p>
        </p:txBody>
      </p:sp>
      <p:sp>
        <p:nvSpPr>
          <p:cNvPr id="5" name="Subtitle 4">
            <a:extLst>
              <a:ext uri="{FF2B5EF4-FFF2-40B4-BE49-F238E27FC236}">
                <a16:creationId xmlns:a16="http://schemas.microsoft.com/office/drawing/2014/main" id="{43F4AD63-242D-7F9A-28DC-37ECD1A3A215}"/>
              </a:ext>
            </a:extLst>
          </p:cNvPr>
          <p:cNvSpPr>
            <a:spLocks noGrp="1"/>
          </p:cNvSpPr>
          <p:nvPr>
            <p:ph type="subTitle" sz="quarter" idx="1"/>
          </p:nvPr>
        </p:nvSpPr>
        <p:spPr/>
        <p:txBody>
          <a:bodyPr/>
          <a:lstStyle/>
          <a:p>
            <a:pPr>
              <a:defRPr/>
            </a:pP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C038D-A550-6018-0E7C-0BFA9A674F5C}"/>
              </a:ext>
            </a:extLst>
          </p:cNvPr>
          <p:cNvSpPr>
            <a:spLocks noGrp="1"/>
          </p:cNvSpPr>
          <p:nvPr>
            <p:ph type="title"/>
          </p:nvPr>
        </p:nvSpPr>
        <p:spPr/>
        <p:txBody>
          <a:bodyPr/>
          <a:lstStyle/>
          <a:p>
            <a:pPr>
              <a:defRPr/>
            </a:pPr>
            <a:r>
              <a:rPr lang="en-US" dirty="0"/>
              <a:t>Boeing 737 Max Airliner</a:t>
            </a:r>
          </a:p>
        </p:txBody>
      </p:sp>
      <p:sp>
        <p:nvSpPr>
          <p:cNvPr id="3" name="Content Placeholder 2">
            <a:extLst>
              <a:ext uri="{FF2B5EF4-FFF2-40B4-BE49-F238E27FC236}">
                <a16:creationId xmlns:a16="http://schemas.microsoft.com/office/drawing/2014/main" id="{1D7FF509-69B5-84F6-01F6-4BBD3F241EC2}"/>
              </a:ext>
            </a:extLst>
          </p:cNvPr>
          <p:cNvSpPr>
            <a:spLocks noGrp="1"/>
          </p:cNvSpPr>
          <p:nvPr>
            <p:ph idx="1"/>
          </p:nvPr>
        </p:nvSpPr>
        <p:spPr>
          <a:xfrm>
            <a:off x="455613" y="1524000"/>
            <a:ext cx="8226425" cy="5181600"/>
          </a:xfrm>
        </p:spPr>
        <p:txBody>
          <a:bodyPr/>
          <a:lstStyle/>
          <a:p>
            <a:pPr>
              <a:defRPr/>
            </a:pPr>
            <a:r>
              <a:rPr lang="en-US" sz="2400" dirty="0"/>
              <a:t>In order to compete with the latest Airbus NEO airliner, Boeing decided to evolve the venerable 737, instead of designing a plane from scratch</a:t>
            </a:r>
          </a:p>
          <a:p>
            <a:pPr>
              <a:defRPr/>
            </a:pPr>
            <a:r>
              <a:rPr lang="en-US" sz="2400" dirty="0"/>
              <a:t>In so doing, they selected new, more efficient turbofan engines which required that the engines be mounted in  different location on the wing.</a:t>
            </a:r>
          </a:p>
          <a:p>
            <a:pPr>
              <a:defRPr/>
            </a:pPr>
            <a:r>
              <a:rPr lang="en-US" sz="2400" dirty="0"/>
              <a:t>When they tested the new design they discovered that under some circumstances the nose of the aircraft would elevate, thereby increasing the possibility of a stall condition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839FE-B902-2CCD-7CEA-9D1F9CDE0B82}"/>
              </a:ext>
            </a:extLst>
          </p:cNvPr>
          <p:cNvSpPr>
            <a:spLocks noGrp="1"/>
          </p:cNvSpPr>
          <p:nvPr>
            <p:ph type="title"/>
          </p:nvPr>
        </p:nvSpPr>
        <p:spPr>
          <a:xfrm>
            <a:off x="628650" y="762000"/>
            <a:ext cx="7886700" cy="481013"/>
          </a:xfrm>
        </p:spPr>
        <p:txBody>
          <a:bodyPr>
            <a:noAutofit/>
          </a:bodyPr>
          <a:lstStyle/>
          <a:p>
            <a:pPr>
              <a:defRPr/>
            </a:pPr>
            <a:r>
              <a:rPr lang="en-US" sz="2400" dirty="0"/>
              <a:t>Changing the engine position changes the flight characteristics of the plane</a:t>
            </a:r>
          </a:p>
        </p:txBody>
      </p:sp>
      <p:pic>
        <p:nvPicPr>
          <p:cNvPr id="105474" name="Picture 2">
            <a:extLst>
              <a:ext uri="{FF2B5EF4-FFF2-40B4-BE49-F238E27FC236}">
                <a16:creationId xmlns:a16="http://schemas.microsoft.com/office/drawing/2014/main" id="{555F4B97-6F9D-C7D2-BF15-7DE1535FD73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49263" y="1676400"/>
            <a:ext cx="8040687" cy="3886200"/>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66200-31EE-C020-CB35-2A427FAFA62E}"/>
              </a:ext>
            </a:extLst>
          </p:cNvPr>
          <p:cNvSpPr>
            <a:spLocks noGrp="1"/>
          </p:cNvSpPr>
          <p:nvPr>
            <p:ph type="title"/>
          </p:nvPr>
        </p:nvSpPr>
        <p:spPr/>
        <p:txBody>
          <a:bodyPr/>
          <a:lstStyle/>
          <a:p>
            <a:pPr>
              <a:defRPr/>
            </a:pPr>
            <a:r>
              <a:rPr lang="en-US" dirty="0"/>
              <a:t>The solution - MCAS</a:t>
            </a:r>
          </a:p>
        </p:txBody>
      </p:sp>
      <p:sp>
        <p:nvSpPr>
          <p:cNvPr id="3" name="Content Placeholder 2">
            <a:extLst>
              <a:ext uri="{FF2B5EF4-FFF2-40B4-BE49-F238E27FC236}">
                <a16:creationId xmlns:a16="http://schemas.microsoft.com/office/drawing/2014/main" id="{234F88A3-676C-1122-2C11-68A1536A43CD}"/>
              </a:ext>
            </a:extLst>
          </p:cNvPr>
          <p:cNvSpPr>
            <a:spLocks noGrp="1"/>
          </p:cNvSpPr>
          <p:nvPr>
            <p:ph idx="1"/>
          </p:nvPr>
        </p:nvSpPr>
        <p:spPr/>
        <p:txBody>
          <a:bodyPr/>
          <a:lstStyle/>
          <a:p>
            <a:pPr>
              <a:defRPr/>
            </a:pPr>
            <a:r>
              <a:rPr lang="en-US" dirty="0"/>
              <a:t> </a:t>
            </a:r>
            <a:r>
              <a:rPr lang="en-US" sz="2400" dirty="0"/>
              <a:t>Maneuvering Characteristics Augmentation System 			 (MCAS)</a:t>
            </a:r>
          </a:p>
          <a:p>
            <a:pPr>
              <a:defRPr/>
            </a:pPr>
            <a:endParaRPr lang="en-US" sz="2400" dirty="0"/>
          </a:p>
          <a:p>
            <a:pPr>
              <a:defRPr/>
            </a:pPr>
            <a:r>
              <a:rPr lang="en-US" sz="2000" dirty="0"/>
              <a:t>MCAS was a new </a:t>
            </a:r>
            <a:r>
              <a:rPr lang="en-US" sz="2000" dirty="0">
                <a:solidFill>
                  <a:srgbClr val="FF0000"/>
                </a:solidFill>
              </a:rPr>
              <a:t>software</a:t>
            </a:r>
            <a:r>
              <a:rPr lang="en-US" sz="2000" dirty="0"/>
              <a:t> module that compensated for the plane’s undesirable nose up condition</a:t>
            </a:r>
          </a:p>
          <a:p>
            <a:pPr>
              <a:defRPr/>
            </a:pPr>
            <a:r>
              <a:rPr lang="en-US" sz="2000" dirty="0"/>
              <a:t>Boeing purposely failed to disclose the presence of MCAS, which ultimately led to </a:t>
            </a:r>
            <a:r>
              <a:rPr lang="en-US" sz="2000" dirty="0">
                <a:solidFill>
                  <a:srgbClr val="FF0000"/>
                </a:solidFill>
              </a:rPr>
              <a:t>two crashes</a:t>
            </a:r>
            <a:r>
              <a:rPr lang="en-US" sz="2000" dirty="0"/>
              <a:t>, one in Indonesia and the other in Ethiopia with the loss of over 300 lives.</a:t>
            </a:r>
          </a:p>
          <a:p>
            <a:pPr>
              <a:defRPr/>
            </a:pPr>
            <a:r>
              <a:rPr lang="en-US" sz="2000" dirty="0"/>
              <a:t>All 737 MAX aircraft were grounded for 18 months as a result and Boeing’s overall liability was estimated at $19B</a:t>
            </a:r>
          </a:p>
          <a:p>
            <a:pPr>
              <a:defRPr/>
            </a:pPr>
            <a:r>
              <a:rPr lang="en-US" sz="2000" dirty="0"/>
              <a:t>The Federal Aviation Administration was also found to be complicit in Boeing’s behavior as they let Boeing self certify the 737 MAX</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3AF5F7-A69E-3FB8-2267-347616107013}"/>
              </a:ext>
            </a:extLst>
          </p:cNvPr>
          <p:cNvSpPr>
            <a:spLocks noGrp="1"/>
          </p:cNvSpPr>
          <p:nvPr>
            <p:ph type="ctrTitle" sz="quarter"/>
          </p:nvPr>
        </p:nvSpPr>
        <p:spPr/>
        <p:txBody>
          <a:bodyPr/>
          <a:lstStyle/>
          <a:p>
            <a:pPr>
              <a:defRPr/>
            </a:pPr>
            <a:r>
              <a:rPr lang="en-US" sz="2800" dirty="0"/>
              <a:t>Read all about it…</a:t>
            </a:r>
          </a:p>
        </p:txBody>
      </p:sp>
      <p:sp>
        <p:nvSpPr>
          <p:cNvPr id="5" name="Subtitle 4">
            <a:extLst>
              <a:ext uri="{FF2B5EF4-FFF2-40B4-BE49-F238E27FC236}">
                <a16:creationId xmlns:a16="http://schemas.microsoft.com/office/drawing/2014/main" id="{3406FDF9-9F8A-63FE-0DC6-537D75DCC3CF}"/>
              </a:ext>
            </a:extLst>
          </p:cNvPr>
          <p:cNvSpPr>
            <a:spLocks noGrp="1"/>
          </p:cNvSpPr>
          <p:nvPr>
            <p:ph type="subTitle" sz="quarter" idx="1"/>
          </p:nvPr>
        </p:nvSpPr>
        <p:spPr/>
        <p:txBody>
          <a:bodyPr/>
          <a:lstStyle/>
          <a:p>
            <a:pPr>
              <a:defRPr/>
            </a:pPr>
            <a:r>
              <a:rPr lang="en-US" dirty="0">
                <a:hlinkClick r:id="rId2"/>
              </a:rPr>
              <a:t>https://</a:t>
            </a:r>
            <a:r>
              <a:rPr lang="en-US" dirty="0" err="1">
                <a:hlinkClick r:id="rId2"/>
              </a:rPr>
              <a:t>simpleflying.com</a:t>
            </a:r>
            <a:r>
              <a:rPr lang="en-US" dirty="0">
                <a:hlinkClick r:id="rId2"/>
              </a:rPr>
              <a:t>/boeing-737-max-story/</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a:extLst>
              <a:ext uri="{FF2B5EF4-FFF2-40B4-BE49-F238E27FC236}">
                <a16:creationId xmlns:a16="http://schemas.microsoft.com/office/drawing/2014/main" id="{02D81820-40E4-8F86-4579-D9567F5432C9}"/>
              </a:ext>
            </a:extLst>
          </p:cNvPr>
          <p:cNvSpPr>
            <a:spLocks noGrp="1" noChangeArrowheads="1"/>
          </p:cNvSpPr>
          <p:nvPr>
            <p:ph type="ctrTitle"/>
          </p:nvPr>
        </p:nvSpPr>
        <p:spPr>
          <a:xfrm>
            <a:off x="455613" y="2105025"/>
            <a:ext cx="8226425" cy="1350963"/>
          </a:xfrm>
        </p:spPr>
        <p:txBody>
          <a:bodyPr/>
          <a:lstStyle/>
          <a:p>
            <a:pPr eaLnBrk="1" hangingPunct="1">
              <a:defRPr/>
            </a:pPr>
            <a:r>
              <a:rPr lang="en-US" altLang="en-US"/>
              <a:t>Questions?</a:t>
            </a:r>
          </a:p>
        </p:txBody>
      </p:sp>
      <p:sp>
        <p:nvSpPr>
          <p:cNvPr id="275459" name="Rectangle 3">
            <a:extLst>
              <a:ext uri="{FF2B5EF4-FFF2-40B4-BE49-F238E27FC236}">
                <a16:creationId xmlns:a16="http://schemas.microsoft.com/office/drawing/2014/main" id="{0D9FCBD4-ECF3-89C8-7F82-58C1E7299AF4}"/>
              </a:ext>
            </a:extLst>
          </p:cNvPr>
          <p:cNvSpPr>
            <a:spLocks noGrp="1" noChangeArrowheads="1"/>
          </p:cNvSpPr>
          <p:nvPr>
            <p:ph type="subTitle" idx="1"/>
          </p:nvPr>
        </p:nvSpPr>
        <p:spPr/>
        <p:txBody>
          <a:bodyPr/>
          <a:lstStyle/>
          <a:p>
            <a:pPr eaLnBrk="1" hangingPunct="1">
              <a:defRPr/>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id="{7D0B96A3-878B-37E2-DB24-E1A320E22913}"/>
              </a:ext>
            </a:extLst>
          </p:cNvPr>
          <p:cNvSpPr>
            <a:spLocks noGrp="1" noChangeArrowheads="1"/>
          </p:cNvSpPr>
          <p:nvPr>
            <p:ph type="title"/>
          </p:nvPr>
        </p:nvSpPr>
        <p:spPr/>
        <p:txBody>
          <a:bodyPr/>
          <a:lstStyle/>
          <a:p>
            <a:pPr eaLnBrk="1" hangingPunct="1">
              <a:defRPr/>
            </a:pPr>
            <a:r>
              <a:rPr lang="en-US" altLang="en-US" sz="3600"/>
              <a:t>How do you protect your IP?</a:t>
            </a:r>
          </a:p>
        </p:txBody>
      </p:sp>
      <p:sp>
        <p:nvSpPr>
          <p:cNvPr id="216067" name="Rectangle 3">
            <a:extLst>
              <a:ext uri="{FF2B5EF4-FFF2-40B4-BE49-F238E27FC236}">
                <a16:creationId xmlns:a16="http://schemas.microsoft.com/office/drawing/2014/main" id="{F8E62893-D920-96E4-5001-5FFB7EF8946B}"/>
              </a:ext>
            </a:extLst>
          </p:cNvPr>
          <p:cNvSpPr>
            <a:spLocks noGrp="1" noChangeArrowheads="1"/>
          </p:cNvSpPr>
          <p:nvPr>
            <p:ph type="body" idx="1"/>
          </p:nvPr>
        </p:nvSpPr>
        <p:spPr/>
        <p:txBody>
          <a:bodyPr/>
          <a:lstStyle/>
          <a:p>
            <a:pPr eaLnBrk="1" hangingPunct="1">
              <a:buFont typeface="Wingdings" charset="2"/>
              <a:buChar char="§"/>
              <a:defRPr/>
            </a:pPr>
            <a:r>
              <a:rPr lang="en-US" altLang="en-US"/>
              <a:t>Copyright registration</a:t>
            </a:r>
          </a:p>
          <a:p>
            <a:pPr eaLnBrk="1" hangingPunct="1">
              <a:buFont typeface="Wingdings" charset="2"/>
              <a:buChar char="§"/>
              <a:defRPr/>
            </a:pPr>
            <a:r>
              <a:rPr lang="en-US" altLang="en-US"/>
              <a:t>Trademark registration</a:t>
            </a:r>
          </a:p>
          <a:p>
            <a:pPr eaLnBrk="1" hangingPunct="1">
              <a:buFont typeface="Wingdings" charset="2"/>
              <a:buChar char="§"/>
              <a:defRPr/>
            </a:pPr>
            <a:r>
              <a:rPr lang="en-US" altLang="en-US"/>
              <a:t>Patents ( for unique invention)</a:t>
            </a:r>
          </a:p>
          <a:p>
            <a:pPr eaLnBrk="1" hangingPunct="1">
              <a:buFont typeface="Wingdings" charset="2"/>
              <a:buChar char="§"/>
              <a:defRPr/>
            </a:pPr>
            <a:r>
              <a:rPr lang="en-US" altLang="en-US"/>
              <a:t>Copy protection</a:t>
            </a:r>
          </a:p>
          <a:p>
            <a:pPr eaLnBrk="1" hangingPunct="1">
              <a:buFont typeface="Wingdings" charset="2"/>
              <a:buChar char="§"/>
              <a:defRPr/>
            </a:pPr>
            <a:r>
              <a:rPr lang="en-US" altLang="en-US"/>
              <a:t>On-line registration for every new installation</a:t>
            </a:r>
          </a:p>
          <a:p>
            <a:pPr eaLnBrk="1" hangingPunct="1">
              <a:buFont typeface="Wingdings" charset="2"/>
              <a:buChar char="§"/>
              <a:defRPr/>
            </a:pPr>
            <a:r>
              <a:rPr lang="en-US" altLang="en-US"/>
              <a:t>Protect the source code!</a:t>
            </a:r>
          </a:p>
          <a:p>
            <a:pPr eaLnBrk="1" hangingPunct="1">
              <a:buFont typeface="Wingdings" charset="2"/>
              <a:buChar char="§"/>
              <a:defRPr/>
            </a:pPr>
            <a:r>
              <a:rPr lang="en-US" altLang="en-US"/>
              <a:t>Audits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6067">
                                            <p:txEl>
                                              <p:pRg st="0" end="0"/>
                                            </p:txEl>
                                          </p:spTgt>
                                        </p:tgtEl>
                                        <p:attrNameLst>
                                          <p:attrName>style.visibility</p:attrName>
                                        </p:attrNameLst>
                                      </p:cBhvr>
                                      <p:to>
                                        <p:strVal val="visible"/>
                                      </p:to>
                                    </p:set>
                                    <p:anim calcmode="lin" valueType="num">
                                      <p:cBhvr additive="base">
                                        <p:cTn id="7" dur="500" fill="hold"/>
                                        <p:tgtEl>
                                          <p:spTgt spid="2160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60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6067">
                                            <p:txEl>
                                              <p:pRg st="1" end="1"/>
                                            </p:txEl>
                                          </p:spTgt>
                                        </p:tgtEl>
                                        <p:attrNameLst>
                                          <p:attrName>style.visibility</p:attrName>
                                        </p:attrNameLst>
                                      </p:cBhvr>
                                      <p:to>
                                        <p:strVal val="visible"/>
                                      </p:to>
                                    </p:set>
                                    <p:anim calcmode="lin" valueType="num">
                                      <p:cBhvr additive="base">
                                        <p:cTn id="13" dur="500" fill="hold"/>
                                        <p:tgtEl>
                                          <p:spTgt spid="2160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60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6067">
                                            <p:txEl>
                                              <p:pRg st="2" end="2"/>
                                            </p:txEl>
                                          </p:spTgt>
                                        </p:tgtEl>
                                        <p:attrNameLst>
                                          <p:attrName>style.visibility</p:attrName>
                                        </p:attrNameLst>
                                      </p:cBhvr>
                                      <p:to>
                                        <p:strVal val="visible"/>
                                      </p:to>
                                    </p:set>
                                    <p:anim calcmode="lin" valueType="num">
                                      <p:cBhvr additive="base">
                                        <p:cTn id="19" dur="500" fill="hold"/>
                                        <p:tgtEl>
                                          <p:spTgt spid="2160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60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6067">
                                            <p:txEl>
                                              <p:pRg st="3" end="3"/>
                                            </p:txEl>
                                          </p:spTgt>
                                        </p:tgtEl>
                                        <p:attrNameLst>
                                          <p:attrName>style.visibility</p:attrName>
                                        </p:attrNameLst>
                                      </p:cBhvr>
                                      <p:to>
                                        <p:strVal val="visible"/>
                                      </p:to>
                                    </p:set>
                                    <p:anim calcmode="lin" valueType="num">
                                      <p:cBhvr additive="base">
                                        <p:cTn id="25" dur="500" fill="hold"/>
                                        <p:tgtEl>
                                          <p:spTgt spid="2160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60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16067">
                                            <p:txEl>
                                              <p:pRg st="4" end="4"/>
                                            </p:txEl>
                                          </p:spTgt>
                                        </p:tgtEl>
                                        <p:attrNameLst>
                                          <p:attrName>style.visibility</p:attrName>
                                        </p:attrNameLst>
                                      </p:cBhvr>
                                      <p:to>
                                        <p:strVal val="visible"/>
                                      </p:to>
                                    </p:set>
                                    <p:anim calcmode="lin" valueType="num">
                                      <p:cBhvr additive="base">
                                        <p:cTn id="31" dur="500" fill="hold"/>
                                        <p:tgtEl>
                                          <p:spTgt spid="21606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160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16067">
                                            <p:txEl>
                                              <p:pRg st="5" end="5"/>
                                            </p:txEl>
                                          </p:spTgt>
                                        </p:tgtEl>
                                        <p:attrNameLst>
                                          <p:attrName>style.visibility</p:attrName>
                                        </p:attrNameLst>
                                      </p:cBhvr>
                                      <p:to>
                                        <p:strVal val="visible"/>
                                      </p:to>
                                    </p:set>
                                    <p:anim calcmode="lin" valueType="num">
                                      <p:cBhvr additive="base">
                                        <p:cTn id="37" dur="500" fill="hold"/>
                                        <p:tgtEl>
                                          <p:spTgt spid="21606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1606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16067">
                                            <p:txEl>
                                              <p:pRg st="6" end="6"/>
                                            </p:txEl>
                                          </p:spTgt>
                                        </p:tgtEl>
                                        <p:attrNameLst>
                                          <p:attrName>style.visibility</p:attrName>
                                        </p:attrNameLst>
                                      </p:cBhvr>
                                      <p:to>
                                        <p:strVal val="visible"/>
                                      </p:to>
                                    </p:set>
                                    <p:anim calcmode="lin" valueType="num">
                                      <p:cBhvr additive="base">
                                        <p:cTn id="43" dur="500" fill="hold"/>
                                        <p:tgtEl>
                                          <p:spTgt spid="21606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1606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8114" name="Rectangle 2">
            <a:extLst>
              <a:ext uri="{FF2B5EF4-FFF2-40B4-BE49-F238E27FC236}">
                <a16:creationId xmlns:a16="http://schemas.microsoft.com/office/drawing/2014/main" id="{9E32238F-2296-539C-2EEA-1443C169A3CF}"/>
              </a:ext>
            </a:extLst>
          </p:cNvPr>
          <p:cNvSpPr>
            <a:spLocks noGrp="1" noChangeArrowheads="1"/>
          </p:cNvSpPr>
          <p:nvPr>
            <p:ph type="title"/>
          </p:nvPr>
        </p:nvSpPr>
        <p:spPr/>
        <p:txBody>
          <a:bodyPr/>
          <a:lstStyle/>
          <a:p>
            <a:pPr eaLnBrk="1" hangingPunct="1">
              <a:defRPr/>
            </a:pPr>
            <a:r>
              <a:rPr lang="en-US" altLang="en-US"/>
              <a:t>Copyrights</a:t>
            </a:r>
          </a:p>
        </p:txBody>
      </p:sp>
      <p:sp>
        <p:nvSpPr>
          <p:cNvPr id="218115" name="Rectangle 3">
            <a:extLst>
              <a:ext uri="{FF2B5EF4-FFF2-40B4-BE49-F238E27FC236}">
                <a16:creationId xmlns:a16="http://schemas.microsoft.com/office/drawing/2014/main" id="{643766D2-2F34-044D-2F8B-3514CE9EBFD5}"/>
              </a:ext>
            </a:extLst>
          </p:cNvPr>
          <p:cNvSpPr>
            <a:spLocks noGrp="1" noChangeArrowheads="1"/>
          </p:cNvSpPr>
          <p:nvPr>
            <p:ph type="body" idx="1"/>
          </p:nvPr>
        </p:nvSpPr>
        <p:spPr/>
        <p:txBody>
          <a:bodyPr/>
          <a:lstStyle/>
          <a:p>
            <a:pPr eaLnBrk="1" hangingPunct="1">
              <a:buFont typeface="Wingdings" charset="2"/>
              <a:buChar char="§"/>
              <a:defRPr/>
            </a:pPr>
            <a:r>
              <a:rPr lang="en-US" altLang="en-US"/>
              <a:t>Protects the arrangement of your design including the text, the graphics, the industrial design</a:t>
            </a:r>
          </a:p>
          <a:p>
            <a:pPr eaLnBrk="1" hangingPunct="1">
              <a:buFont typeface="Wingdings" charset="2"/>
              <a:buChar char="§"/>
              <a:defRPr/>
            </a:pPr>
            <a:endParaRPr lang="en-US" altLang="en-US"/>
          </a:p>
          <a:p>
            <a:pPr eaLnBrk="1" hangingPunct="1">
              <a:buFont typeface="Wingdings" charset="2"/>
              <a:buChar char="§"/>
              <a:defRPr/>
            </a:pPr>
            <a:r>
              <a:rPr lang="en-US" altLang="en-US"/>
              <a:t>Sometimes hard to prove infringement in a lawsuit and often left up to “interpretation” and common sense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8115">
                                            <p:txEl>
                                              <p:pRg st="0" end="0"/>
                                            </p:txEl>
                                          </p:spTgt>
                                        </p:tgtEl>
                                        <p:attrNameLst>
                                          <p:attrName>style.visibility</p:attrName>
                                        </p:attrNameLst>
                                      </p:cBhvr>
                                      <p:to>
                                        <p:strVal val="visible"/>
                                      </p:to>
                                    </p:set>
                                    <p:anim calcmode="lin" valueType="num">
                                      <p:cBhvr additive="base">
                                        <p:cTn id="7" dur="500" fill="hold"/>
                                        <p:tgtEl>
                                          <p:spTgt spid="2181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81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8115">
                                            <p:txEl>
                                              <p:pRg st="2" end="2"/>
                                            </p:txEl>
                                          </p:spTgt>
                                        </p:tgtEl>
                                        <p:attrNameLst>
                                          <p:attrName>style.visibility</p:attrName>
                                        </p:attrNameLst>
                                      </p:cBhvr>
                                      <p:to>
                                        <p:strVal val="visible"/>
                                      </p:to>
                                    </p:set>
                                    <p:anim calcmode="lin" valueType="num">
                                      <p:cBhvr additive="base">
                                        <p:cTn id="13" dur="500" fill="hold"/>
                                        <p:tgtEl>
                                          <p:spTgt spid="21811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811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5"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0162" name="Rectangle 2">
            <a:extLst>
              <a:ext uri="{FF2B5EF4-FFF2-40B4-BE49-F238E27FC236}">
                <a16:creationId xmlns:a16="http://schemas.microsoft.com/office/drawing/2014/main" id="{7F53A5AC-879F-13ED-960D-2B8E2946BC64}"/>
              </a:ext>
            </a:extLst>
          </p:cNvPr>
          <p:cNvSpPr>
            <a:spLocks noGrp="1" noChangeArrowheads="1"/>
          </p:cNvSpPr>
          <p:nvPr>
            <p:ph type="title"/>
          </p:nvPr>
        </p:nvSpPr>
        <p:spPr/>
        <p:txBody>
          <a:bodyPr/>
          <a:lstStyle/>
          <a:p>
            <a:pPr eaLnBrk="1" hangingPunct="1">
              <a:defRPr/>
            </a:pPr>
            <a:r>
              <a:rPr lang="en-US" altLang="en-US"/>
              <a:t>TradeMark</a:t>
            </a:r>
          </a:p>
        </p:txBody>
      </p:sp>
      <p:sp>
        <p:nvSpPr>
          <p:cNvPr id="220163" name="Rectangle 3">
            <a:extLst>
              <a:ext uri="{FF2B5EF4-FFF2-40B4-BE49-F238E27FC236}">
                <a16:creationId xmlns:a16="http://schemas.microsoft.com/office/drawing/2014/main" id="{8AD6BACF-A517-DC50-06C9-C66BEF769008}"/>
              </a:ext>
            </a:extLst>
          </p:cNvPr>
          <p:cNvSpPr>
            <a:spLocks noGrp="1" noChangeArrowheads="1"/>
          </p:cNvSpPr>
          <p:nvPr>
            <p:ph type="body" idx="1"/>
          </p:nvPr>
        </p:nvSpPr>
        <p:spPr/>
        <p:txBody>
          <a:bodyPr/>
          <a:lstStyle/>
          <a:p>
            <a:pPr eaLnBrk="1" hangingPunct="1">
              <a:buFont typeface="Wingdings" charset="2"/>
              <a:buChar char="§"/>
              <a:defRPr/>
            </a:pPr>
            <a:r>
              <a:rPr lang="en-US" altLang="en-US"/>
              <a:t>A form of copyright which protects your public brand image and associated design of things like Logos and advertising material </a:t>
            </a:r>
          </a:p>
          <a:p>
            <a:pPr eaLnBrk="1" hangingPunct="1">
              <a:buFont typeface="Wingdings" charset="2"/>
              <a:buChar char="§"/>
              <a:defRPr/>
            </a:pPr>
            <a:endParaRPr lang="en-US" altLang="en-US"/>
          </a:p>
          <a:p>
            <a:pPr eaLnBrk="1" hangingPunct="1">
              <a:buFont typeface="Wingdings" charset="2"/>
              <a:buChar char="§"/>
              <a:defRPr/>
            </a:pPr>
            <a:r>
              <a:rPr lang="en-US" altLang="en-US"/>
              <a:t>McDonald’s Golden Arches is a classic example of this….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0163">
                                            <p:txEl>
                                              <p:pRg st="0" end="0"/>
                                            </p:txEl>
                                          </p:spTgt>
                                        </p:tgtEl>
                                        <p:attrNameLst>
                                          <p:attrName>style.visibility</p:attrName>
                                        </p:attrNameLst>
                                      </p:cBhvr>
                                      <p:to>
                                        <p:strVal val="visible"/>
                                      </p:to>
                                    </p:set>
                                    <p:anim calcmode="lin" valueType="num">
                                      <p:cBhvr additive="base">
                                        <p:cTn id="7" dur="500" fill="hold"/>
                                        <p:tgtEl>
                                          <p:spTgt spid="2201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01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0163">
                                            <p:txEl>
                                              <p:pRg st="2" end="2"/>
                                            </p:txEl>
                                          </p:spTgt>
                                        </p:tgtEl>
                                        <p:attrNameLst>
                                          <p:attrName>style.visibility</p:attrName>
                                        </p:attrNameLst>
                                      </p:cBhvr>
                                      <p:to>
                                        <p:strVal val="visible"/>
                                      </p:to>
                                    </p:set>
                                    <p:anim calcmode="lin" valueType="num">
                                      <p:cBhvr additive="base">
                                        <p:cTn id="13" dur="500" fill="hold"/>
                                        <p:tgtEl>
                                          <p:spTgt spid="22016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016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3"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0" name="Rectangle 2">
            <a:extLst>
              <a:ext uri="{FF2B5EF4-FFF2-40B4-BE49-F238E27FC236}">
                <a16:creationId xmlns:a16="http://schemas.microsoft.com/office/drawing/2014/main" id="{AFB1DEC0-EA89-FA08-0F21-B80D558AF635}"/>
              </a:ext>
            </a:extLst>
          </p:cNvPr>
          <p:cNvSpPr>
            <a:spLocks noGrp="1" noChangeArrowheads="1"/>
          </p:cNvSpPr>
          <p:nvPr>
            <p:ph type="title"/>
          </p:nvPr>
        </p:nvSpPr>
        <p:spPr>
          <a:xfrm>
            <a:off x="609600" y="228600"/>
            <a:ext cx="7772400" cy="1143000"/>
          </a:xfrm>
        </p:spPr>
        <p:txBody>
          <a:bodyPr/>
          <a:lstStyle/>
          <a:p>
            <a:pPr eaLnBrk="1" hangingPunct="1">
              <a:defRPr/>
            </a:pPr>
            <a:r>
              <a:rPr lang="en-US" altLang="en-US"/>
              <a:t>Patents</a:t>
            </a:r>
          </a:p>
        </p:txBody>
      </p:sp>
      <p:sp>
        <p:nvSpPr>
          <p:cNvPr id="222211" name="Rectangle 3">
            <a:extLst>
              <a:ext uri="{FF2B5EF4-FFF2-40B4-BE49-F238E27FC236}">
                <a16:creationId xmlns:a16="http://schemas.microsoft.com/office/drawing/2014/main" id="{D8912E90-4135-94FD-5A38-ABF2419BA7F4}"/>
              </a:ext>
            </a:extLst>
          </p:cNvPr>
          <p:cNvSpPr>
            <a:spLocks noGrp="1" noChangeArrowheads="1"/>
          </p:cNvSpPr>
          <p:nvPr>
            <p:ph type="body" idx="1"/>
          </p:nvPr>
        </p:nvSpPr>
        <p:spPr>
          <a:xfrm>
            <a:off x="685800" y="1295400"/>
            <a:ext cx="7772400" cy="4114800"/>
          </a:xfrm>
        </p:spPr>
        <p:txBody>
          <a:bodyPr/>
          <a:lstStyle/>
          <a:p>
            <a:pPr eaLnBrk="1" hangingPunct="1">
              <a:buFont typeface="Wingdings" charset="2"/>
              <a:buChar char="§"/>
              <a:defRPr/>
            </a:pPr>
            <a:r>
              <a:rPr lang="en-US" altLang="en-US" sz="2600"/>
              <a:t>Reserved for protecting unique innovations and inventions that represent a “new” approach to solving a problem or creating a product or process</a:t>
            </a:r>
          </a:p>
          <a:p>
            <a:pPr eaLnBrk="1" hangingPunct="1">
              <a:buFont typeface="Wingdings" charset="2"/>
              <a:buNone/>
              <a:defRPr/>
            </a:pPr>
            <a:endParaRPr lang="en-US" altLang="en-US" sz="2600"/>
          </a:p>
          <a:p>
            <a:pPr eaLnBrk="1" hangingPunct="1">
              <a:buFont typeface="Wingdings" charset="2"/>
              <a:buChar char="§"/>
              <a:defRPr/>
            </a:pPr>
            <a:r>
              <a:rPr lang="en-US" altLang="en-US" sz="2600"/>
              <a:t>Takes a formal process of searches, filings and disclosures</a:t>
            </a:r>
          </a:p>
          <a:p>
            <a:pPr eaLnBrk="1" hangingPunct="1">
              <a:buFont typeface="Wingdings" charset="2"/>
              <a:buNone/>
              <a:defRPr/>
            </a:pPr>
            <a:endParaRPr lang="en-US" altLang="en-US" sz="2600"/>
          </a:p>
          <a:p>
            <a:pPr eaLnBrk="1" hangingPunct="1">
              <a:buFont typeface="Wingdings" charset="2"/>
              <a:buChar char="§"/>
              <a:defRPr/>
            </a:pPr>
            <a:r>
              <a:rPr lang="en-US" altLang="en-US" sz="2600"/>
              <a:t>Approximately 18 month process minimum and $5-10K in cost</a:t>
            </a:r>
          </a:p>
          <a:p>
            <a:pPr eaLnBrk="1" hangingPunct="1">
              <a:buFont typeface="Wingdings" charset="2"/>
              <a:buNone/>
              <a:defRPr/>
            </a:pPr>
            <a:endParaRPr lang="en-US" altLang="en-US" sz="2600"/>
          </a:p>
          <a:p>
            <a:pPr eaLnBrk="1" hangingPunct="1">
              <a:buFont typeface="Wingdings" charset="2"/>
              <a:buChar char="§"/>
              <a:defRPr/>
            </a:pPr>
            <a:r>
              <a:rPr lang="en-US" altLang="en-US" sz="2600"/>
              <a:t>Patents expire after 17 years in most cases</a:t>
            </a:r>
          </a:p>
          <a:p>
            <a:pPr eaLnBrk="1" hangingPunct="1">
              <a:buFont typeface="Wingdings" charset="2"/>
              <a:buChar char="§"/>
              <a:defRPr/>
            </a:pPr>
            <a:endParaRPr lang="en-US" altLang="en-US" sz="2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2211">
                                            <p:txEl>
                                              <p:pRg st="0" end="0"/>
                                            </p:txEl>
                                          </p:spTgt>
                                        </p:tgtEl>
                                        <p:attrNameLst>
                                          <p:attrName>style.visibility</p:attrName>
                                        </p:attrNameLst>
                                      </p:cBhvr>
                                      <p:to>
                                        <p:strVal val="visible"/>
                                      </p:to>
                                    </p:set>
                                    <p:anim calcmode="lin" valueType="num">
                                      <p:cBhvr additive="base">
                                        <p:cTn id="7" dur="500" fill="hold"/>
                                        <p:tgtEl>
                                          <p:spTgt spid="2222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22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2211">
                                            <p:txEl>
                                              <p:pRg st="2" end="2"/>
                                            </p:txEl>
                                          </p:spTgt>
                                        </p:tgtEl>
                                        <p:attrNameLst>
                                          <p:attrName>style.visibility</p:attrName>
                                        </p:attrNameLst>
                                      </p:cBhvr>
                                      <p:to>
                                        <p:strVal val="visible"/>
                                      </p:to>
                                    </p:set>
                                    <p:anim calcmode="lin" valueType="num">
                                      <p:cBhvr additive="base">
                                        <p:cTn id="13" dur="500" fill="hold"/>
                                        <p:tgtEl>
                                          <p:spTgt spid="22221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22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2211">
                                            <p:txEl>
                                              <p:pRg st="4" end="4"/>
                                            </p:txEl>
                                          </p:spTgt>
                                        </p:tgtEl>
                                        <p:attrNameLst>
                                          <p:attrName>style.visibility</p:attrName>
                                        </p:attrNameLst>
                                      </p:cBhvr>
                                      <p:to>
                                        <p:strVal val="visible"/>
                                      </p:to>
                                    </p:set>
                                    <p:anim calcmode="lin" valueType="num">
                                      <p:cBhvr additive="base">
                                        <p:cTn id="19" dur="500" fill="hold"/>
                                        <p:tgtEl>
                                          <p:spTgt spid="222211">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22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22211">
                                            <p:txEl>
                                              <p:pRg st="6" end="6"/>
                                            </p:txEl>
                                          </p:spTgt>
                                        </p:tgtEl>
                                        <p:attrNameLst>
                                          <p:attrName>style.visibility</p:attrName>
                                        </p:attrNameLst>
                                      </p:cBhvr>
                                      <p:to>
                                        <p:strVal val="visible"/>
                                      </p:to>
                                    </p:set>
                                    <p:anim calcmode="lin" valueType="num">
                                      <p:cBhvr additive="base">
                                        <p:cTn id="25" dur="500" fill="hold"/>
                                        <p:tgtEl>
                                          <p:spTgt spid="222211">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2221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build="p" autoUpdateAnimBg="0"/>
    </p:bldLst>
  </p:timing>
</p:sld>
</file>

<file path=ppt/theme/theme1.xml><?xml version="1.0" encoding="utf-8"?>
<a:theme xmlns:a="http://schemas.openxmlformats.org/drawingml/2006/main" name="Fading Grid">
  <a:themeElements>
    <a:clrScheme name="Fading Grid 4">
      <a:dk1>
        <a:srgbClr val="6B6B99"/>
      </a:dk1>
      <a:lt1>
        <a:srgbClr val="EAEAEA"/>
      </a:lt1>
      <a:dk2>
        <a:srgbClr val="666699"/>
      </a:dk2>
      <a:lt2>
        <a:srgbClr val="CCECFF"/>
      </a:lt2>
      <a:accent1>
        <a:srgbClr val="00CC66"/>
      </a:accent1>
      <a:accent2>
        <a:srgbClr val="54547A"/>
      </a:accent2>
      <a:accent3>
        <a:srgbClr val="B8B8CA"/>
      </a:accent3>
      <a:accent4>
        <a:srgbClr val="C8C8C8"/>
      </a:accent4>
      <a:accent5>
        <a:srgbClr val="AAE2B8"/>
      </a:accent5>
      <a:accent6>
        <a:srgbClr val="4B4B6E"/>
      </a:accent6>
      <a:hlink>
        <a:srgbClr val="65B2FF"/>
      </a:hlink>
      <a:folHlink>
        <a:srgbClr val="9900FF"/>
      </a:folHlink>
    </a:clrScheme>
    <a:fontScheme name="Fading Grid">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ＭＳ Ｐゴシック" charset="0"/>
          </a:defRPr>
        </a:defPPr>
      </a:lstStyle>
    </a:lnDef>
  </a:objectDefaults>
  <a:extraClrSchemeLst>
    <a:extraClrScheme>
      <a:clrScheme name="Fading Grid 1">
        <a:dk1>
          <a:srgbClr val="7E0000"/>
        </a:dk1>
        <a:lt1>
          <a:srgbClr val="FFFFFF"/>
        </a:lt1>
        <a:dk2>
          <a:srgbClr val="800000"/>
        </a:dk2>
        <a:lt2>
          <a:srgbClr val="FCF0B2"/>
        </a:lt2>
        <a:accent1>
          <a:srgbClr val="C5543D"/>
        </a:accent1>
        <a:accent2>
          <a:srgbClr val="660000"/>
        </a:accent2>
        <a:accent3>
          <a:srgbClr val="C0AAAA"/>
        </a:accent3>
        <a:accent4>
          <a:srgbClr val="DADADA"/>
        </a:accent4>
        <a:accent5>
          <a:srgbClr val="DFB3AF"/>
        </a:accent5>
        <a:accent6>
          <a:srgbClr val="5C0000"/>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Fading Grid 2">
        <a:dk1>
          <a:srgbClr val="000066"/>
        </a:dk1>
        <a:lt1>
          <a:srgbClr val="FFFFFF"/>
        </a:lt1>
        <a:dk2>
          <a:srgbClr val="000066"/>
        </a:dk2>
        <a:lt2>
          <a:srgbClr val="B2B8C8"/>
        </a:lt2>
        <a:accent1>
          <a:srgbClr val="008080"/>
        </a:accent1>
        <a:accent2>
          <a:srgbClr val="00004E"/>
        </a:accent2>
        <a:accent3>
          <a:srgbClr val="AAAAB8"/>
        </a:accent3>
        <a:accent4>
          <a:srgbClr val="DADADA"/>
        </a:accent4>
        <a:accent5>
          <a:srgbClr val="AAC0C0"/>
        </a:accent5>
        <a:accent6>
          <a:srgbClr val="000046"/>
        </a:accent6>
        <a:hlink>
          <a:srgbClr val="00FFCC"/>
        </a:hlink>
        <a:folHlink>
          <a:srgbClr val="6699FF"/>
        </a:folHlink>
      </a:clrScheme>
      <a:clrMap bg1="dk2" tx1="lt1" bg2="dk1" tx2="lt2" accent1="accent1" accent2="accent2" accent3="accent3" accent4="accent4" accent5="accent5" accent6="accent6" hlink="hlink" folHlink="folHlink"/>
    </a:extraClrScheme>
    <a:extraClrScheme>
      <a:clrScheme name="Fading Grid 3">
        <a:dk1>
          <a:srgbClr val="010199"/>
        </a:dk1>
        <a:lt1>
          <a:srgbClr val="FFFFFF"/>
        </a:lt1>
        <a:dk2>
          <a:srgbClr val="000099"/>
        </a:dk2>
        <a:lt2>
          <a:srgbClr val="CCFFFF"/>
        </a:lt2>
        <a:accent1>
          <a:srgbClr val="00C600"/>
        </a:accent1>
        <a:accent2>
          <a:srgbClr val="01017D"/>
        </a:accent2>
        <a:accent3>
          <a:srgbClr val="AAAACA"/>
        </a:accent3>
        <a:accent4>
          <a:srgbClr val="DADADA"/>
        </a:accent4>
        <a:accent5>
          <a:srgbClr val="AADFAA"/>
        </a:accent5>
        <a:accent6>
          <a:srgbClr val="010171"/>
        </a:accent6>
        <a:hlink>
          <a:srgbClr val="FFE701"/>
        </a:hlink>
        <a:folHlink>
          <a:srgbClr val="3366FF"/>
        </a:folHlink>
      </a:clrScheme>
      <a:clrMap bg1="dk2" tx1="lt1" bg2="dk1" tx2="lt2" accent1="accent1" accent2="accent2" accent3="accent3" accent4="accent4" accent5="accent5" accent6="accent6" hlink="hlink" folHlink="folHlink"/>
    </a:extraClrScheme>
    <a:extraClrScheme>
      <a:clrScheme name="Fading Grid 4">
        <a:dk1>
          <a:srgbClr val="6B6B99"/>
        </a:dk1>
        <a:lt1>
          <a:srgbClr val="EAEAEA"/>
        </a:lt1>
        <a:dk2>
          <a:srgbClr val="666699"/>
        </a:dk2>
        <a:lt2>
          <a:srgbClr val="CCECFF"/>
        </a:lt2>
        <a:accent1>
          <a:srgbClr val="00CC66"/>
        </a:accent1>
        <a:accent2>
          <a:srgbClr val="54547A"/>
        </a:accent2>
        <a:accent3>
          <a:srgbClr val="B8B8CA"/>
        </a:accent3>
        <a:accent4>
          <a:srgbClr val="C8C8C8"/>
        </a:accent4>
        <a:accent5>
          <a:srgbClr val="AAE2B8"/>
        </a:accent5>
        <a:accent6>
          <a:srgbClr val="4B4B6E"/>
        </a:accent6>
        <a:hlink>
          <a:srgbClr val="65B2FF"/>
        </a:hlink>
        <a:folHlink>
          <a:srgbClr val="9900FF"/>
        </a:folHlink>
      </a:clrScheme>
      <a:clrMap bg1="dk2" tx1="lt1" bg2="dk1" tx2="lt2" accent1="accent1" accent2="accent2" accent3="accent3" accent4="accent4" accent5="accent5" accent6="accent6" hlink="hlink" folHlink="folHlink"/>
    </a:extraClrScheme>
    <a:extraClrScheme>
      <a:clrScheme name="Fading Grid 5">
        <a:dk1>
          <a:srgbClr val="00827F"/>
        </a:dk1>
        <a:lt1>
          <a:srgbClr val="FFFFFF"/>
        </a:lt1>
        <a:dk2>
          <a:srgbClr val="008080"/>
        </a:dk2>
        <a:lt2>
          <a:srgbClr val="FFFFCC"/>
        </a:lt2>
        <a:accent1>
          <a:srgbClr val="6D6FC7"/>
        </a:accent1>
        <a:accent2>
          <a:srgbClr val="006462"/>
        </a:accent2>
        <a:accent3>
          <a:srgbClr val="AAC0C0"/>
        </a:accent3>
        <a:accent4>
          <a:srgbClr val="DADADA"/>
        </a:accent4>
        <a:accent5>
          <a:srgbClr val="BABBE0"/>
        </a:accent5>
        <a:accent6>
          <a:srgbClr val="005A58"/>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ding Grid 6">
        <a:dk1>
          <a:srgbClr val="4D4D4D"/>
        </a:dk1>
        <a:lt1>
          <a:srgbClr val="FFFFFF"/>
        </a:lt1>
        <a:dk2>
          <a:srgbClr val="525252"/>
        </a:dk2>
        <a:lt2>
          <a:srgbClr val="C0C0C0"/>
        </a:lt2>
        <a:accent1>
          <a:srgbClr val="527C3A"/>
        </a:accent1>
        <a:accent2>
          <a:srgbClr val="444444"/>
        </a:accent2>
        <a:accent3>
          <a:srgbClr val="B3B3B3"/>
        </a:accent3>
        <a:accent4>
          <a:srgbClr val="DADADA"/>
        </a:accent4>
        <a:accent5>
          <a:srgbClr val="B3BFAE"/>
        </a:accent5>
        <a:accent6>
          <a:srgbClr val="3D3D3D"/>
        </a:accent6>
        <a:hlink>
          <a:srgbClr val="FAC458"/>
        </a:hlink>
        <a:folHlink>
          <a:srgbClr val="C7780F"/>
        </a:folHlink>
      </a:clrScheme>
      <a:clrMap bg1="dk2" tx1="lt1" bg2="dk1" tx2="lt2" accent1="accent1" accent2="accent2" accent3="accent3" accent4="accent4" accent5="accent5" accent6="accent6" hlink="hlink" folHlink="folHlink"/>
    </a:extraClrScheme>
    <a:extraClrScheme>
      <a:clrScheme name="Fading Grid 7">
        <a:dk1>
          <a:srgbClr val="516032"/>
        </a:dk1>
        <a:lt1>
          <a:srgbClr val="FFFFFF"/>
        </a:lt1>
        <a:dk2>
          <a:srgbClr val="546434"/>
        </a:dk2>
        <a:lt2>
          <a:srgbClr val="B2B68A"/>
        </a:lt2>
        <a:accent1>
          <a:srgbClr val="7D8C70"/>
        </a:accent1>
        <a:accent2>
          <a:srgbClr val="414E28"/>
        </a:accent2>
        <a:accent3>
          <a:srgbClr val="B3B8AE"/>
        </a:accent3>
        <a:accent4>
          <a:srgbClr val="DADADA"/>
        </a:accent4>
        <a:accent5>
          <a:srgbClr val="BFC5BB"/>
        </a:accent5>
        <a:accent6>
          <a:srgbClr val="3A4623"/>
        </a:accent6>
        <a:hlink>
          <a:srgbClr val="80C579"/>
        </a:hlink>
        <a:folHlink>
          <a:srgbClr val="7FADAF"/>
        </a:folHlink>
      </a:clrScheme>
      <a:clrMap bg1="dk2" tx1="lt1" bg2="dk1" tx2="lt2" accent1="accent1" accent2="accent2" accent3="accent3" accent4="accent4" accent5="accent5" accent6="accent6" hlink="hlink" folHlink="folHlink"/>
    </a:extraClrScheme>
    <a:extraClrScheme>
      <a:clrScheme name="Fading Grid 8">
        <a:dk1>
          <a:srgbClr val="D1CC00"/>
        </a:dk1>
        <a:lt1>
          <a:srgbClr val="FFFFFF"/>
        </a:lt1>
        <a:dk2>
          <a:srgbClr val="CCCC00"/>
        </a:dk2>
        <a:lt2>
          <a:srgbClr val="F3F5B1"/>
        </a:lt2>
        <a:accent1>
          <a:srgbClr val="808000"/>
        </a:accent1>
        <a:accent2>
          <a:srgbClr val="AEAA00"/>
        </a:accent2>
        <a:accent3>
          <a:srgbClr val="E2E2AA"/>
        </a:accent3>
        <a:accent4>
          <a:srgbClr val="DADADA"/>
        </a:accent4>
        <a:accent5>
          <a:srgbClr val="C0C0AA"/>
        </a:accent5>
        <a:accent6>
          <a:srgbClr val="9D9A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Fading Grid 9">
        <a:dk1>
          <a:srgbClr val="000000"/>
        </a:dk1>
        <a:lt1>
          <a:srgbClr val="F8F8F8"/>
        </a:lt1>
        <a:dk2>
          <a:srgbClr val="336600"/>
        </a:dk2>
        <a:lt2>
          <a:srgbClr val="FBFBFB"/>
        </a:lt2>
        <a:accent1>
          <a:srgbClr val="009900"/>
        </a:accent1>
        <a:accent2>
          <a:srgbClr val="C6C6C6"/>
        </a:accent2>
        <a:accent3>
          <a:srgbClr val="FBFBFB"/>
        </a:accent3>
        <a:accent4>
          <a:srgbClr val="000000"/>
        </a:accent4>
        <a:accent5>
          <a:srgbClr val="AACAAA"/>
        </a:accent5>
        <a:accent6>
          <a:srgbClr val="B3B3B3"/>
        </a:accent6>
        <a:hlink>
          <a:srgbClr val="006600"/>
        </a:hlink>
        <a:folHlink>
          <a:srgbClr val="808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2519</TotalTime>
  <Pages>27</Pages>
  <Words>2666</Words>
  <Application>Microsoft Macintosh PowerPoint</Application>
  <PresentationFormat>On-screen Show (4:3)</PresentationFormat>
  <Paragraphs>238</Paragraphs>
  <Slides>57</Slides>
  <Notes>35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57</vt:i4>
      </vt:variant>
    </vt:vector>
  </HeadingPairs>
  <TitlesOfParts>
    <vt:vector size="66" baseType="lpstr">
      <vt:lpstr>Times</vt:lpstr>
      <vt:lpstr>ＭＳ Ｐゴシック</vt:lpstr>
      <vt:lpstr>Arial</vt:lpstr>
      <vt:lpstr>Wingdings</vt:lpstr>
      <vt:lpstr>Times New Roman</vt:lpstr>
      <vt:lpstr>Lucida Grande</vt:lpstr>
      <vt:lpstr>Verdana</vt:lpstr>
      <vt:lpstr>Calibri</vt:lpstr>
      <vt:lpstr>Fading Grid</vt:lpstr>
      <vt:lpstr> Lecture 8 Legal Issues in Computing</vt:lpstr>
      <vt:lpstr>Some of the Dominant Legal Issues in Computing</vt:lpstr>
      <vt:lpstr>Ownership</vt:lpstr>
      <vt:lpstr>What are some of your options?</vt:lpstr>
      <vt:lpstr>Most common ownership model is licensing model</vt:lpstr>
      <vt:lpstr>How do you protect your IP?</vt:lpstr>
      <vt:lpstr>Copyrights</vt:lpstr>
      <vt:lpstr>TradeMark</vt:lpstr>
      <vt:lpstr>Patents</vt:lpstr>
      <vt:lpstr>The Famous Apple vs. Microsoft lawsuit over Windows</vt:lpstr>
      <vt:lpstr>PowerPoint Presentation</vt:lpstr>
      <vt:lpstr>PowerPoint Presentation</vt:lpstr>
      <vt:lpstr>Windows 1.0 GUI</vt:lpstr>
      <vt:lpstr>Windows 3.0</vt:lpstr>
      <vt:lpstr>PowerPoint Presentation</vt:lpstr>
      <vt:lpstr>Apple vs. Microsoft</vt:lpstr>
      <vt:lpstr>Apple vs. Microsoft</vt:lpstr>
      <vt:lpstr>The GUIs are the problem!</vt:lpstr>
      <vt:lpstr>Anti-Trust</vt:lpstr>
      <vt:lpstr>Sherman Anti-Trust Act of 1890</vt:lpstr>
      <vt:lpstr>Standard Oil</vt:lpstr>
      <vt:lpstr>U.S. versus IBM</vt:lpstr>
      <vt:lpstr>U.S versus IBM</vt:lpstr>
      <vt:lpstr>U.S. versus IBM</vt:lpstr>
      <vt:lpstr>U.S versus Microsoft</vt:lpstr>
      <vt:lpstr>U.S. vs. Microsoft</vt:lpstr>
      <vt:lpstr>U.S. vs. Microsoft</vt:lpstr>
      <vt:lpstr>U.S. vs. Microsoft</vt:lpstr>
      <vt:lpstr>Blood in the Water!</vt:lpstr>
      <vt:lpstr>Politics and Anti-Trust</vt:lpstr>
      <vt:lpstr>Anti-Trust against Apple</vt:lpstr>
      <vt:lpstr>File Sharing</vt:lpstr>
      <vt:lpstr>File Sharing Lawsuits</vt:lpstr>
      <vt:lpstr>Brown U. Response</vt:lpstr>
      <vt:lpstr>Debate rages on over swapping of music and videos </vt:lpstr>
      <vt:lpstr>IP Litigation involving Apple Inc.</vt:lpstr>
      <vt:lpstr>Apple and Trademarks</vt:lpstr>
      <vt:lpstr>Apple vs. Samsung</vt:lpstr>
      <vt:lpstr>Apple vs. Samsung</vt:lpstr>
      <vt:lpstr>Apple vs. Samsung</vt:lpstr>
      <vt:lpstr>So who is winning?</vt:lpstr>
      <vt:lpstr>What have they actually won?</vt:lpstr>
      <vt:lpstr>The Cost of Litigation</vt:lpstr>
      <vt:lpstr>Read more here…..</vt:lpstr>
      <vt:lpstr>Fraud</vt:lpstr>
      <vt:lpstr>PowerPoint Presentation</vt:lpstr>
      <vt:lpstr>PowerPoint Presentation</vt:lpstr>
      <vt:lpstr>Possibly the most expensive Computer enabled fraud ever…so far</vt:lpstr>
      <vt:lpstr>Anatomy of the VW Fraud</vt:lpstr>
      <vt:lpstr>Consequences of “Dieselgate”</vt:lpstr>
      <vt:lpstr>PowerPoint Presentation</vt:lpstr>
      <vt:lpstr>Negligence</vt:lpstr>
      <vt:lpstr>Boeing 737 Max Airliner</vt:lpstr>
      <vt:lpstr>Changing the engine position changes the flight characteristics of the plane</vt:lpstr>
      <vt:lpstr>The solution - MCAS</vt:lpstr>
      <vt:lpstr>Read all about it…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 and Secondary Storage</dc:title>
  <dc:subject>outline for computer peripherals</dc:subject>
  <dc:creator>JT Allen</dc:creator>
  <cp:keywords/>
  <dc:description/>
  <cp:lastModifiedBy>Donald Stanford</cp:lastModifiedBy>
  <cp:revision>116</cp:revision>
  <cp:lastPrinted>2009-04-22T19:24:48Z</cp:lastPrinted>
  <dcterms:created xsi:type="dcterms:W3CDTF">1996-09-18T11:14:15Z</dcterms:created>
  <dcterms:modified xsi:type="dcterms:W3CDTF">2022-10-03T19:22:09Z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2</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D:\!IMFOLDE.R\!CHAPTER.4IM\ch4</vt:lpwstr>
  </property>
</Properties>
</file>