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56" r:id="rId1"/>
  </p:sldMasterIdLst>
  <p:notesMasterIdLst>
    <p:notesMasterId r:id="rId47"/>
  </p:notesMasterIdLst>
  <p:handoutMasterIdLst>
    <p:handoutMasterId r:id="rId48"/>
  </p:handoutMasterIdLst>
  <p:sldIdLst>
    <p:sldId id="367" r:id="rId2"/>
    <p:sldId id="264" r:id="rId3"/>
    <p:sldId id="259" r:id="rId4"/>
    <p:sldId id="328" r:id="rId5"/>
    <p:sldId id="276" r:id="rId6"/>
    <p:sldId id="325" r:id="rId7"/>
    <p:sldId id="333" r:id="rId8"/>
    <p:sldId id="260" r:id="rId9"/>
    <p:sldId id="327" r:id="rId10"/>
    <p:sldId id="326" r:id="rId11"/>
    <p:sldId id="268" r:id="rId12"/>
    <p:sldId id="360" r:id="rId13"/>
    <p:sldId id="358" r:id="rId14"/>
    <p:sldId id="257" r:id="rId15"/>
    <p:sldId id="322" r:id="rId16"/>
    <p:sldId id="262" r:id="rId17"/>
    <p:sldId id="362" r:id="rId18"/>
    <p:sldId id="359" r:id="rId19"/>
    <p:sldId id="346" r:id="rId20"/>
    <p:sldId id="284" r:id="rId21"/>
    <p:sldId id="286" r:id="rId22"/>
    <p:sldId id="285" r:id="rId23"/>
    <p:sldId id="348" r:id="rId24"/>
    <p:sldId id="282" r:id="rId25"/>
    <p:sldId id="296" r:id="rId26"/>
    <p:sldId id="365" r:id="rId27"/>
    <p:sldId id="366" r:id="rId28"/>
    <p:sldId id="355" r:id="rId29"/>
    <p:sldId id="357" r:id="rId30"/>
    <p:sldId id="278" r:id="rId31"/>
    <p:sldId id="352" r:id="rId32"/>
    <p:sldId id="353" r:id="rId33"/>
    <p:sldId id="335" r:id="rId34"/>
    <p:sldId id="350" r:id="rId35"/>
    <p:sldId id="349" r:id="rId36"/>
    <p:sldId id="336" r:id="rId37"/>
    <p:sldId id="292" r:id="rId38"/>
    <p:sldId id="343" r:id="rId39"/>
    <p:sldId id="364" r:id="rId40"/>
    <p:sldId id="339" r:id="rId41"/>
    <p:sldId id="340" r:id="rId42"/>
    <p:sldId id="341" r:id="rId43"/>
    <p:sldId id="344" r:id="rId44"/>
    <p:sldId id="297" r:id="rId45"/>
    <p:sldId id="351" r:id="rId46"/>
  </p:sldIdLst>
  <p:sldSz cx="9144000" cy="6858000" type="screen4x3"/>
  <p:notesSz cx="6858000" cy="9144000"/>
  <p:custDataLst>
    <p:tags r:id="rId49"/>
  </p:custDataLst>
  <p:defaultTextStyle>
    <a:defPPr>
      <a:defRPr lang="en-US"/>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orient="horz" pos="1776">
          <p15:clr>
            <a:srgbClr val="A4A3A4"/>
          </p15:clr>
        </p15:guide>
        <p15:guide id="3" orient="horz" pos="1728">
          <p15:clr>
            <a:srgbClr val="A4A3A4"/>
          </p15:clr>
        </p15:guide>
        <p15:guide id="4" pos="2112">
          <p15:clr>
            <a:srgbClr val="A4A3A4"/>
          </p15:clr>
        </p15:guide>
        <p15:guide id="5" pos="1056">
          <p15:clr>
            <a:srgbClr val="A4A3A4"/>
          </p15:clr>
        </p15:guide>
        <p15:guide id="6" pos="960">
          <p15:clr>
            <a:srgbClr val="A4A3A4"/>
          </p15:clr>
        </p15:guide>
        <p15:guide id="7" pos="220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9"/>
    <p:restoredTop sz="94531"/>
  </p:normalViewPr>
  <p:slideViewPr>
    <p:cSldViewPr>
      <p:cViewPr varScale="1">
        <p:scale>
          <a:sx n="102" d="100"/>
          <a:sy n="102" d="100"/>
        </p:scale>
        <p:origin x="1904" y="224"/>
      </p:cViewPr>
      <p:guideLst>
        <p:guide orient="horz" pos="1920"/>
        <p:guide orient="horz" pos="1776"/>
        <p:guide orient="horz" pos="1728"/>
        <p:guide pos="2112"/>
        <p:guide pos="1056"/>
        <p:guide pos="960"/>
        <p:guide pos="22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870"/>
    </p:cViewPr>
  </p:sorterViewPr>
  <p:notesViewPr>
    <p:cSldViewPr>
      <p:cViewPr varScale="1">
        <p:scale>
          <a:sx n="57" d="100"/>
          <a:sy n="57"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20B04CD-A2D2-9B85-D496-57A64899B940}"/>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kumimoji="0" sz="1200">
                <a:latin typeface="Times New Roman" charset="0"/>
                <a:ea typeface="ＭＳ Ｐゴシック" charset="0"/>
                <a:cs typeface="+mn-cs"/>
              </a:defRPr>
            </a:lvl1pPr>
          </a:lstStyle>
          <a:p>
            <a:pPr>
              <a:defRPr/>
            </a:pPr>
            <a:endParaRPr lang="en-US"/>
          </a:p>
        </p:txBody>
      </p:sp>
      <p:sp>
        <p:nvSpPr>
          <p:cNvPr id="38915" name="Rectangle 3">
            <a:extLst>
              <a:ext uri="{FF2B5EF4-FFF2-40B4-BE49-F238E27FC236}">
                <a16:creationId xmlns:a16="http://schemas.microsoft.com/office/drawing/2014/main" id="{DAA2D11F-AE17-9EA5-F55A-88137552A2E7}"/>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200">
                <a:latin typeface="Times New Roman" charset="0"/>
                <a:ea typeface="ＭＳ Ｐゴシック" charset="0"/>
                <a:cs typeface="+mn-cs"/>
              </a:defRPr>
            </a:lvl1pPr>
          </a:lstStyle>
          <a:p>
            <a:pPr>
              <a:defRPr/>
            </a:pPr>
            <a:endParaRPr lang="en-US"/>
          </a:p>
        </p:txBody>
      </p:sp>
      <p:sp>
        <p:nvSpPr>
          <p:cNvPr id="38916" name="Rectangle 4">
            <a:extLst>
              <a:ext uri="{FF2B5EF4-FFF2-40B4-BE49-F238E27FC236}">
                <a16:creationId xmlns:a16="http://schemas.microsoft.com/office/drawing/2014/main" id="{9B1FC683-C837-8EA5-F058-C53FDC769506}"/>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latin typeface="Times New Roman" charset="0"/>
                <a:ea typeface="ＭＳ Ｐゴシック" charset="0"/>
                <a:cs typeface="+mn-cs"/>
              </a:defRPr>
            </a:lvl1pPr>
          </a:lstStyle>
          <a:p>
            <a:pPr>
              <a:defRPr/>
            </a:pPr>
            <a:r>
              <a:rPr lang="en-US"/>
              <a:t>MIDI FOR THE MASSES</a:t>
            </a:r>
          </a:p>
        </p:txBody>
      </p:sp>
      <p:sp>
        <p:nvSpPr>
          <p:cNvPr id="38917" name="Rectangle 5">
            <a:extLst>
              <a:ext uri="{FF2B5EF4-FFF2-40B4-BE49-F238E27FC236}">
                <a16:creationId xmlns:a16="http://schemas.microsoft.com/office/drawing/2014/main" id="{8340301E-7C15-2412-68F6-30A03FB58FE4}"/>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C5E2E506-8584-EF47-B935-D4E126C021D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F75E467-F5AA-3C7A-DF0C-71B3DD9B95B8}"/>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ctr" anchorCtr="0" compatLnSpc="1">
            <a:prstTxWarp prst="textNoShape">
              <a:avLst/>
            </a:prstTxWarp>
          </a:bodyPr>
          <a:lstStyle>
            <a:lvl1pPr eaLnBrk="0" hangingPunct="0">
              <a:defRPr kumimoji="0" sz="1200">
                <a:latin typeface="Times New Roman" charset="0"/>
                <a:ea typeface="ＭＳ Ｐゴシック" charset="0"/>
                <a:cs typeface="+mn-cs"/>
              </a:defRPr>
            </a:lvl1pPr>
          </a:lstStyle>
          <a:p>
            <a:pPr>
              <a:defRPr/>
            </a:pPr>
            <a:endParaRPr lang="en-US"/>
          </a:p>
        </p:txBody>
      </p:sp>
      <p:sp>
        <p:nvSpPr>
          <p:cNvPr id="1027" name="Rectangle 3">
            <a:extLst>
              <a:ext uri="{FF2B5EF4-FFF2-40B4-BE49-F238E27FC236}">
                <a16:creationId xmlns:a16="http://schemas.microsoft.com/office/drawing/2014/main" id="{FC9F1475-2A5B-E94B-A648-A319185D7485}"/>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none" lIns="91440" tIns="45720" rIns="91440" bIns="45720" numCol="1" anchor="ctr" anchorCtr="0" compatLnSpc="1">
            <a:prstTxWarp prst="textNoShape">
              <a:avLst/>
            </a:prstTxWarp>
          </a:bodyPr>
          <a:lstStyle>
            <a:lvl1pPr algn="r" eaLnBrk="0" hangingPunct="0">
              <a:defRPr kumimoji="0" sz="1200">
                <a:latin typeface="Times New Roman" charset="0"/>
                <a:ea typeface="ＭＳ Ｐゴシック" charset="0"/>
                <a:cs typeface="+mn-cs"/>
              </a:defRPr>
            </a:lvl1pPr>
          </a:lstStyle>
          <a:p>
            <a:pPr>
              <a:defRPr/>
            </a:pPr>
            <a:endParaRPr lang="en-US"/>
          </a:p>
        </p:txBody>
      </p:sp>
      <p:sp>
        <p:nvSpPr>
          <p:cNvPr id="13316" name="Rectangle 4">
            <a:extLst>
              <a:ext uri="{FF2B5EF4-FFF2-40B4-BE49-F238E27FC236}">
                <a16:creationId xmlns:a16="http://schemas.microsoft.com/office/drawing/2014/main" id="{4FCD624D-F66F-B503-10B8-04322CCFB4F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 name="Rectangle 5">
            <a:extLst>
              <a:ext uri="{FF2B5EF4-FFF2-40B4-BE49-F238E27FC236}">
                <a16:creationId xmlns:a16="http://schemas.microsoft.com/office/drawing/2014/main" id="{3CA0E19F-5F17-6A10-EAD4-0D3B4E11F3AB}"/>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non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a:extLst>
              <a:ext uri="{FF2B5EF4-FFF2-40B4-BE49-F238E27FC236}">
                <a16:creationId xmlns:a16="http://schemas.microsoft.com/office/drawing/2014/main" id="{C7AC8BE7-1E42-0ED3-7669-32CF5BC22DB9}"/>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kumimoji="0" sz="1200">
                <a:latin typeface="Times New Roman" charset="0"/>
                <a:ea typeface="ＭＳ Ｐゴシック" charset="0"/>
                <a:cs typeface="+mn-cs"/>
              </a:defRPr>
            </a:lvl1pPr>
          </a:lstStyle>
          <a:p>
            <a:pPr>
              <a:defRPr/>
            </a:pPr>
            <a:endParaRPr lang="en-US"/>
          </a:p>
        </p:txBody>
      </p:sp>
      <p:sp>
        <p:nvSpPr>
          <p:cNvPr id="1031" name="Rectangle 7">
            <a:extLst>
              <a:ext uri="{FF2B5EF4-FFF2-40B4-BE49-F238E27FC236}">
                <a16:creationId xmlns:a16="http://schemas.microsoft.com/office/drawing/2014/main" id="{5E648347-3E37-4962-D4CF-32E5DB6D1357}"/>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none" lIns="91440" tIns="45720" rIns="91440" bIns="45720" numCol="1" anchor="b" anchorCtr="0" compatLnSpc="1">
            <a:prstTxWarp prst="textNoShape">
              <a:avLst/>
            </a:prstTxWarp>
          </a:bodyPr>
          <a:lstStyle>
            <a:lvl1pPr algn="r">
              <a:defRPr kumimoji="0" sz="1200"/>
            </a:lvl1pPr>
          </a:lstStyle>
          <a:p>
            <a:pPr>
              <a:defRPr/>
            </a:pPr>
            <a:fld id="{53DA62F0-50B6-0B4E-BD06-E9587631F49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02FC5BF-F476-395F-24A3-E28C8C4E78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kumimoji="1"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kumimoji="1"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kumimoji="1"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kumimoji="1"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E2DFACB1-562A-0F41-BC05-B04C1F97E83E}" type="slidenum">
              <a:rPr kumimoji="0" lang="en-US" altLang="en-US" smtClean="0">
                <a:latin typeface="Times New Roman" panose="02020603050405020304" pitchFamily="18" charset="0"/>
              </a:rPr>
              <a:pPr>
                <a:spcBef>
                  <a:spcPct val="0"/>
                </a:spcBef>
              </a:pPr>
              <a:t>2</a:t>
            </a:fld>
            <a:endParaRPr kumimoji="0" lang="en-US" altLang="en-US">
              <a:latin typeface="Times New Roman" panose="02020603050405020304" pitchFamily="18" charset="0"/>
            </a:endParaRPr>
          </a:p>
        </p:txBody>
      </p:sp>
      <p:sp>
        <p:nvSpPr>
          <p:cNvPr id="17410" name="Rectangle 2">
            <a:extLst>
              <a:ext uri="{FF2B5EF4-FFF2-40B4-BE49-F238E27FC236}">
                <a16:creationId xmlns:a16="http://schemas.microsoft.com/office/drawing/2014/main" id="{E1491005-6B9E-ECC0-782C-FF51B3C95325}"/>
              </a:ext>
            </a:extLst>
          </p:cNvPr>
          <p:cNvSpPr>
            <a:spLocks noGrp="1" noRot="1" noChangeAspect="1" noChangeArrowheads="1" noTextEdit="1"/>
          </p:cNvSpPr>
          <p:nvPr>
            <p:ph type="sldImg"/>
          </p:nvPr>
        </p:nvSpPr>
        <p:spPr>
          <a:ln/>
        </p:spPr>
      </p:sp>
      <p:sp>
        <p:nvSpPr>
          <p:cNvPr id="194563" name="Rectangle 3">
            <a:extLst>
              <a:ext uri="{FF2B5EF4-FFF2-40B4-BE49-F238E27FC236}">
                <a16:creationId xmlns:a16="http://schemas.microsoft.com/office/drawing/2014/main" id="{2D5A0918-758E-3A53-CA02-A923E09AA06D}"/>
              </a:ext>
            </a:extLst>
          </p:cNvPr>
          <p:cNvSpPr>
            <a:spLocks noGrp="1" noChangeArrowheads="1"/>
          </p:cNvSpPr>
          <p:nvPr>
            <p:ph type="body" idx="1"/>
          </p:nvPr>
        </p:nvSpPr>
        <p:spPr/>
        <p:txBody>
          <a:bodyPr/>
          <a:lstStyle/>
          <a:p>
            <a:pPr>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B23F5F09-276C-4B8A-7BFC-18F99510EAC3}"/>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379E0A3D-F2FD-9C43-6124-13963BB1FA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2771" name="Slide Number Placeholder 3">
            <a:extLst>
              <a:ext uri="{FF2B5EF4-FFF2-40B4-BE49-F238E27FC236}">
                <a16:creationId xmlns:a16="http://schemas.microsoft.com/office/drawing/2014/main" id="{D40C9EB1-CD1A-83B1-C3DA-BC8269A646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fld id="{F70B3A49-07DA-2248-BF6B-5A3B6F9E85F9}" type="slidenum">
              <a:rPr kumimoji="0" lang="en-US" altLang="en-US" sz="1200" smtClean="0"/>
              <a:pPr/>
              <a:t>16</a:t>
            </a:fld>
            <a:endParaRPr kumimoji="0"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3DA62F0-50B6-0B4E-BD06-E9587631F494}" type="slidenum">
              <a:rPr lang="en-US" altLang="en-US" smtClean="0"/>
              <a:pPr>
                <a:defRPr/>
              </a:pPr>
              <a:t>44</a:t>
            </a:fld>
            <a:endParaRPr lang="en-US" altLang="en-US"/>
          </a:p>
        </p:txBody>
      </p:sp>
    </p:spTree>
    <p:extLst>
      <p:ext uri="{BB962C8B-B14F-4D97-AF65-F5344CB8AC3E}">
        <p14:creationId xmlns:p14="http://schemas.microsoft.com/office/powerpoint/2010/main" val="8462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9F6E7A45-7F2B-4CA5-7C5F-81BC9777D26E}"/>
              </a:ext>
            </a:extLst>
          </p:cNvPr>
          <p:cNvGrpSpPr>
            <a:grpSpLocks/>
          </p:cNvGrpSpPr>
          <p:nvPr/>
        </p:nvGrpSpPr>
        <p:grpSpPr bwMode="auto">
          <a:xfrm>
            <a:off x="177800" y="230188"/>
            <a:ext cx="203200" cy="6503987"/>
            <a:chOff x="112" y="145"/>
            <a:chExt cx="128" cy="4097"/>
          </a:xfrm>
        </p:grpSpPr>
        <p:sp>
          <p:nvSpPr>
            <p:cNvPr id="3" name="Rectangle 5">
              <a:extLst>
                <a:ext uri="{FF2B5EF4-FFF2-40B4-BE49-F238E27FC236}">
                  <a16:creationId xmlns:a16="http://schemas.microsoft.com/office/drawing/2014/main" id="{E4ABB62C-AE98-F5E0-D634-E2898C5780DB}"/>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sp>
          <p:nvSpPr>
            <p:cNvPr id="4" name="Rectangle 6">
              <a:extLst>
                <a:ext uri="{FF2B5EF4-FFF2-40B4-BE49-F238E27FC236}">
                  <a16:creationId xmlns:a16="http://schemas.microsoft.com/office/drawing/2014/main" id="{5DC49ECE-DD5D-D39C-D0BC-57E45646C4A7}"/>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algn="ctr" eaLnBrk="1" hangingPunct="1">
                <a:defRPr/>
              </a:pPr>
              <a:endParaRPr kumimoji="0" lang="en-US" altLang="en-US" sz="2400"/>
            </a:p>
          </p:txBody>
        </p:sp>
      </p:grpSp>
      <p:grpSp>
        <p:nvGrpSpPr>
          <p:cNvPr id="5" name="Group 7">
            <a:extLst>
              <a:ext uri="{FF2B5EF4-FFF2-40B4-BE49-F238E27FC236}">
                <a16:creationId xmlns:a16="http://schemas.microsoft.com/office/drawing/2014/main" id="{919CE1A4-FF72-4B72-20E8-15B853C96E0F}"/>
              </a:ext>
            </a:extLst>
          </p:cNvPr>
          <p:cNvGrpSpPr>
            <a:grpSpLocks/>
          </p:cNvGrpSpPr>
          <p:nvPr/>
        </p:nvGrpSpPr>
        <p:grpSpPr bwMode="auto">
          <a:xfrm>
            <a:off x="8793163" y="220663"/>
            <a:ext cx="198437" cy="6408737"/>
            <a:chOff x="5539" y="139"/>
            <a:chExt cx="125" cy="4037"/>
          </a:xfrm>
        </p:grpSpPr>
        <p:sp>
          <p:nvSpPr>
            <p:cNvPr id="6" name="Rectangle 8">
              <a:extLst>
                <a:ext uri="{FF2B5EF4-FFF2-40B4-BE49-F238E27FC236}">
                  <a16:creationId xmlns:a16="http://schemas.microsoft.com/office/drawing/2014/main" id="{3052440F-CCB4-7BDC-2129-940256B8FF61}"/>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sp>
          <p:nvSpPr>
            <p:cNvPr id="7" name="Rectangle 9">
              <a:extLst>
                <a:ext uri="{FF2B5EF4-FFF2-40B4-BE49-F238E27FC236}">
                  <a16:creationId xmlns:a16="http://schemas.microsoft.com/office/drawing/2014/main" id="{4FE3DFAA-F989-566E-073A-F686E18868C7}"/>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grpSp>
      <p:grpSp>
        <p:nvGrpSpPr>
          <p:cNvPr id="8" name="Group 10">
            <a:extLst>
              <a:ext uri="{FF2B5EF4-FFF2-40B4-BE49-F238E27FC236}">
                <a16:creationId xmlns:a16="http://schemas.microsoft.com/office/drawing/2014/main" id="{4DD13458-7EF8-BE7E-FE8E-6694F4872B77}"/>
              </a:ext>
            </a:extLst>
          </p:cNvPr>
          <p:cNvGrpSpPr>
            <a:grpSpLocks/>
          </p:cNvGrpSpPr>
          <p:nvPr/>
        </p:nvGrpSpPr>
        <p:grpSpPr bwMode="auto">
          <a:xfrm>
            <a:off x="412750" y="6477000"/>
            <a:ext cx="8686800" cy="228600"/>
            <a:chOff x="260" y="4080"/>
            <a:chExt cx="5472" cy="144"/>
          </a:xfrm>
        </p:grpSpPr>
        <p:sp>
          <p:nvSpPr>
            <p:cNvPr id="9" name="Rectangle 11">
              <a:extLst>
                <a:ext uri="{FF2B5EF4-FFF2-40B4-BE49-F238E27FC236}">
                  <a16:creationId xmlns:a16="http://schemas.microsoft.com/office/drawing/2014/main" id="{5BFDBF3D-6D29-F8E5-9042-AB8DF72B445A}"/>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sp>
          <p:nvSpPr>
            <p:cNvPr id="10" name="Rectangle 12">
              <a:extLst>
                <a:ext uri="{FF2B5EF4-FFF2-40B4-BE49-F238E27FC236}">
                  <a16:creationId xmlns:a16="http://schemas.microsoft.com/office/drawing/2014/main" id="{64A99216-275E-FE87-1771-BDD3D902327E}"/>
                </a:ext>
              </a:extLst>
            </p:cNvPr>
            <p:cNvSpPr>
              <a:spLocks noChangeArrowheads="1"/>
            </p:cNvSpPr>
            <p:nvPr/>
          </p:nvSpPr>
          <p:spPr bwMode="auto">
            <a:xfrm rot="5400000" flipV="1">
              <a:off x="2914" y="1522"/>
              <a:ext cx="48" cy="5355"/>
            </a:xfrm>
            <a:prstGeom prst="rect">
              <a:avLst/>
            </a:prstGeom>
            <a:gradFill rotWithShape="0">
              <a:gsLst>
                <a:gs pos="0">
                  <a:schemeClr val="bg1"/>
                </a:gs>
                <a:gs pos="100000">
                  <a:schemeClr val="hlink"/>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grpSp>
      <p:grpSp>
        <p:nvGrpSpPr>
          <p:cNvPr id="11" name="Group 13">
            <a:extLst>
              <a:ext uri="{FF2B5EF4-FFF2-40B4-BE49-F238E27FC236}">
                <a16:creationId xmlns:a16="http://schemas.microsoft.com/office/drawing/2014/main" id="{2EEFEF96-35FA-45DA-AA8E-E4FAC878EFA5}"/>
              </a:ext>
            </a:extLst>
          </p:cNvPr>
          <p:cNvGrpSpPr>
            <a:grpSpLocks/>
          </p:cNvGrpSpPr>
          <p:nvPr/>
        </p:nvGrpSpPr>
        <p:grpSpPr bwMode="auto">
          <a:xfrm>
            <a:off x="76200" y="176213"/>
            <a:ext cx="8745538" cy="161925"/>
            <a:chOff x="48" y="111"/>
            <a:chExt cx="5509" cy="102"/>
          </a:xfrm>
        </p:grpSpPr>
        <p:sp>
          <p:nvSpPr>
            <p:cNvPr id="12" name="Rectangle 14">
              <a:extLst>
                <a:ext uri="{FF2B5EF4-FFF2-40B4-BE49-F238E27FC236}">
                  <a16:creationId xmlns:a16="http://schemas.microsoft.com/office/drawing/2014/main" id="{8FF6557C-177E-DE85-2711-BA186E1AC474}"/>
                </a:ext>
              </a:extLst>
            </p:cNvPr>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sp>
          <p:nvSpPr>
            <p:cNvPr id="13" name="Rectangle 15">
              <a:extLst>
                <a:ext uri="{FF2B5EF4-FFF2-40B4-BE49-F238E27FC236}">
                  <a16:creationId xmlns:a16="http://schemas.microsoft.com/office/drawing/2014/main" id="{BA99298A-A7EE-87A8-4D27-1E35EAC89178}"/>
                </a:ext>
              </a:extLst>
            </p:cNvPr>
            <p:cNvSpPr>
              <a:spLocks noChangeArrowheads="1"/>
            </p:cNvSpPr>
            <p:nvPr/>
          </p:nvSpPr>
          <p:spPr bwMode="auto">
            <a:xfrm rot="5400000" flipV="1">
              <a:off x="2783" y="-2624"/>
              <a:ext cx="38" cy="5509"/>
            </a:xfrm>
            <a:prstGeom prst="rect">
              <a:avLst/>
            </a:prstGeom>
            <a:gradFill rotWithShape="0">
              <a:gsLst>
                <a:gs pos="0">
                  <a:schemeClr val="accent1"/>
                </a:gs>
                <a:gs pos="100000">
                  <a:schemeClr val="bg1"/>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grpSp>
      <p:sp>
        <p:nvSpPr>
          <p:cNvPr id="37890" name="Rectangle 2"/>
          <p:cNvSpPr>
            <a:spLocks noGrp="1" noChangeArrowheads="1"/>
          </p:cNvSpPr>
          <p:nvPr>
            <p:ph type="ctrTitle"/>
          </p:nvPr>
        </p:nvSpPr>
        <p:spPr>
          <a:xfrm>
            <a:off x="685800" y="1219200"/>
            <a:ext cx="7772400" cy="1143000"/>
          </a:xfrm>
        </p:spPr>
        <p:txBody>
          <a:bodyPr anchorCtr="1"/>
          <a:lstStyle>
            <a:lvl1pPr>
              <a:defRPr sz="4000">
                <a:solidFill>
                  <a:schemeClr val="tx1"/>
                </a:solidFill>
              </a:defRPr>
            </a:lvl1pPr>
          </a:lstStyle>
          <a:p>
            <a:pPr lvl="0"/>
            <a:r>
              <a:rPr lang="en-US" noProof="0"/>
              <a:t>Click to edit Master title style</a:t>
            </a:r>
          </a:p>
        </p:txBody>
      </p:sp>
      <p:sp>
        <p:nvSpPr>
          <p:cNvPr id="37891" name="Rectangle 3"/>
          <p:cNvSpPr>
            <a:spLocks noGrp="1" noChangeArrowheads="1"/>
          </p:cNvSpPr>
          <p:nvPr>
            <p:ph type="subTitle" idx="1"/>
          </p:nvPr>
        </p:nvSpPr>
        <p:spPr>
          <a:xfrm>
            <a:off x="1371600" y="2667000"/>
            <a:ext cx="6400800" cy="1752600"/>
          </a:xfrm>
        </p:spPr>
        <p:txBody>
          <a:bodyPr/>
          <a:lstStyle>
            <a:lvl1pPr marL="0" indent="0" algn="ctr">
              <a:buFontTx/>
              <a:buNone/>
              <a:defRPr sz="2800"/>
            </a:lvl1pPr>
          </a:lstStyle>
          <a:p>
            <a:pPr lvl="0"/>
            <a:r>
              <a:rPr lang="en-US" noProof="0"/>
              <a:t>Click to edit Master subtitle style</a:t>
            </a:r>
          </a:p>
        </p:txBody>
      </p:sp>
      <p:sp>
        <p:nvSpPr>
          <p:cNvPr id="14" name="Rectangle 16">
            <a:extLst>
              <a:ext uri="{FF2B5EF4-FFF2-40B4-BE49-F238E27FC236}">
                <a16:creationId xmlns:a16="http://schemas.microsoft.com/office/drawing/2014/main" id="{00C9B830-AD98-03B5-85A5-E0A59C42A225}"/>
              </a:ext>
            </a:extLst>
          </p:cNvPr>
          <p:cNvSpPr>
            <a:spLocks noGrp="1" noChangeArrowheads="1"/>
          </p:cNvSpPr>
          <p:nvPr>
            <p:ph type="dt" sz="half" idx="10"/>
          </p:nvPr>
        </p:nvSpPr>
        <p:spPr/>
        <p:txBody>
          <a:bodyPr/>
          <a:lstStyle>
            <a:lvl1pPr>
              <a:defRPr/>
            </a:lvl1pPr>
          </a:lstStyle>
          <a:p>
            <a:pPr>
              <a:defRPr/>
            </a:pPr>
            <a:fld id="{B83A254A-D543-2242-A00B-71E6CAC41996}" type="datetime1">
              <a:rPr lang="en-US" altLang="en-US"/>
              <a:pPr>
                <a:defRPr/>
              </a:pPr>
              <a:t>10/9/24</a:t>
            </a:fld>
            <a:endParaRPr lang="en-US" altLang="en-US"/>
          </a:p>
        </p:txBody>
      </p:sp>
      <p:sp>
        <p:nvSpPr>
          <p:cNvPr id="15" name="Rectangle 17">
            <a:extLst>
              <a:ext uri="{FF2B5EF4-FFF2-40B4-BE49-F238E27FC236}">
                <a16:creationId xmlns:a16="http://schemas.microsoft.com/office/drawing/2014/main" id="{23AB60C0-1663-EDEE-6F91-AE013A9891AD}"/>
              </a:ext>
            </a:extLst>
          </p:cNvPr>
          <p:cNvSpPr>
            <a:spLocks noGrp="1" noChangeArrowheads="1"/>
          </p:cNvSpPr>
          <p:nvPr>
            <p:ph type="ftr" sz="quarter" idx="11"/>
          </p:nvPr>
        </p:nvSpPr>
        <p:spPr/>
        <p:txBody>
          <a:bodyPr/>
          <a:lstStyle>
            <a:lvl1pPr>
              <a:defRPr/>
            </a:lvl1pPr>
          </a:lstStyle>
          <a:p>
            <a:pPr>
              <a:defRPr/>
            </a:pPr>
            <a:endParaRPr lang="en-US"/>
          </a:p>
        </p:txBody>
      </p:sp>
      <p:sp>
        <p:nvSpPr>
          <p:cNvPr id="16" name="Rectangle 18">
            <a:extLst>
              <a:ext uri="{FF2B5EF4-FFF2-40B4-BE49-F238E27FC236}">
                <a16:creationId xmlns:a16="http://schemas.microsoft.com/office/drawing/2014/main" id="{436CFA1C-C602-5735-F911-4EAF2C8E6426}"/>
              </a:ext>
            </a:extLst>
          </p:cNvPr>
          <p:cNvSpPr>
            <a:spLocks noGrp="1" noChangeArrowheads="1"/>
          </p:cNvSpPr>
          <p:nvPr>
            <p:ph type="sldNum" sz="quarter" idx="12"/>
          </p:nvPr>
        </p:nvSpPr>
        <p:spPr/>
        <p:txBody>
          <a:bodyPr/>
          <a:lstStyle>
            <a:lvl1pPr>
              <a:defRPr/>
            </a:lvl1pPr>
          </a:lstStyle>
          <a:p>
            <a:pPr>
              <a:defRPr/>
            </a:pPr>
            <a:fld id="{942B7004-DD7A-A84A-9AC9-78B902A24AB0}" type="slidenum">
              <a:rPr lang="en-US" altLang="en-US"/>
              <a:pPr>
                <a:defRPr/>
              </a:pPr>
              <a:t>‹#›</a:t>
            </a:fld>
            <a:endParaRPr lang="en-US" altLang="en-US"/>
          </a:p>
        </p:txBody>
      </p:sp>
    </p:spTree>
    <p:extLst>
      <p:ext uri="{BB962C8B-B14F-4D97-AF65-F5344CB8AC3E}">
        <p14:creationId xmlns:p14="http://schemas.microsoft.com/office/powerpoint/2010/main" val="356412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a16="http://schemas.microsoft.com/office/drawing/2014/main" id="{098A0FD2-41CE-AF01-4D39-BCD9E05898E0}"/>
              </a:ext>
            </a:extLst>
          </p:cNvPr>
          <p:cNvSpPr>
            <a:spLocks noGrp="1" noChangeArrowheads="1"/>
          </p:cNvSpPr>
          <p:nvPr>
            <p:ph type="dt" sz="half" idx="10"/>
          </p:nvPr>
        </p:nvSpPr>
        <p:spPr>
          <a:ln/>
        </p:spPr>
        <p:txBody>
          <a:bodyPr/>
          <a:lstStyle>
            <a:lvl1pPr>
              <a:defRPr/>
            </a:lvl1pPr>
          </a:lstStyle>
          <a:p>
            <a:pPr>
              <a:defRPr/>
            </a:pPr>
            <a:fld id="{87A1297B-2FF1-F84A-95E1-390DF0E551E6}" type="datetime1">
              <a:rPr lang="en-US" altLang="en-US"/>
              <a:pPr>
                <a:defRPr/>
              </a:pPr>
              <a:t>10/9/24</a:t>
            </a:fld>
            <a:endParaRPr lang="en-US" altLang="en-US"/>
          </a:p>
        </p:txBody>
      </p:sp>
      <p:sp>
        <p:nvSpPr>
          <p:cNvPr id="5" name="Rectangle 1029">
            <a:extLst>
              <a:ext uri="{FF2B5EF4-FFF2-40B4-BE49-F238E27FC236}">
                <a16:creationId xmlns:a16="http://schemas.microsoft.com/office/drawing/2014/main" id="{C12B7CD6-A233-E31F-D44D-9A68E46AB7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25C057F1-3853-051E-38A0-2FF41A16C037}"/>
              </a:ext>
            </a:extLst>
          </p:cNvPr>
          <p:cNvSpPr>
            <a:spLocks noGrp="1" noChangeArrowheads="1"/>
          </p:cNvSpPr>
          <p:nvPr>
            <p:ph type="sldNum" sz="quarter" idx="12"/>
          </p:nvPr>
        </p:nvSpPr>
        <p:spPr>
          <a:ln/>
        </p:spPr>
        <p:txBody>
          <a:bodyPr/>
          <a:lstStyle>
            <a:lvl1pPr>
              <a:defRPr/>
            </a:lvl1pPr>
          </a:lstStyle>
          <a:p>
            <a:pPr>
              <a:defRPr/>
            </a:pPr>
            <a:fld id="{539E2DB1-D9F9-8D4A-BFB5-12857239C91B}" type="slidenum">
              <a:rPr lang="en-US" altLang="en-US"/>
              <a:pPr>
                <a:defRPr/>
              </a:pPr>
              <a:t>‹#›</a:t>
            </a:fld>
            <a:endParaRPr lang="en-US" altLang="en-US"/>
          </a:p>
        </p:txBody>
      </p:sp>
    </p:spTree>
    <p:extLst>
      <p:ext uri="{BB962C8B-B14F-4D97-AF65-F5344CB8AC3E}">
        <p14:creationId xmlns:p14="http://schemas.microsoft.com/office/powerpoint/2010/main" val="104149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381000"/>
            <a:ext cx="20193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381000"/>
            <a:ext cx="59055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a16="http://schemas.microsoft.com/office/drawing/2014/main" id="{AB50649B-57D2-DC35-E032-2A1FCFA7B403}"/>
              </a:ext>
            </a:extLst>
          </p:cNvPr>
          <p:cNvSpPr>
            <a:spLocks noGrp="1" noChangeArrowheads="1"/>
          </p:cNvSpPr>
          <p:nvPr>
            <p:ph type="dt" sz="half" idx="10"/>
          </p:nvPr>
        </p:nvSpPr>
        <p:spPr>
          <a:ln/>
        </p:spPr>
        <p:txBody>
          <a:bodyPr/>
          <a:lstStyle>
            <a:lvl1pPr>
              <a:defRPr/>
            </a:lvl1pPr>
          </a:lstStyle>
          <a:p>
            <a:pPr>
              <a:defRPr/>
            </a:pPr>
            <a:fld id="{2A4AD87F-0460-A645-9205-1EDDFFCB3769}" type="datetime1">
              <a:rPr lang="en-US" altLang="en-US"/>
              <a:pPr>
                <a:defRPr/>
              </a:pPr>
              <a:t>10/9/24</a:t>
            </a:fld>
            <a:endParaRPr lang="en-US" altLang="en-US"/>
          </a:p>
        </p:txBody>
      </p:sp>
      <p:sp>
        <p:nvSpPr>
          <p:cNvPr id="5" name="Rectangle 1029">
            <a:extLst>
              <a:ext uri="{FF2B5EF4-FFF2-40B4-BE49-F238E27FC236}">
                <a16:creationId xmlns:a16="http://schemas.microsoft.com/office/drawing/2014/main" id="{D00133FC-3411-57EC-510B-830BD6BCDA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A9DF772F-D148-D047-DCEE-7C66BD7CE69C}"/>
              </a:ext>
            </a:extLst>
          </p:cNvPr>
          <p:cNvSpPr>
            <a:spLocks noGrp="1" noChangeArrowheads="1"/>
          </p:cNvSpPr>
          <p:nvPr>
            <p:ph type="sldNum" sz="quarter" idx="12"/>
          </p:nvPr>
        </p:nvSpPr>
        <p:spPr>
          <a:ln/>
        </p:spPr>
        <p:txBody>
          <a:bodyPr/>
          <a:lstStyle>
            <a:lvl1pPr>
              <a:defRPr/>
            </a:lvl1pPr>
          </a:lstStyle>
          <a:p>
            <a:pPr>
              <a:defRPr/>
            </a:pPr>
            <a:fld id="{00C15337-1618-374E-98BD-CCA563ED9118}" type="slidenum">
              <a:rPr lang="en-US" altLang="en-US"/>
              <a:pPr>
                <a:defRPr/>
              </a:pPr>
              <a:t>‹#›</a:t>
            </a:fld>
            <a:endParaRPr lang="en-US" altLang="en-US"/>
          </a:p>
        </p:txBody>
      </p:sp>
    </p:spTree>
    <p:extLst>
      <p:ext uri="{BB962C8B-B14F-4D97-AF65-F5344CB8AC3E}">
        <p14:creationId xmlns:p14="http://schemas.microsoft.com/office/powerpoint/2010/main" val="342785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28">
            <a:extLst>
              <a:ext uri="{FF2B5EF4-FFF2-40B4-BE49-F238E27FC236}">
                <a16:creationId xmlns:a16="http://schemas.microsoft.com/office/drawing/2014/main" id="{12AD5CA0-C0BD-22BD-0E34-6B2845C74ECA}"/>
              </a:ext>
            </a:extLst>
          </p:cNvPr>
          <p:cNvSpPr>
            <a:spLocks noGrp="1" noChangeArrowheads="1"/>
          </p:cNvSpPr>
          <p:nvPr>
            <p:ph type="dt" sz="half" idx="10"/>
          </p:nvPr>
        </p:nvSpPr>
        <p:spPr>
          <a:ln/>
        </p:spPr>
        <p:txBody>
          <a:bodyPr/>
          <a:lstStyle>
            <a:lvl1pPr>
              <a:defRPr/>
            </a:lvl1pPr>
          </a:lstStyle>
          <a:p>
            <a:pPr>
              <a:defRPr/>
            </a:pPr>
            <a:fld id="{9AD05520-3FBC-D845-971B-36F3417404B3}" type="datetime1">
              <a:rPr lang="en-US" altLang="en-US"/>
              <a:pPr>
                <a:defRPr/>
              </a:pPr>
              <a:t>10/9/24</a:t>
            </a:fld>
            <a:endParaRPr lang="en-US" altLang="en-US"/>
          </a:p>
        </p:txBody>
      </p:sp>
      <p:sp>
        <p:nvSpPr>
          <p:cNvPr id="5" name="Rectangle 1029">
            <a:extLst>
              <a:ext uri="{FF2B5EF4-FFF2-40B4-BE49-F238E27FC236}">
                <a16:creationId xmlns:a16="http://schemas.microsoft.com/office/drawing/2014/main" id="{9B0FCCCA-2546-E733-C00E-818BE83470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EBDEAD45-C028-9812-9937-48C4ED3196EF}"/>
              </a:ext>
            </a:extLst>
          </p:cNvPr>
          <p:cNvSpPr>
            <a:spLocks noGrp="1" noChangeArrowheads="1"/>
          </p:cNvSpPr>
          <p:nvPr>
            <p:ph type="sldNum" sz="quarter" idx="12"/>
          </p:nvPr>
        </p:nvSpPr>
        <p:spPr>
          <a:ln/>
        </p:spPr>
        <p:txBody>
          <a:bodyPr/>
          <a:lstStyle>
            <a:lvl1pPr>
              <a:defRPr/>
            </a:lvl1pPr>
          </a:lstStyle>
          <a:p>
            <a:pPr>
              <a:defRPr/>
            </a:pPr>
            <a:fld id="{1CB97C3F-A1A7-1046-95BF-62AB69EF9C33}" type="slidenum">
              <a:rPr lang="en-US" altLang="en-US"/>
              <a:pPr>
                <a:defRPr/>
              </a:pPr>
              <a:t>‹#›</a:t>
            </a:fld>
            <a:endParaRPr lang="en-US" altLang="en-US"/>
          </a:p>
        </p:txBody>
      </p:sp>
    </p:spTree>
    <p:extLst>
      <p:ext uri="{BB962C8B-B14F-4D97-AF65-F5344CB8AC3E}">
        <p14:creationId xmlns:p14="http://schemas.microsoft.com/office/powerpoint/2010/main" val="385877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28">
            <a:extLst>
              <a:ext uri="{FF2B5EF4-FFF2-40B4-BE49-F238E27FC236}">
                <a16:creationId xmlns:a16="http://schemas.microsoft.com/office/drawing/2014/main" id="{D905C4F4-CFA6-AE2D-CFEB-CAEBBC9BCEDB}"/>
              </a:ext>
            </a:extLst>
          </p:cNvPr>
          <p:cNvSpPr>
            <a:spLocks noGrp="1" noChangeArrowheads="1"/>
          </p:cNvSpPr>
          <p:nvPr>
            <p:ph type="dt" sz="half" idx="10"/>
          </p:nvPr>
        </p:nvSpPr>
        <p:spPr>
          <a:ln/>
        </p:spPr>
        <p:txBody>
          <a:bodyPr/>
          <a:lstStyle>
            <a:lvl1pPr>
              <a:defRPr/>
            </a:lvl1pPr>
          </a:lstStyle>
          <a:p>
            <a:pPr>
              <a:defRPr/>
            </a:pPr>
            <a:fld id="{8D06D5CC-3766-8843-AB0C-C56B774B5DE3}" type="datetime1">
              <a:rPr lang="en-US" altLang="en-US"/>
              <a:pPr>
                <a:defRPr/>
              </a:pPr>
              <a:t>10/9/24</a:t>
            </a:fld>
            <a:endParaRPr lang="en-US" altLang="en-US"/>
          </a:p>
        </p:txBody>
      </p:sp>
      <p:sp>
        <p:nvSpPr>
          <p:cNvPr id="5" name="Rectangle 1029">
            <a:extLst>
              <a:ext uri="{FF2B5EF4-FFF2-40B4-BE49-F238E27FC236}">
                <a16:creationId xmlns:a16="http://schemas.microsoft.com/office/drawing/2014/main" id="{7698787B-7436-2D28-4E93-429EC1CDF40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030">
            <a:extLst>
              <a:ext uri="{FF2B5EF4-FFF2-40B4-BE49-F238E27FC236}">
                <a16:creationId xmlns:a16="http://schemas.microsoft.com/office/drawing/2014/main" id="{67ED9D37-9D8F-9040-E5F6-9CC6EE316595}"/>
              </a:ext>
            </a:extLst>
          </p:cNvPr>
          <p:cNvSpPr>
            <a:spLocks noGrp="1" noChangeArrowheads="1"/>
          </p:cNvSpPr>
          <p:nvPr>
            <p:ph type="sldNum" sz="quarter" idx="12"/>
          </p:nvPr>
        </p:nvSpPr>
        <p:spPr>
          <a:ln/>
        </p:spPr>
        <p:txBody>
          <a:bodyPr/>
          <a:lstStyle>
            <a:lvl1pPr>
              <a:defRPr/>
            </a:lvl1pPr>
          </a:lstStyle>
          <a:p>
            <a:pPr>
              <a:defRPr/>
            </a:pPr>
            <a:fld id="{F703B4EB-A904-9141-BC70-70902F50A6C2}" type="slidenum">
              <a:rPr lang="en-US" altLang="en-US"/>
              <a:pPr>
                <a:defRPr/>
              </a:pPr>
              <a:t>‹#›</a:t>
            </a:fld>
            <a:endParaRPr lang="en-US" altLang="en-US"/>
          </a:p>
        </p:txBody>
      </p:sp>
    </p:spTree>
    <p:extLst>
      <p:ext uri="{BB962C8B-B14F-4D97-AF65-F5344CB8AC3E}">
        <p14:creationId xmlns:p14="http://schemas.microsoft.com/office/powerpoint/2010/main" val="144082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954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28">
            <a:extLst>
              <a:ext uri="{FF2B5EF4-FFF2-40B4-BE49-F238E27FC236}">
                <a16:creationId xmlns:a16="http://schemas.microsoft.com/office/drawing/2014/main" id="{E28E678F-60D4-24A6-B5DF-2F905DAC72EB}"/>
              </a:ext>
            </a:extLst>
          </p:cNvPr>
          <p:cNvSpPr>
            <a:spLocks noGrp="1" noChangeArrowheads="1"/>
          </p:cNvSpPr>
          <p:nvPr>
            <p:ph type="dt" sz="half" idx="10"/>
          </p:nvPr>
        </p:nvSpPr>
        <p:spPr>
          <a:ln/>
        </p:spPr>
        <p:txBody>
          <a:bodyPr/>
          <a:lstStyle>
            <a:lvl1pPr>
              <a:defRPr/>
            </a:lvl1pPr>
          </a:lstStyle>
          <a:p>
            <a:pPr>
              <a:defRPr/>
            </a:pPr>
            <a:fld id="{5ACE12AA-AEE6-4644-86F8-19F72367AC16}" type="datetime1">
              <a:rPr lang="en-US" altLang="en-US"/>
              <a:pPr>
                <a:defRPr/>
              </a:pPr>
              <a:t>10/9/24</a:t>
            </a:fld>
            <a:endParaRPr lang="en-US" altLang="en-US"/>
          </a:p>
        </p:txBody>
      </p:sp>
      <p:sp>
        <p:nvSpPr>
          <p:cNvPr id="6" name="Rectangle 1029">
            <a:extLst>
              <a:ext uri="{FF2B5EF4-FFF2-40B4-BE49-F238E27FC236}">
                <a16:creationId xmlns:a16="http://schemas.microsoft.com/office/drawing/2014/main" id="{E2991874-967F-7194-CAA7-E52CBC8215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30">
            <a:extLst>
              <a:ext uri="{FF2B5EF4-FFF2-40B4-BE49-F238E27FC236}">
                <a16:creationId xmlns:a16="http://schemas.microsoft.com/office/drawing/2014/main" id="{7FB59B62-9B75-D608-CB1D-14D0FD1687B8}"/>
              </a:ext>
            </a:extLst>
          </p:cNvPr>
          <p:cNvSpPr>
            <a:spLocks noGrp="1" noChangeArrowheads="1"/>
          </p:cNvSpPr>
          <p:nvPr>
            <p:ph type="sldNum" sz="quarter" idx="12"/>
          </p:nvPr>
        </p:nvSpPr>
        <p:spPr>
          <a:ln/>
        </p:spPr>
        <p:txBody>
          <a:bodyPr/>
          <a:lstStyle>
            <a:lvl1pPr>
              <a:defRPr/>
            </a:lvl1pPr>
          </a:lstStyle>
          <a:p>
            <a:pPr>
              <a:defRPr/>
            </a:pPr>
            <a:fld id="{1DCBAF36-5E35-E947-AAB2-9A651FB9D0E2}" type="slidenum">
              <a:rPr lang="en-US" altLang="en-US"/>
              <a:pPr>
                <a:defRPr/>
              </a:pPr>
              <a:t>‹#›</a:t>
            </a:fld>
            <a:endParaRPr lang="en-US" altLang="en-US"/>
          </a:p>
        </p:txBody>
      </p:sp>
    </p:spTree>
    <p:extLst>
      <p:ext uri="{BB962C8B-B14F-4D97-AF65-F5344CB8AC3E}">
        <p14:creationId xmlns:p14="http://schemas.microsoft.com/office/powerpoint/2010/main" val="123144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28">
            <a:extLst>
              <a:ext uri="{FF2B5EF4-FFF2-40B4-BE49-F238E27FC236}">
                <a16:creationId xmlns:a16="http://schemas.microsoft.com/office/drawing/2014/main" id="{103B96BA-02F4-04E6-B246-23817E948435}"/>
              </a:ext>
            </a:extLst>
          </p:cNvPr>
          <p:cNvSpPr>
            <a:spLocks noGrp="1" noChangeArrowheads="1"/>
          </p:cNvSpPr>
          <p:nvPr>
            <p:ph type="dt" sz="half" idx="10"/>
          </p:nvPr>
        </p:nvSpPr>
        <p:spPr>
          <a:ln/>
        </p:spPr>
        <p:txBody>
          <a:bodyPr/>
          <a:lstStyle>
            <a:lvl1pPr>
              <a:defRPr/>
            </a:lvl1pPr>
          </a:lstStyle>
          <a:p>
            <a:pPr>
              <a:defRPr/>
            </a:pPr>
            <a:fld id="{36F9E288-B865-4944-AF4C-DA6D45910410}" type="datetime1">
              <a:rPr lang="en-US" altLang="en-US"/>
              <a:pPr>
                <a:defRPr/>
              </a:pPr>
              <a:t>10/9/24</a:t>
            </a:fld>
            <a:endParaRPr lang="en-US" altLang="en-US"/>
          </a:p>
        </p:txBody>
      </p:sp>
      <p:sp>
        <p:nvSpPr>
          <p:cNvPr id="8" name="Rectangle 1029">
            <a:extLst>
              <a:ext uri="{FF2B5EF4-FFF2-40B4-BE49-F238E27FC236}">
                <a16:creationId xmlns:a16="http://schemas.microsoft.com/office/drawing/2014/main" id="{203A1BCC-D4D4-FC82-F81B-9846251AEE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030">
            <a:extLst>
              <a:ext uri="{FF2B5EF4-FFF2-40B4-BE49-F238E27FC236}">
                <a16:creationId xmlns:a16="http://schemas.microsoft.com/office/drawing/2014/main" id="{3861EB33-0E59-7C4A-9CB2-AFFF5FC1BAB4}"/>
              </a:ext>
            </a:extLst>
          </p:cNvPr>
          <p:cNvSpPr>
            <a:spLocks noGrp="1" noChangeArrowheads="1"/>
          </p:cNvSpPr>
          <p:nvPr>
            <p:ph type="sldNum" sz="quarter" idx="12"/>
          </p:nvPr>
        </p:nvSpPr>
        <p:spPr>
          <a:ln/>
        </p:spPr>
        <p:txBody>
          <a:bodyPr/>
          <a:lstStyle>
            <a:lvl1pPr>
              <a:defRPr/>
            </a:lvl1pPr>
          </a:lstStyle>
          <a:p>
            <a:pPr>
              <a:defRPr/>
            </a:pPr>
            <a:fld id="{3239EC8F-41C0-F648-98CE-DBCF4CE7B294}" type="slidenum">
              <a:rPr lang="en-US" altLang="en-US"/>
              <a:pPr>
                <a:defRPr/>
              </a:pPr>
              <a:t>‹#›</a:t>
            </a:fld>
            <a:endParaRPr lang="en-US" altLang="en-US"/>
          </a:p>
        </p:txBody>
      </p:sp>
    </p:spTree>
    <p:extLst>
      <p:ext uri="{BB962C8B-B14F-4D97-AF65-F5344CB8AC3E}">
        <p14:creationId xmlns:p14="http://schemas.microsoft.com/office/powerpoint/2010/main" val="15629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a:extLst>
              <a:ext uri="{FF2B5EF4-FFF2-40B4-BE49-F238E27FC236}">
                <a16:creationId xmlns:a16="http://schemas.microsoft.com/office/drawing/2014/main" id="{FD946AA4-F941-03E7-16A6-26C8769FF4DB}"/>
              </a:ext>
            </a:extLst>
          </p:cNvPr>
          <p:cNvSpPr>
            <a:spLocks noGrp="1" noChangeArrowheads="1"/>
          </p:cNvSpPr>
          <p:nvPr>
            <p:ph type="dt" sz="half" idx="10"/>
          </p:nvPr>
        </p:nvSpPr>
        <p:spPr>
          <a:ln/>
        </p:spPr>
        <p:txBody>
          <a:bodyPr/>
          <a:lstStyle>
            <a:lvl1pPr>
              <a:defRPr/>
            </a:lvl1pPr>
          </a:lstStyle>
          <a:p>
            <a:pPr>
              <a:defRPr/>
            </a:pPr>
            <a:fld id="{93A4D739-DD39-B345-8679-A63DC1A53274}" type="datetime1">
              <a:rPr lang="en-US" altLang="en-US"/>
              <a:pPr>
                <a:defRPr/>
              </a:pPr>
              <a:t>10/9/24</a:t>
            </a:fld>
            <a:endParaRPr lang="en-US" altLang="en-US"/>
          </a:p>
        </p:txBody>
      </p:sp>
      <p:sp>
        <p:nvSpPr>
          <p:cNvPr id="4" name="Rectangle 1029">
            <a:extLst>
              <a:ext uri="{FF2B5EF4-FFF2-40B4-BE49-F238E27FC236}">
                <a16:creationId xmlns:a16="http://schemas.microsoft.com/office/drawing/2014/main" id="{9EA28930-A776-21F4-CF3F-C6EAB7BFD56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030">
            <a:extLst>
              <a:ext uri="{FF2B5EF4-FFF2-40B4-BE49-F238E27FC236}">
                <a16:creationId xmlns:a16="http://schemas.microsoft.com/office/drawing/2014/main" id="{0B96D388-8C57-5149-8E70-D6CBBD11CFF5}"/>
              </a:ext>
            </a:extLst>
          </p:cNvPr>
          <p:cNvSpPr>
            <a:spLocks noGrp="1" noChangeArrowheads="1"/>
          </p:cNvSpPr>
          <p:nvPr>
            <p:ph type="sldNum" sz="quarter" idx="12"/>
          </p:nvPr>
        </p:nvSpPr>
        <p:spPr>
          <a:ln/>
        </p:spPr>
        <p:txBody>
          <a:bodyPr/>
          <a:lstStyle>
            <a:lvl1pPr>
              <a:defRPr/>
            </a:lvl1pPr>
          </a:lstStyle>
          <a:p>
            <a:pPr>
              <a:defRPr/>
            </a:pPr>
            <a:fld id="{427C3EA9-7B25-A546-B852-F18ECEE157C9}" type="slidenum">
              <a:rPr lang="en-US" altLang="en-US"/>
              <a:pPr>
                <a:defRPr/>
              </a:pPr>
              <a:t>‹#›</a:t>
            </a:fld>
            <a:endParaRPr lang="en-US" altLang="en-US"/>
          </a:p>
        </p:txBody>
      </p:sp>
    </p:spTree>
    <p:extLst>
      <p:ext uri="{BB962C8B-B14F-4D97-AF65-F5344CB8AC3E}">
        <p14:creationId xmlns:p14="http://schemas.microsoft.com/office/powerpoint/2010/main" val="106496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a:extLst>
              <a:ext uri="{FF2B5EF4-FFF2-40B4-BE49-F238E27FC236}">
                <a16:creationId xmlns:a16="http://schemas.microsoft.com/office/drawing/2014/main" id="{D927C7DD-5845-911D-CAF1-150087C1AF0D}"/>
              </a:ext>
            </a:extLst>
          </p:cNvPr>
          <p:cNvSpPr>
            <a:spLocks noGrp="1" noChangeArrowheads="1"/>
          </p:cNvSpPr>
          <p:nvPr>
            <p:ph type="dt" sz="half" idx="10"/>
          </p:nvPr>
        </p:nvSpPr>
        <p:spPr>
          <a:ln/>
        </p:spPr>
        <p:txBody>
          <a:bodyPr/>
          <a:lstStyle>
            <a:lvl1pPr>
              <a:defRPr/>
            </a:lvl1pPr>
          </a:lstStyle>
          <a:p>
            <a:pPr>
              <a:defRPr/>
            </a:pPr>
            <a:fld id="{1DB7640C-377A-C64D-9ADE-1F5CFB70F7BB}" type="datetime1">
              <a:rPr lang="en-US" altLang="en-US"/>
              <a:pPr>
                <a:defRPr/>
              </a:pPr>
              <a:t>10/9/24</a:t>
            </a:fld>
            <a:endParaRPr lang="en-US" altLang="en-US"/>
          </a:p>
        </p:txBody>
      </p:sp>
      <p:sp>
        <p:nvSpPr>
          <p:cNvPr id="3" name="Rectangle 1029">
            <a:extLst>
              <a:ext uri="{FF2B5EF4-FFF2-40B4-BE49-F238E27FC236}">
                <a16:creationId xmlns:a16="http://schemas.microsoft.com/office/drawing/2014/main" id="{D1A23165-C627-D97C-915C-D5B7ACC693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30">
            <a:extLst>
              <a:ext uri="{FF2B5EF4-FFF2-40B4-BE49-F238E27FC236}">
                <a16:creationId xmlns:a16="http://schemas.microsoft.com/office/drawing/2014/main" id="{E7DA5017-5BEF-2F8A-88B6-C0E79571FCEC}"/>
              </a:ext>
            </a:extLst>
          </p:cNvPr>
          <p:cNvSpPr>
            <a:spLocks noGrp="1" noChangeArrowheads="1"/>
          </p:cNvSpPr>
          <p:nvPr>
            <p:ph type="sldNum" sz="quarter" idx="12"/>
          </p:nvPr>
        </p:nvSpPr>
        <p:spPr>
          <a:ln/>
        </p:spPr>
        <p:txBody>
          <a:bodyPr/>
          <a:lstStyle>
            <a:lvl1pPr>
              <a:defRPr/>
            </a:lvl1pPr>
          </a:lstStyle>
          <a:p>
            <a:pPr>
              <a:defRPr/>
            </a:pPr>
            <a:fld id="{0A76CB10-0094-BB44-94C1-1F6551337A07}" type="slidenum">
              <a:rPr lang="en-US" altLang="en-US"/>
              <a:pPr>
                <a:defRPr/>
              </a:pPr>
              <a:t>‹#›</a:t>
            </a:fld>
            <a:endParaRPr lang="en-US" altLang="en-US"/>
          </a:p>
        </p:txBody>
      </p:sp>
    </p:spTree>
    <p:extLst>
      <p:ext uri="{BB962C8B-B14F-4D97-AF65-F5344CB8AC3E}">
        <p14:creationId xmlns:p14="http://schemas.microsoft.com/office/powerpoint/2010/main" val="242155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a:extLst>
              <a:ext uri="{FF2B5EF4-FFF2-40B4-BE49-F238E27FC236}">
                <a16:creationId xmlns:a16="http://schemas.microsoft.com/office/drawing/2014/main" id="{681BEF35-14E2-D823-C416-DDDC819C030F}"/>
              </a:ext>
            </a:extLst>
          </p:cNvPr>
          <p:cNvSpPr>
            <a:spLocks noGrp="1" noChangeArrowheads="1"/>
          </p:cNvSpPr>
          <p:nvPr>
            <p:ph type="dt" sz="half" idx="10"/>
          </p:nvPr>
        </p:nvSpPr>
        <p:spPr>
          <a:ln/>
        </p:spPr>
        <p:txBody>
          <a:bodyPr/>
          <a:lstStyle>
            <a:lvl1pPr>
              <a:defRPr/>
            </a:lvl1pPr>
          </a:lstStyle>
          <a:p>
            <a:pPr>
              <a:defRPr/>
            </a:pPr>
            <a:fld id="{5D835CAC-601D-7A4B-8D44-A5EDC9C2C727}" type="datetime1">
              <a:rPr lang="en-US" altLang="en-US"/>
              <a:pPr>
                <a:defRPr/>
              </a:pPr>
              <a:t>10/9/24</a:t>
            </a:fld>
            <a:endParaRPr lang="en-US" altLang="en-US"/>
          </a:p>
        </p:txBody>
      </p:sp>
      <p:sp>
        <p:nvSpPr>
          <p:cNvPr id="6" name="Rectangle 1029">
            <a:extLst>
              <a:ext uri="{FF2B5EF4-FFF2-40B4-BE49-F238E27FC236}">
                <a16:creationId xmlns:a16="http://schemas.microsoft.com/office/drawing/2014/main" id="{E8A5D2BD-A67E-7100-A3CB-4DBDDE2D48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30">
            <a:extLst>
              <a:ext uri="{FF2B5EF4-FFF2-40B4-BE49-F238E27FC236}">
                <a16:creationId xmlns:a16="http://schemas.microsoft.com/office/drawing/2014/main" id="{E2CCEEED-C9C7-16F6-626A-199A9716D0AD}"/>
              </a:ext>
            </a:extLst>
          </p:cNvPr>
          <p:cNvSpPr>
            <a:spLocks noGrp="1" noChangeArrowheads="1"/>
          </p:cNvSpPr>
          <p:nvPr>
            <p:ph type="sldNum" sz="quarter" idx="12"/>
          </p:nvPr>
        </p:nvSpPr>
        <p:spPr>
          <a:ln/>
        </p:spPr>
        <p:txBody>
          <a:bodyPr/>
          <a:lstStyle>
            <a:lvl1pPr>
              <a:defRPr/>
            </a:lvl1pPr>
          </a:lstStyle>
          <a:p>
            <a:pPr>
              <a:defRPr/>
            </a:pPr>
            <a:fld id="{9FBCBDA7-D709-7149-B31E-5EB7C607DECF}" type="slidenum">
              <a:rPr lang="en-US" altLang="en-US"/>
              <a:pPr>
                <a:defRPr/>
              </a:pPr>
              <a:t>‹#›</a:t>
            </a:fld>
            <a:endParaRPr lang="en-US" altLang="en-US"/>
          </a:p>
        </p:txBody>
      </p:sp>
    </p:spTree>
    <p:extLst>
      <p:ext uri="{BB962C8B-B14F-4D97-AF65-F5344CB8AC3E}">
        <p14:creationId xmlns:p14="http://schemas.microsoft.com/office/powerpoint/2010/main" val="328337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28">
            <a:extLst>
              <a:ext uri="{FF2B5EF4-FFF2-40B4-BE49-F238E27FC236}">
                <a16:creationId xmlns:a16="http://schemas.microsoft.com/office/drawing/2014/main" id="{948604DF-4F07-1535-1F96-8F5BB147B67B}"/>
              </a:ext>
            </a:extLst>
          </p:cNvPr>
          <p:cNvSpPr>
            <a:spLocks noGrp="1" noChangeArrowheads="1"/>
          </p:cNvSpPr>
          <p:nvPr>
            <p:ph type="dt" sz="half" idx="10"/>
          </p:nvPr>
        </p:nvSpPr>
        <p:spPr>
          <a:ln/>
        </p:spPr>
        <p:txBody>
          <a:bodyPr/>
          <a:lstStyle>
            <a:lvl1pPr>
              <a:defRPr/>
            </a:lvl1pPr>
          </a:lstStyle>
          <a:p>
            <a:pPr>
              <a:defRPr/>
            </a:pPr>
            <a:fld id="{D11B77BD-F844-0B43-8659-2955E39DB3B5}" type="datetime1">
              <a:rPr lang="en-US" altLang="en-US"/>
              <a:pPr>
                <a:defRPr/>
              </a:pPr>
              <a:t>10/9/24</a:t>
            </a:fld>
            <a:endParaRPr lang="en-US" altLang="en-US"/>
          </a:p>
        </p:txBody>
      </p:sp>
      <p:sp>
        <p:nvSpPr>
          <p:cNvPr id="6" name="Rectangle 1029">
            <a:extLst>
              <a:ext uri="{FF2B5EF4-FFF2-40B4-BE49-F238E27FC236}">
                <a16:creationId xmlns:a16="http://schemas.microsoft.com/office/drawing/2014/main" id="{7E040699-416B-82C0-CA9D-BF47D8293E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30">
            <a:extLst>
              <a:ext uri="{FF2B5EF4-FFF2-40B4-BE49-F238E27FC236}">
                <a16:creationId xmlns:a16="http://schemas.microsoft.com/office/drawing/2014/main" id="{5C3C439B-06B3-B200-05B3-D24867C8119F}"/>
              </a:ext>
            </a:extLst>
          </p:cNvPr>
          <p:cNvSpPr>
            <a:spLocks noGrp="1" noChangeArrowheads="1"/>
          </p:cNvSpPr>
          <p:nvPr>
            <p:ph type="sldNum" sz="quarter" idx="12"/>
          </p:nvPr>
        </p:nvSpPr>
        <p:spPr>
          <a:ln/>
        </p:spPr>
        <p:txBody>
          <a:bodyPr/>
          <a:lstStyle>
            <a:lvl1pPr>
              <a:defRPr/>
            </a:lvl1pPr>
          </a:lstStyle>
          <a:p>
            <a:pPr>
              <a:defRPr/>
            </a:pPr>
            <a:fld id="{8218B06E-24AF-5E4B-9C18-34BDAB7BE345}" type="slidenum">
              <a:rPr lang="en-US" altLang="en-US"/>
              <a:pPr>
                <a:defRPr/>
              </a:pPr>
              <a:t>‹#›</a:t>
            </a:fld>
            <a:endParaRPr lang="en-US" altLang="en-US"/>
          </a:p>
        </p:txBody>
      </p:sp>
    </p:spTree>
    <p:extLst>
      <p:ext uri="{BB962C8B-B14F-4D97-AF65-F5344CB8AC3E}">
        <p14:creationId xmlns:p14="http://schemas.microsoft.com/office/powerpoint/2010/main" val="404677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a:extLst>
              <a:ext uri="{FF2B5EF4-FFF2-40B4-BE49-F238E27FC236}">
                <a16:creationId xmlns:a16="http://schemas.microsoft.com/office/drawing/2014/main" id="{6A495F58-8A1F-C79B-395D-02D1A2AC605D}"/>
              </a:ext>
            </a:extLst>
          </p:cNvPr>
          <p:cNvSpPr>
            <a:spLocks noGrp="1" noChangeArrowheads="1"/>
          </p:cNvSpPr>
          <p:nvPr>
            <p:ph type="title"/>
          </p:nvPr>
        </p:nvSpPr>
        <p:spPr bwMode="auto">
          <a:xfrm>
            <a:off x="3810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1027">
            <a:extLst>
              <a:ext uri="{FF2B5EF4-FFF2-40B4-BE49-F238E27FC236}">
                <a16:creationId xmlns:a16="http://schemas.microsoft.com/office/drawing/2014/main" id="{BC373BF0-5514-C5EE-3C1E-177EE2D5D799}"/>
              </a:ext>
            </a:extLst>
          </p:cNvPr>
          <p:cNvSpPr>
            <a:spLocks noGrp="1" noChangeArrowheads="1"/>
          </p:cNvSpPr>
          <p:nvPr>
            <p:ph type="body" idx="1"/>
          </p:nvPr>
        </p:nvSpPr>
        <p:spPr bwMode="auto">
          <a:xfrm>
            <a:off x="685800" y="1295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6868" name="Rectangle 1028">
            <a:extLst>
              <a:ext uri="{FF2B5EF4-FFF2-40B4-BE49-F238E27FC236}">
                <a16:creationId xmlns:a16="http://schemas.microsoft.com/office/drawing/2014/main" id="{56590F60-E36F-7C60-34A6-3BD795AABE76}"/>
              </a:ext>
            </a:extLst>
          </p:cNvPr>
          <p:cNvSpPr>
            <a:spLocks noGrp="1" noChangeArrowheads="1"/>
          </p:cNvSpPr>
          <p:nvPr>
            <p:ph type="dt" sz="half" idx="2"/>
          </p:nvPr>
        </p:nvSpPr>
        <p:spPr bwMode="auto">
          <a:xfrm>
            <a:off x="381000" y="60150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400">
                <a:solidFill>
                  <a:schemeClr val="bg2"/>
                </a:solidFill>
                <a:latin typeface="Tahoma" charset="0"/>
                <a:ea typeface="ＭＳ Ｐゴシック" charset="-128"/>
              </a:defRPr>
            </a:lvl1pPr>
          </a:lstStyle>
          <a:p>
            <a:pPr>
              <a:defRPr/>
            </a:pPr>
            <a:fld id="{257C4D06-9993-FB46-B59C-A784327695C5}" type="datetime1">
              <a:rPr lang="en-US" altLang="en-US"/>
              <a:pPr>
                <a:defRPr/>
              </a:pPr>
              <a:t>10/9/24</a:t>
            </a:fld>
            <a:endParaRPr lang="en-US" altLang="en-US"/>
          </a:p>
        </p:txBody>
      </p:sp>
      <p:sp>
        <p:nvSpPr>
          <p:cNvPr id="36869" name="Rectangle 1029">
            <a:extLst>
              <a:ext uri="{FF2B5EF4-FFF2-40B4-BE49-F238E27FC236}">
                <a16:creationId xmlns:a16="http://schemas.microsoft.com/office/drawing/2014/main" id="{2C246650-8CB6-D0D6-9AA9-C38E878CD7CE}"/>
              </a:ext>
            </a:extLst>
          </p:cNvPr>
          <p:cNvSpPr>
            <a:spLocks noGrp="1" noChangeArrowheads="1"/>
          </p:cNvSpPr>
          <p:nvPr>
            <p:ph type="ftr" sz="quarter" idx="3"/>
          </p:nvPr>
        </p:nvSpPr>
        <p:spPr bwMode="auto">
          <a:xfrm>
            <a:off x="3124200" y="6015038"/>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chemeClr val="bg2"/>
                </a:solidFill>
                <a:latin typeface="+mn-lt"/>
                <a:ea typeface="ＭＳ Ｐゴシック" charset="0"/>
                <a:cs typeface="+mn-cs"/>
              </a:defRPr>
            </a:lvl1pPr>
          </a:lstStyle>
          <a:p>
            <a:pPr>
              <a:defRPr/>
            </a:pPr>
            <a:endParaRPr lang="en-US"/>
          </a:p>
        </p:txBody>
      </p:sp>
      <p:sp>
        <p:nvSpPr>
          <p:cNvPr id="36870" name="Rectangle 1030">
            <a:extLst>
              <a:ext uri="{FF2B5EF4-FFF2-40B4-BE49-F238E27FC236}">
                <a16:creationId xmlns:a16="http://schemas.microsoft.com/office/drawing/2014/main" id="{E7334D6E-B2A3-03E3-1CFC-B33981D81345}"/>
              </a:ext>
            </a:extLst>
          </p:cNvPr>
          <p:cNvSpPr>
            <a:spLocks noGrp="1" noChangeArrowheads="1"/>
          </p:cNvSpPr>
          <p:nvPr>
            <p:ph type="sldNum" sz="quarter" idx="4"/>
          </p:nvPr>
        </p:nvSpPr>
        <p:spPr bwMode="auto">
          <a:xfrm>
            <a:off x="6858000" y="60150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400">
                <a:solidFill>
                  <a:schemeClr val="bg2"/>
                </a:solidFill>
                <a:latin typeface="Tahoma" panose="020B0604030504040204" pitchFamily="34" charset="0"/>
              </a:defRPr>
            </a:lvl1pPr>
          </a:lstStyle>
          <a:p>
            <a:pPr>
              <a:defRPr/>
            </a:pPr>
            <a:fld id="{3001EFD6-D178-5D47-8DE4-AAA1D9D71A55}" type="slidenum">
              <a:rPr lang="en-US" altLang="en-US"/>
              <a:pPr>
                <a:defRPr/>
              </a:pPr>
              <a:t>‹#›</a:t>
            </a:fld>
            <a:endParaRPr lang="en-US" altLang="en-US"/>
          </a:p>
        </p:txBody>
      </p:sp>
      <p:grpSp>
        <p:nvGrpSpPr>
          <p:cNvPr id="1031" name="Group 1031">
            <a:extLst>
              <a:ext uri="{FF2B5EF4-FFF2-40B4-BE49-F238E27FC236}">
                <a16:creationId xmlns:a16="http://schemas.microsoft.com/office/drawing/2014/main" id="{B5DDA9EB-E074-CB29-078F-3C828FED010A}"/>
              </a:ext>
            </a:extLst>
          </p:cNvPr>
          <p:cNvGrpSpPr>
            <a:grpSpLocks/>
          </p:cNvGrpSpPr>
          <p:nvPr/>
        </p:nvGrpSpPr>
        <p:grpSpPr bwMode="auto">
          <a:xfrm>
            <a:off x="177800" y="230188"/>
            <a:ext cx="203200" cy="6503987"/>
            <a:chOff x="112" y="145"/>
            <a:chExt cx="128" cy="4097"/>
          </a:xfrm>
        </p:grpSpPr>
        <p:sp>
          <p:nvSpPr>
            <p:cNvPr id="1044" name="Rectangle 1032">
              <a:extLst>
                <a:ext uri="{FF2B5EF4-FFF2-40B4-BE49-F238E27FC236}">
                  <a16:creationId xmlns:a16="http://schemas.microsoft.com/office/drawing/2014/main" id="{3B663D2F-E08D-DB26-4917-D3AE92F1CC64}"/>
                </a:ext>
              </a:extLst>
            </p:cNvPr>
            <p:cNvSpPr>
              <a:spLocks noChangeArrowheads="1"/>
            </p:cNvSpPr>
            <p:nvPr/>
          </p:nvSpPr>
          <p:spPr bwMode="auto">
            <a:xfrm flipH="1">
              <a:off x="192" y="162"/>
              <a:ext cx="48" cy="4080"/>
            </a:xfrm>
            <a:prstGeom prst="rect">
              <a:avLst/>
            </a:prstGeom>
            <a:gradFill rotWithShape="0">
              <a:gsLst>
                <a:gs pos="0">
                  <a:schemeClr val="bg1"/>
                </a:gs>
                <a:gs pos="100000">
                  <a:schemeClr val="folHlink"/>
                </a:gs>
              </a:gsLst>
              <a:lin ang="540000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sp>
          <p:nvSpPr>
            <p:cNvPr id="1045" name="Rectangle 1033">
              <a:extLst>
                <a:ext uri="{FF2B5EF4-FFF2-40B4-BE49-F238E27FC236}">
                  <a16:creationId xmlns:a16="http://schemas.microsoft.com/office/drawing/2014/main" id="{FDF81220-482D-9C85-35F9-728D8571FA62}"/>
                </a:ext>
              </a:extLst>
            </p:cNvPr>
            <p:cNvSpPr>
              <a:spLocks noChangeArrowheads="1"/>
            </p:cNvSpPr>
            <p:nvPr/>
          </p:nvSpPr>
          <p:spPr bwMode="auto">
            <a:xfrm>
              <a:off x="112" y="145"/>
              <a:ext cx="48" cy="3941"/>
            </a:xfrm>
            <a:prstGeom prst="rect">
              <a:avLst/>
            </a:prstGeom>
            <a:gradFill rotWithShape="0">
              <a:gsLst>
                <a:gs pos="0">
                  <a:schemeClr val="bg1"/>
                </a:gs>
                <a:gs pos="100000">
                  <a:schemeClr val="hlink"/>
                </a:gs>
              </a:gsLst>
              <a:lin ang="540000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algn="ctr" eaLnBrk="1" hangingPunct="1">
                <a:defRPr/>
              </a:pPr>
              <a:endParaRPr kumimoji="0" lang="en-US" altLang="en-US" sz="2400"/>
            </a:p>
          </p:txBody>
        </p:sp>
      </p:grpSp>
      <p:grpSp>
        <p:nvGrpSpPr>
          <p:cNvPr id="1032" name="Group 1034">
            <a:extLst>
              <a:ext uri="{FF2B5EF4-FFF2-40B4-BE49-F238E27FC236}">
                <a16:creationId xmlns:a16="http://schemas.microsoft.com/office/drawing/2014/main" id="{0B8AF830-7517-9C48-652E-7C1967BCD755}"/>
              </a:ext>
            </a:extLst>
          </p:cNvPr>
          <p:cNvGrpSpPr>
            <a:grpSpLocks/>
          </p:cNvGrpSpPr>
          <p:nvPr/>
        </p:nvGrpSpPr>
        <p:grpSpPr bwMode="auto">
          <a:xfrm>
            <a:off x="8793163" y="220663"/>
            <a:ext cx="198437" cy="6408737"/>
            <a:chOff x="5539" y="139"/>
            <a:chExt cx="125" cy="4037"/>
          </a:xfrm>
        </p:grpSpPr>
        <p:sp>
          <p:nvSpPr>
            <p:cNvPr id="1042" name="Rectangle 1035">
              <a:extLst>
                <a:ext uri="{FF2B5EF4-FFF2-40B4-BE49-F238E27FC236}">
                  <a16:creationId xmlns:a16="http://schemas.microsoft.com/office/drawing/2014/main" id="{A1BD4DA9-36AB-69FB-519F-47A6AB74B115}"/>
                </a:ext>
              </a:extLst>
            </p:cNvPr>
            <p:cNvSpPr>
              <a:spLocks noChangeArrowheads="1"/>
            </p:cNvSpPr>
            <p:nvPr/>
          </p:nvSpPr>
          <p:spPr bwMode="auto">
            <a:xfrm rot="10800000" flipH="1" flipV="1">
              <a:off x="5621" y="139"/>
              <a:ext cx="43" cy="3989"/>
            </a:xfrm>
            <a:prstGeom prst="rect">
              <a:avLst/>
            </a:prstGeom>
            <a:gradFill rotWithShape="0">
              <a:gsLst>
                <a:gs pos="0">
                  <a:schemeClr val="accent1"/>
                </a:gs>
                <a:gs pos="100000">
                  <a:schemeClr val="bg1"/>
                </a:gs>
              </a:gsLst>
              <a:lin ang="540000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sp>
          <p:nvSpPr>
            <p:cNvPr id="1043" name="Rectangle 1036">
              <a:extLst>
                <a:ext uri="{FF2B5EF4-FFF2-40B4-BE49-F238E27FC236}">
                  <a16:creationId xmlns:a16="http://schemas.microsoft.com/office/drawing/2014/main" id="{2E5FB40E-448F-D7BD-AA4E-052663E7D2A4}"/>
                </a:ext>
              </a:extLst>
            </p:cNvPr>
            <p:cNvSpPr>
              <a:spLocks noChangeArrowheads="1"/>
            </p:cNvSpPr>
            <p:nvPr/>
          </p:nvSpPr>
          <p:spPr bwMode="auto">
            <a:xfrm rot="10800000" flipV="1">
              <a:off x="5539" y="240"/>
              <a:ext cx="49" cy="3936"/>
            </a:xfrm>
            <a:prstGeom prst="rect">
              <a:avLst/>
            </a:prstGeom>
            <a:gradFill rotWithShape="0">
              <a:gsLst>
                <a:gs pos="0">
                  <a:schemeClr val="accent2"/>
                </a:gs>
                <a:gs pos="100000">
                  <a:schemeClr val="bg1"/>
                </a:gs>
              </a:gsLst>
              <a:lin ang="540000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grpSp>
      <p:grpSp>
        <p:nvGrpSpPr>
          <p:cNvPr id="1033" name="Group 1037">
            <a:extLst>
              <a:ext uri="{FF2B5EF4-FFF2-40B4-BE49-F238E27FC236}">
                <a16:creationId xmlns:a16="http://schemas.microsoft.com/office/drawing/2014/main" id="{4849491B-4E3A-8C57-D446-AA69F5731961}"/>
              </a:ext>
            </a:extLst>
          </p:cNvPr>
          <p:cNvGrpSpPr>
            <a:grpSpLocks/>
          </p:cNvGrpSpPr>
          <p:nvPr/>
        </p:nvGrpSpPr>
        <p:grpSpPr bwMode="auto">
          <a:xfrm>
            <a:off x="412750" y="6477000"/>
            <a:ext cx="8686800" cy="228600"/>
            <a:chOff x="260" y="4080"/>
            <a:chExt cx="5472" cy="144"/>
          </a:xfrm>
        </p:grpSpPr>
        <p:sp>
          <p:nvSpPr>
            <p:cNvPr id="1040" name="Rectangle 1038">
              <a:extLst>
                <a:ext uri="{FF2B5EF4-FFF2-40B4-BE49-F238E27FC236}">
                  <a16:creationId xmlns:a16="http://schemas.microsoft.com/office/drawing/2014/main" id="{76AD66CE-AD36-294E-0C39-FA6FE2E648F6}"/>
                </a:ext>
              </a:extLst>
            </p:cNvPr>
            <p:cNvSpPr>
              <a:spLocks noChangeArrowheads="1"/>
            </p:cNvSpPr>
            <p:nvPr/>
          </p:nvSpPr>
          <p:spPr bwMode="auto">
            <a:xfrm rot="5400000" flipV="1">
              <a:off x="2972" y="1368"/>
              <a:ext cx="48" cy="5472"/>
            </a:xfrm>
            <a:prstGeom prst="rect">
              <a:avLst/>
            </a:prstGeom>
            <a:gradFill rotWithShape="0">
              <a:gsLst>
                <a:gs pos="0">
                  <a:schemeClr val="bg1"/>
                </a:gs>
                <a:gs pos="100000">
                  <a:schemeClr val="accent1"/>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sp>
          <p:nvSpPr>
            <p:cNvPr id="1041" name="Rectangle 1039">
              <a:extLst>
                <a:ext uri="{FF2B5EF4-FFF2-40B4-BE49-F238E27FC236}">
                  <a16:creationId xmlns:a16="http://schemas.microsoft.com/office/drawing/2014/main" id="{6761B4CC-8087-4834-03C5-BFC477DF5849}"/>
                </a:ext>
              </a:extLst>
            </p:cNvPr>
            <p:cNvSpPr>
              <a:spLocks noChangeArrowheads="1"/>
            </p:cNvSpPr>
            <p:nvPr/>
          </p:nvSpPr>
          <p:spPr bwMode="auto">
            <a:xfrm rot="5400000" flipV="1">
              <a:off x="2914" y="1522"/>
              <a:ext cx="48" cy="5355"/>
            </a:xfrm>
            <a:prstGeom prst="rect">
              <a:avLst/>
            </a:prstGeom>
            <a:gradFill rotWithShape="0">
              <a:gsLst>
                <a:gs pos="0">
                  <a:schemeClr val="bg1"/>
                </a:gs>
                <a:gs pos="100000">
                  <a:schemeClr val="hlink"/>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grpSp>
      <p:grpSp>
        <p:nvGrpSpPr>
          <p:cNvPr id="1034" name="Group 1040">
            <a:extLst>
              <a:ext uri="{FF2B5EF4-FFF2-40B4-BE49-F238E27FC236}">
                <a16:creationId xmlns:a16="http://schemas.microsoft.com/office/drawing/2014/main" id="{864F1A2F-0408-08F9-C6EB-D23C9D317A24}"/>
              </a:ext>
            </a:extLst>
          </p:cNvPr>
          <p:cNvGrpSpPr>
            <a:grpSpLocks/>
          </p:cNvGrpSpPr>
          <p:nvPr/>
        </p:nvGrpSpPr>
        <p:grpSpPr bwMode="auto">
          <a:xfrm>
            <a:off x="76200" y="176213"/>
            <a:ext cx="8745538" cy="161925"/>
            <a:chOff x="48" y="111"/>
            <a:chExt cx="5509" cy="102"/>
          </a:xfrm>
        </p:grpSpPr>
        <p:sp>
          <p:nvSpPr>
            <p:cNvPr id="1038" name="Rectangle 1041">
              <a:extLst>
                <a:ext uri="{FF2B5EF4-FFF2-40B4-BE49-F238E27FC236}">
                  <a16:creationId xmlns:a16="http://schemas.microsoft.com/office/drawing/2014/main" id="{B606C920-7841-B612-05AF-0843FA34DF0F}"/>
                </a:ext>
              </a:extLst>
            </p:cNvPr>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sp>
          <p:nvSpPr>
            <p:cNvPr id="1039" name="Rectangle 1042">
              <a:extLst>
                <a:ext uri="{FF2B5EF4-FFF2-40B4-BE49-F238E27FC236}">
                  <a16:creationId xmlns:a16="http://schemas.microsoft.com/office/drawing/2014/main" id="{1424810A-502B-30B7-B705-4AA778FE4BF4}"/>
                </a:ext>
              </a:extLst>
            </p:cNvPr>
            <p:cNvSpPr>
              <a:spLocks noChangeArrowheads="1"/>
            </p:cNvSpPr>
            <p:nvPr/>
          </p:nvSpPr>
          <p:spPr bwMode="auto">
            <a:xfrm rot="5400000" flipV="1">
              <a:off x="2783" y="-2624"/>
              <a:ext cx="38" cy="5509"/>
            </a:xfrm>
            <a:prstGeom prst="rect">
              <a:avLst/>
            </a:prstGeom>
            <a:gradFill rotWithShape="0">
              <a:gsLst>
                <a:gs pos="0">
                  <a:schemeClr val="accent1"/>
                </a:gs>
                <a:gs pos="100000">
                  <a:schemeClr val="bg1"/>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grpSp>
      <p:grpSp>
        <p:nvGrpSpPr>
          <p:cNvPr id="36883" name="Group 1043">
            <a:extLst>
              <a:ext uri="{FF2B5EF4-FFF2-40B4-BE49-F238E27FC236}">
                <a16:creationId xmlns:a16="http://schemas.microsoft.com/office/drawing/2014/main" id="{4CD96D58-F3AA-3917-2CB8-CA13B6213021}"/>
              </a:ext>
            </a:extLst>
          </p:cNvPr>
          <p:cNvGrpSpPr>
            <a:grpSpLocks/>
          </p:cNvGrpSpPr>
          <p:nvPr/>
        </p:nvGrpSpPr>
        <p:grpSpPr bwMode="auto">
          <a:xfrm>
            <a:off x="71438" y="176213"/>
            <a:ext cx="8745537" cy="161925"/>
            <a:chOff x="48" y="111"/>
            <a:chExt cx="5509" cy="102"/>
          </a:xfrm>
        </p:grpSpPr>
        <p:sp>
          <p:nvSpPr>
            <p:cNvPr id="1036" name="Rectangle 1044">
              <a:extLst>
                <a:ext uri="{FF2B5EF4-FFF2-40B4-BE49-F238E27FC236}">
                  <a16:creationId xmlns:a16="http://schemas.microsoft.com/office/drawing/2014/main" id="{8CADEC88-B395-4582-80F9-2C625CF50483}"/>
                </a:ext>
              </a:extLst>
            </p:cNvPr>
            <p:cNvSpPr>
              <a:spLocks noChangeArrowheads="1"/>
            </p:cNvSpPr>
            <p:nvPr/>
          </p:nvSpPr>
          <p:spPr bwMode="auto">
            <a:xfrm rot="5400000" flipV="1">
              <a:off x="2853" y="-2491"/>
              <a:ext cx="37" cy="5371"/>
            </a:xfrm>
            <a:prstGeom prst="rect">
              <a:avLst/>
            </a:prstGeom>
            <a:gradFill rotWithShape="0">
              <a:gsLst>
                <a:gs pos="0">
                  <a:schemeClr val="hlink"/>
                </a:gs>
                <a:gs pos="100000">
                  <a:schemeClr val="bg1"/>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sp>
          <p:nvSpPr>
            <p:cNvPr id="1037" name="Rectangle 1045">
              <a:extLst>
                <a:ext uri="{FF2B5EF4-FFF2-40B4-BE49-F238E27FC236}">
                  <a16:creationId xmlns:a16="http://schemas.microsoft.com/office/drawing/2014/main" id="{6FD4C789-DDA4-A1D1-16E2-CEDDD11A280B}"/>
                </a:ext>
              </a:extLst>
            </p:cNvPr>
            <p:cNvSpPr>
              <a:spLocks noChangeArrowheads="1"/>
            </p:cNvSpPr>
            <p:nvPr/>
          </p:nvSpPr>
          <p:spPr bwMode="auto">
            <a:xfrm rot="5400000" flipV="1">
              <a:off x="2784" y="-2625"/>
              <a:ext cx="38" cy="5509"/>
            </a:xfrm>
            <a:prstGeom prst="rect">
              <a:avLst/>
            </a:prstGeom>
            <a:gradFill rotWithShape="0">
              <a:gsLst>
                <a:gs pos="0">
                  <a:schemeClr val="accent1"/>
                </a:gs>
                <a:gs pos="100000">
                  <a:schemeClr val="bg1"/>
                </a:gs>
              </a:gsLst>
              <a:lin ang="0" scaled="1"/>
            </a:gradFill>
            <a:ln>
              <a:noFill/>
            </a:ln>
          </p:spPr>
          <p:txBody>
            <a:bodyPr wrap="none" anchor="ctr"/>
            <a:lstStyle>
              <a:lvl1pPr>
                <a:defRPr kumimoji="1" sz="28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8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8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8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8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ＭＳ Ｐゴシック" panose="020B0600070205080204" pitchFamily="34" charset="-128"/>
                </a:defRPr>
              </a:lvl9pPr>
            </a:lstStyle>
            <a:p>
              <a:pPr eaLnBrk="1" hangingPunct="1">
                <a:defRPr/>
              </a:pPr>
              <a:endParaRPr lang="en-US" altLang="en-US"/>
            </a:p>
          </p:txBody>
        </p:sp>
      </p:grpSp>
    </p:spTree>
  </p:cSld>
  <p:clrMap bg1="dk2" tx1="lt1" bg2="dk1" tx2="lt2" accent1="accent1" accent2="accent2" accent3="accent3" accent4="accent4" accent5="accent5" accent6="accent6" hlink="hlink" folHlink="folHlink"/>
  <p:sldLayoutIdLst>
    <p:sldLayoutId id="2147483895"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36883"/>
                                        </p:tgtEl>
                                        <p:attrNameLst>
                                          <p:attrName>style.visibility</p:attrName>
                                        </p:attrNameLst>
                                      </p:cBhvr>
                                      <p:to>
                                        <p:strVal val="visible"/>
                                      </p:to>
                                    </p:set>
                                    <p:anim calcmode="lin" valueType="num">
                                      <p:cBhvr additive="base">
                                        <p:cTn id="7" dur="500" fill="hold"/>
                                        <p:tgtEl>
                                          <p:spTgt spid="36883"/>
                                        </p:tgtEl>
                                        <p:attrNameLst>
                                          <p:attrName>ppt_x</p:attrName>
                                        </p:attrNameLst>
                                      </p:cBhvr>
                                      <p:tavLst>
                                        <p:tav tm="0">
                                          <p:val>
                                            <p:strVal val="1+#ppt_w/2"/>
                                          </p:val>
                                        </p:tav>
                                        <p:tav tm="100000">
                                          <p:val>
                                            <p:strVal val="#ppt_x"/>
                                          </p:val>
                                        </p:tav>
                                      </p:tavLst>
                                    </p:anim>
                                    <p:anim calcmode="lin" valueType="num">
                                      <p:cBhvr additive="base">
                                        <p:cTn id="8" dur="500" fill="hold"/>
                                        <p:tgtEl>
                                          <p:spTgt spid="368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3600">
          <a:solidFill>
            <a:schemeClr val="tx2"/>
          </a:solidFill>
          <a:latin typeface="+mj-lt"/>
          <a:ea typeface="+mj-ea"/>
          <a:cs typeface="ＭＳ Ｐゴシック" charset="0"/>
        </a:defRPr>
      </a:lvl1pPr>
      <a:lvl2pPr algn="l" rtl="0" eaLnBrk="0" fontAlgn="base" hangingPunct="0">
        <a:spcBef>
          <a:spcPct val="0"/>
        </a:spcBef>
        <a:spcAft>
          <a:spcPct val="0"/>
        </a:spcAft>
        <a:defRPr sz="3600">
          <a:solidFill>
            <a:schemeClr val="tx2"/>
          </a:solidFill>
          <a:latin typeface="Tahoma" charset="0"/>
          <a:ea typeface="ＭＳ Ｐゴシック" charset="0"/>
          <a:cs typeface="ＭＳ Ｐゴシック" charset="0"/>
        </a:defRPr>
      </a:lvl2pPr>
      <a:lvl3pPr algn="l" rtl="0" eaLnBrk="0" fontAlgn="base" hangingPunct="0">
        <a:spcBef>
          <a:spcPct val="0"/>
        </a:spcBef>
        <a:spcAft>
          <a:spcPct val="0"/>
        </a:spcAft>
        <a:defRPr sz="3600">
          <a:solidFill>
            <a:schemeClr val="tx2"/>
          </a:solidFill>
          <a:latin typeface="Tahoma" charset="0"/>
          <a:ea typeface="ＭＳ Ｐゴシック" charset="0"/>
          <a:cs typeface="ＭＳ Ｐゴシック" charset="0"/>
        </a:defRPr>
      </a:lvl3pPr>
      <a:lvl4pPr algn="l" rtl="0" eaLnBrk="0" fontAlgn="base" hangingPunct="0">
        <a:spcBef>
          <a:spcPct val="0"/>
        </a:spcBef>
        <a:spcAft>
          <a:spcPct val="0"/>
        </a:spcAft>
        <a:defRPr sz="3600">
          <a:solidFill>
            <a:schemeClr val="tx2"/>
          </a:solidFill>
          <a:latin typeface="Tahoma" charset="0"/>
          <a:ea typeface="ＭＳ Ｐゴシック" charset="0"/>
          <a:cs typeface="ＭＳ Ｐゴシック" charset="0"/>
        </a:defRPr>
      </a:lvl4pPr>
      <a:lvl5pPr algn="l" rtl="0" eaLnBrk="0" fontAlgn="base" hangingPunct="0">
        <a:spcBef>
          <a:spcPct val="0"/>
        </a:spcBef>
        <a:spcAft>
          <a:spcPct val="0"/>
        </a:spcAft>
        <a:defRPr sz="3600">
          <a:solidFill>
            <a:schemeClr val="tx2"/>
          </a:solidFill>
          <a:latin typeface="Tahoma" charset="0"/>
          <a:ea typeface="ＭＳ Ｐゴシック" charset="0"/>
          <a:cs typeface="ＭＳ Ｐゴシック" charset="0"/>
        </a:defRPr>
      </a:lvl5pPr>
      <a:lvl6pPr marL="457200" algn="l" rtl="0" fontAlgn="base">
        <a:spcBef>
          <a:spcPct val="0"/>
        </a:spcBef>
        <a:spcAft>
          <a:spcPct val="0"/>
        </a:spcAft>
        <a:defRPr sz="3600">
          <a:solidFill>
            <a:schemeClr val="tx2"/>
          </a:solidFill>
          <a:latin typeface="Tahoma" charset="0"/>
          <a:ea typeface="ＭＳ Ｐゴシック" charset="0"/>
        </a:defRPr>
      </a:lvl6pPr>
      <a:lvl7pPr marL="914400" algn="l" rtl="0" fontAlgn="base">
        <a:spcBef>
          <a:spcPct val="0"/>
        </a:spcBef>
        <a:spcAft>
          <a:spcPct val="0"/>
        </a:spcAft>
        <a:defRPr sz="3600">
          <a:solidFill>
            <a:schemeClr val="tx2"/>
          </a:solidFill>
          <a:latin typeface="Tahoma" charset="0"/>
          <a:ea typeface="ＭＳ Ｐゴシック" charset="0"/>
        </a:defRPr>
      </a:lvl7pPr>
      <a:lvl8pPr marL="1371600" algn="l" rtl="0" fontAlgn="base">
        <a:spcBef>
          <a:spcPct val="0"/>
        </a:spcBef>
        <a:spcAft>
          <a:spcPct val="0"/>
        </a:spcAft>
        <a:defRPr sz="3600">
          <a:solidFill>
            <a:schemeClr val="tx2"/>
          </a:solidFill>
          <a:latin typeface="Tahoma" charset="0"/>
          <a:ea typeface="ＭＳ Ｐゴシック" charset="0"/>
        </a:defRPr>
      </a:lvl8pPr>
      <a:lvl9pPr marL="1828800" algn="l" rtl="0" fontAlgn="base">
        <a:spcBef>
          <a:spcPct val="0"/>
        </a:spcBef>
        <a:spcAft>
          <a:spcPct val="0"/>
        </a:spcAft>
        <a:defRPr sz="3600">
          <a:solidFill>
            <a:schemeClr val="tx2"/>
          </a:solidFill>
          <a:latin typeface="Tahoma" charset="0"/>
          <a:ea typeface="ＭＳ Ｐゴシック" charset="0"/>
        </a:defRPr>
      </a:lvl9pPr>
    </p:titleStyle>
    <p:bodyStyle>
      <a:lvl1pPr marL="342900" indent="-342900" algn="l" rtl="0" eaLnBrk="0" fontAlgn="base" hangingPunct="0">
        <a:spcBef>
          <a:spcPct val="20000"/>
        </a:spcBef>
        <a:spcAft>
          <a:spcPct val="0"/>
        </a:spcAft>
        <a:buClr>
          <a:schemeClr val="accent1"/>
        </a:buClr>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artoonstock.com/cartoon?searchID=CC23931"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netbook.cs.purdue.edu/animations/convert%20analog%20to%20digital.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W2-FP7twy8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aes.harmony-central.com/111AES/Content/Webber/PR/WAVEcomp.htm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www.audacityteam.or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joelstrait.com/digital_audio_prim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8C7DA5DA-FC01-3EED-7495-CF60BA564A45}"/>
              </a:ext>
            </a:extLst>
          </p:cNvPr>
          <p:cNvSpPr>
            <a:spLocks noGrp="1" noChangeArrowheads="1"/>
          </p:cNvSpPr>
          <p:nvPr>
            <p:ph type="title"/>
          </p:nvPr>
        </p:nvSpPr>
        <p:spPr/>
        <p:txBody>
          <a:bodyPr/>
          <a:lstStyle/>
          <a:p>
            <a:r>
              <a:rPr lang="en-US" altLang="en-US"/>
              <a:t>Digital Audio</a:t>
            </a:r>
          </a:p>
        </p:txBody>
      </p:sp>
      <p:sp>
        <p:nvSpPr>
          <p:cNvPr id="15362" name="Content Placeholder 2">
            <a:extLst>
              <a:ext uri="{FF2B5EF4-FFF2-40B4-BE49-F238E27FC236}">
                <a16:creationId xmlns:a16="http://schemas.microsoft.com/office/drawing/2014/main" id="{D4F776FC-D6B5-5D7E-BBA2-BD7D60D819DA}"/>
              </a:ext>
            </a:extLst>
          </p:cNvPr>
          <p:cNvSpPr>
            <a:spLocks noGrp="1" noChangeArrowheads="1"/>
          </p:cNvSpPr>
          <p:nvPr>
            <p:ph idx="1"/>
          </p:nvPr>
        </p:nvSpPr>
        <p:spPr/>
        <p:txBody>
          <a:bodyPr/>
          <a:lstStyle/>
          <a:p>
            <a:endParaRPr lang="en-US" altLang="en-US"/>
          </a:p>
        </p:txBody>
      </p:sp>
      <p:sp>
        <p:nvSpPr>
          <p:cNvPr id="15363" name="Slide Number Placeholder 3">
            <a:extLst>
              <a:ext uri="{FF2B5EF4-FFF2-40B4-BE49-F238E27FC236}">
                <a16:creationId xmlns:a16="http://schemas.microsoft.com/office/drawing/2014/main" id="{CF765D16-C234-E0C4-CA63-3C2C399C1C4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1ECDBC92-54B1-3140-A456-5E6742182AC2}" type="slidenum">
              <a:rPr lang="en-US" altLang="en-US" sz="1400" smtClean="0">
                <a:solidFill>
                  <a:schemeClr val="bg2"/>
                </a:solidFill>
              </a:rPr>
              <a:pPr>
                <a:spcBef>
                  <a:spcPct val="0"/>
                </a:spcBef>
                <a:buClrTx/>
                <a:buFontTx/>
                <a:buNone/>
              </a:pPr>
              <a:t>1</a:t>
            </a:fld>
            <a:endParaRPr lang="en-US" altLang="en-US" sz="1400">
              <a:solidFill>
                <a:schemeClr val="bg2"/>
              </a:solidFill>
            </a:endParaRPr>
          </a:p>
        </p:txBody>
      </p:sp>
      <p:sp>
        <p:nvSpPr>
          <p:cNvPr id="15364" name="AutoShape 1" descr="favorite">
            <a:extLst>
              <a:ext uri="{FF2B5EF4-FFF2-40B4-BE49-F238E27FC236}">
                <a16:creationId xmlns:a16="http://schemas.microsoft.com/office/drawing/2014/main" id="{3597BD9C-5307-B250-5981-4C604A05B1DD}"/>
              </a:ext>
            </a:extLst>
          </p:cNvPr>
          <p:cNvSpPr>
            <a:spLocks noChangeAspect="1" noChangeArrowheads="1"/>
          </p:cNvSpPr>
          <p:nvPr/>
        </p:nvSpPr>
        <p:spPr bwMode="auto">
          <a:xfrm>
            <a:off x="0" y="171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endParaRPr lang="en-US" altLang="en-US" sz="2800">
              <a:latin typeface="Times New Roman" panose="02020603050405020304" pitchFamily="18" charset="0"/>
            </a:endParaRPr>
          </a:p>
        </p:txBody>
      </p:sp>
      <p:pic>
        <p:nvPicPr>
          <p:cNvPr id="15365" name="Picture 3" descr="&quot;Batteries . . . batteries . . .&quot;">
            <a:hlinkClick r:id="rId2"/>
            <a:extLst>
              <a:ext uri="{FF2B5EF4-FFF2-40B4-BE49-F238E27FC236}">
                <a16:creationId xmlns:a16="http://schemas.microsoft.com/office/drawing/2014/main" id="{031E5346-5A45-2AB8-E005-53D7303273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290638"/>
            <a:ext cx="6680200" cy="452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689BE6FD-F529-E8BC-8DBA-681E353BC64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57B1C85E-0986-AC48-830E-3D106ACC0B36}" type="slidenum">
              <a:rPr lang="en-US" altLang="en-US" sz="1400" smtClean="0">
                <a:solidFill>
                  <a:schemeClr val="bg2"/>
                </a:solidFill>
              </a:rPr>
              <a:pPr>
                <a:spcBef>
                  <a:spcPct val="0"/>
                </a:spcBef>
                <a:buClrTx/>
                <a:buFontTx/>
                <a:buNone/>
              </a:pPr>
              <a:t>10</a:t>
            </a:fld>
            <a:endParaRPr lang="en-US" altLang="en-US" sz="1400">
              <a:solidFill>
                <a:schemeClr val="bg2"/>
              </a:solidFill>
            </a:endParaRPr>
          </a:p>
        </p:txBody>
      </p:sp>
      <p:sp>
        <p:nvSpPr>
          <p:cNvPr id="182274" name="Rectangle 2">
            <a:extLst>
              <a:ext uri="{FF2B5EF4-FFF2-40B4-BE49-F238E27FC236}">
                <a16:creationId xmlns:a16="http://schemas.microsoft.com/office/drawing/2014/main" id="{CF2D1C5B-09B4-B790-1BB0-093AAB3C2901}"/>
              </a:ext>
            </a:extLst>
          </p:cNvPr>
          <p:cNvSpPr>
            <a:spLocks noGrp="1" noChangeArrowheads="1"/>
          </p:cNvSpPr>
          <p:nvPr>
            <p:ph type="title"/>
          </p:nvPr>
        </p:nvSpPr>
        <p:spPr/>
        <p:txBody>
          <a:bodyPr/>
          <a:lstStyle/>
          <a:p>
            <a:pPr eaLnBrk="1" hangingPunct="1">
              <a:defRPr/>
            </a:pPr>
            <a:r>
              <a:rPr lang="en-US" dirty="0">
                <a:cs typeface="+mj-cs"/>
              </a:rPr>
              <a:t>Timber/Pitch</a:t>
            </a:r>
          </a:p>
        </p:txBody>
      </p:sp>
      <p:sp>
        <p:nvSpPr>
          <p:cNvPr id="182275" name="Rectangle 3">
            <a:extLst>
              <a:ext uri="{FF2B5EF4-FFF2-40B4-BE49-F238E27FC236}">
                <a16:creationId xmlns:a16="http://schemas.microsoft.com/office/drawing/2014/main" id="{32199006-0F29-E23A-A71A-CF3B565B04B7}"/>
              </a:ext>
            </a:extLst>
          </p:cNvPr>
          <p:cNvSpPr>
            <a:spLocks noGrp="1" noChangeArrowheads="1"/>
          </p:cNvSpPr>
          <p:nvPr>
            <p:ph type="body" idx="1"/>
          </p:nvPr>
        </p:nvSpPr>
        <p:spPr/>
        <p:txBody>
          <a:bodyPr/>
          <a:lstStyle/>
          <a:p>
            <a:pPr eaLnBrk="1" hangingPunct="1">
              <a:buFontTx/>
              <a:buNone/>
              <a:defRPr/>
            </a:pPr>
            <a:endParaRPr lang="en-US" sz="2800" b="1">
              <a:cs typeface="+mn-cs"/>
            </a:endParaRPr>
          </a:p>
          <a:p>
            <a:pPr eaLnBrk="1" hangingPunct="1">
              <a:defRPr/>
            </a:pPr>
            <a:r>
              <a:rPr lang="en-US" sz="2800">
                <a:cs typeface="+mn-cs"/>
              </a:rPr>
              <a:t>Sounds have another perceptual attribute: that of timbre or tone quality. We may describe sounds as being tinny, full, brassy, trumpet-like, etc.</a:t>
            </a:r>
          </a:p>
          <a:p>
            <a:pPr eaLnBrk="1" hangingPunct="1">
              <a:buFontTx/>
              <a:buNone/>
              <a:defRPr/>
            </a:pPr>
            <a:endParaRPr lang="en-US" sz="2800">
              <a:cs typeface="+mn-cs"/>
            </a:endParaRPr>
          </a:p>
          <a:p>
            <a:pPr eaLnBrk="1" hangingPunct="1">
              <a:defRPr/>
            </a:pPr>
            <a:r>
              <a:rPr lang="en-US" sz="2800">
                <a:cs typeface="+mn-cs"/>
              </a:rPr>
              <a:t>Timbre is defined as that attribute of a sound that allows us to differentiate between two sounds of the same pitch, intensity and duration</a:t>
            </a:r>
          </a:p>
          <a:p>
            <a:pPr eaLnBrk="1" hangingPunct="1">
              <a:buFontTx/>
              <a:buNone/>
              <a:defRPr/>
            </a:pPr>
            <a:endParaRPr lang="en-US" sz="2800">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2" descr="http://www.physicsclassroom.com/Class/sound/u11l2a2.gif">
            <a:extLst>
              <a:ext uri="{FF2B5EF4-FFF2-40B4-BE49-F238E27FC236}">
                <a16:creationId xmlns:a16="http://schemas.microsoft.com/office/drawing/2014/main" id="{D3E98B02-60AF-423D-0C66-C163DA56A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76675"/>
            <a:ext cx="34290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6" name="TextBox 4">
            <a:extLst>
              <a:ext uri="{FF2B5EF4-FFF2-40B4-BE49-F238E27FC236}">
                <a16:creationId xmlns:a16="http://schemas.microsoft.com/office/drawing/2014/main" id="{64ACA1A8-DC80-268F-4711-6D021F57F9FC}"/>
              </a:ext>
            </a:extLst>
          </p:cNvPr>
          <p:cNvSpPr txBox="1">
            <a:spLocks noChangeArrowheads="1"/>
          </p:cNvSpPr>
          <p:nvPr/>
        </p:nvSpPr>
        <p:spPr bwMode="auto">
          <a:xfrm>
            <a:off x="533400" y="3271838"/>
            <a:ext cx="381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FontTx/>
              <a:buNone/>
            </a:pPr>
            <a:r>
              <a:rPr lang="en-US" altLang="en-US" sz="2400">
                <a:latin typeface="Times New Roman" panose="02020603050405020304" pitchFamily="18" charset="0"/>
              </a:rPr>
              <a:t>FREQUENCY</a:t>
            </a:r>
          </a:p>
        </p:txBody>
      </p:sp>
      <p:sp>
        <p:nvSpPr>
          <p:cNvPr id="26627" name="TextBox 6">
            <a:extLst>
              <a:ext uri="{FF2B5EF4-FFF2-40B4-BE49-F238E27FC236}">
                <a16:creationId xmlns:a16="http://schemas.microsoft.com/office/drawing/2014/main" id="{6A86BE9E-3A6A-41D8-8EBD-C268C23D7FD3}"/>
              </a:ext>
            </a:extLst>
          </p:cNvPr>
          <p:cNvSpPr txBox="1">
            <a:spLocks noChangeArrowheads="1"/>
          </p:cNvSpPr>
          <p:nvPr/>
        </p:nvSpPr>
        <p:spPr bwMode="auto">
          <a:xfrm>
            <a:off x="4800600" y="32766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FontTx/>
              <a:buNone/>
            </a:pPr>
            <a:r>
              <a:rPr lang="en-US" altLang="en-US" sz="2400">
                <a:latin typeface="Times New Roman" panose="02020603050405020304" pitchFamily="18" charset="0"/>
              </a:rPr>
              <a:t>PITCH</a:t>
            </a:r>
          </a:p>
        </p:txBody>
      </p:sp>
      <p:pic>
        <p:nvPicPr>
          <p:cNvPr id="26628" name="Picture 4" descr="http://docstore.mik.ua/orelly/web2/audio/figs/aud.0206.gif">
            <a:extLst>
              <a:ext uri="{FF2B5EF4-FFF2-40B4-BE49-F238E27FC236}">
                <a16:creationId xmlns:a16="http://schemas.microsoft.com/office/drawing/2014/main" id="{3EFF7D1D-D481-5DF7-BC5B-58F1F27AE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148" t="18367" r="6474" b="4823"/>
          <a:stretch>
            <a:fillRect/>
          </a:stretch>
        </p:blipFill>
        <p:spPr bwMode="auto">
          <a:xfrm>
            <a:off x="4162425" y="3800475"/>
            <a:ext cx="498157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6" descr="http://www.widexconnect.ca/hip/images/amplitude-sine-wav-lg.gif">
            <a:extLst>
              <a:ext uri="{FF2B5EF4-FFF2-40B4-BE49-F238E27FC236}">
                <a16:creationId xmlns:a16="http://schemas.microsoft.com/office/drawing/2014/main" id="{D962531E-C40A-CC26-CD5E-CC0404DD3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969" b="11841"/>
          <a:stretch>
            <a:fillRect/>
          </a:stretch>
        </p:blipFill>
        <p:spPr bwMode="auto">
          <a:xfrm>
            <a:off x="512763" y="866775"/>
            <a:ext cx="8326437"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9">
            <a:extLst>
              <a:ext uri="{FF2B5EF4-FFF2-40B4-BE49-F238E27FC236}">
                <a16:creationId xmlns:a16="http://schemas.microsoft.com/office/drawing/2014/main" id="{DA497F08-2A3B-8266-DE5F-CDFF45570A6D}"/>
              </a:ext>
            </a:extLst>
          </p:cNvPr>
          <p:cNvSpPr txBox="1">
            <a:spLocks noChangeArrowheads="1"/>
          </p:cNvSpPr>
          <p:nvPr/>
        </p:nvSpPr>
        <p:spPr bwMode="auto">
          <a:xfrm>
            <a:off x="2771775" y="2286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lgn="ctr">
              <a:spcBef>
                <a:spcPct val="0"/>
              </a:spcBef>
              <a:buClrTx/>
              <a:buFontTx/>
              <a:buNone/>
            </a:pPr>
            <a:r>
              <a:rPr lang="en-US" altLang="en-US" sz="2400">
                <a:latin typeface="Times New Roman" panose="02020603050405020304" pitchFamily="18" charset="0"/>
              </a:rPr>
              <a:t>AMPLITUDE</a:t>
            </a:r>
            <a:endParaRPr lang="en-US" altLang="en-US" sz="28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BA5C3C4D-551A-21C0-996D-CC174EE0D73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8A610FC4-814B-F24F-A8F1-942148EF87EF}" type="slidenum">
              <a:rPr lang="en-US" altLang="en-US" sz="1400" smtClean="0">
                <a:solidFill>
                  <a:schemeClr val="bg2"/>
                </a:solidFill>
              </a:rPr>
              <a:pPr>
                <a:spcBef>
                  <a:spcPct val="0"/>
                </a:spcBef>
                <a:buClrTx/>
                <a:buFontTx/>
                <a:buNone/>
              </a:pPr>
              <a:t>12</a:t>
            </a:fld>
            <a:endParaRPr lang="en-US" altLang="en-US" sz="1400">
              <a:solidFill>
                <a:schemeClr val="bg2"/>
              </a:solidFill>
            </a:endParaRPr>
          </a:p>
        </p:txBody>
      </p:sp>
      <p:sp>
        <p:nvSpPr>
          <p:cNvPr id="252932" name="Rectangle 4">
            <a:extLst>
              <a:ext uri="{FF2B5EF4-FFF2-40B4-BE49-F238E27FC236}">
                <a16:creationId xmlns:a16="http://schemas.microsoft.com/office/drawing/2014/main" id="{B453B927-A606-BAA6-C8AE-2F55212FF95F}"/>
              </a:ext>
            </a:extLst>
          </p:cNvPr>
          <p:cNvSpPr>
            <a:spLocks noGrp="1" noChangeArrowheads="1"/>
          </p:cNvSpPr>
          <p:nvPr>
            <p:ph type="title"/>
          </p:nvPr>
        </p:nvSpPr>
        <p:spPr/>
        <p:txBody>
          <a:bodyPr/>
          <a:lstStyle/>
          <a:p>
            <a:pPr eaLnBrk="1" hangingPunct="1">
              <a:defRPr/>
            </a:pPr>
            <a:r>
              <a:rPr lang="en-US" sz="3200">
                <a:cs typeface="+mj-cs"/>
              </a:rPr>
              <a:t>Complex tones as the result of multiple sounds occurring at the same time</a:t>
            </a:r>
          </a:p>
        </p:txBody>
      </p:sp>
      <p:pic>
        <p:nvPicPr>
          <p:cNvPr id="27651" name="Picture 6" descr="da_05">
            <a:extLst>
              <a:ext uri="{FF2B5EF4-FFF2-40B4-BE49-F238E27FC236}">
                <a16:creationId xmlns:a16="http://schemas.microsoft.com/office/drawing/2014/main" id="{A016C1B4-448B-00CC-A04F-8155D2F1C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6781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4">
            <a:extLst>
              <a:ext uri="{FF2B5EF4-FFF2-40B4-BE49-F238E27FC236}">
                <a16:creationId xmlns:a16="http://schemas.microsoft.com/office/drawing/2014/main" id="{FE2D8118-3409-E177-0FA9-066DB7B32F0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FACA9B63-2ADA-8246-AC8B-385B538D287E}" type="slidenum">
              <a:rPr lang="en-US" altLang="en-US" sz="1400" smtClean="0">
                <a:solidFill>
                  <a:schemeClr val="bg2"/>
                </a:solidFill>
              </a:rPr>
              <a:pPr>
                <a:spcBef>
                  <a:spcPct val="0"/>
                </a:spcBef>
                <a:buClrTx/>
                <a:buFontTx/>
                <a:buNone/>
              </a:pPr>
              <a:t>13</a:t>
            </a:fld>
            <a:endParaRPr lang="en-US" altLang="en-US" sz="1400">
              <a:solidFill>
                <a:schemeClr val="bg2"/>
              </a:solidFill>
            </a:endParaRPr>
          </a:p>
        </p:txBody>
      </p:sp>
      <p:sp>
        <p:nvSpPr>
          <p:cNvPr id="247810" name="Rectangle 2">
            <a:extLst>
              <a:ext uri="{FF2B5EF4-FFF2-40B4-BE49-F238E27FC236}">
                <a16:creationId xmlns:a16="http://schemas.microsoft.com/office/drawing/2014/main" id="{8EE54CCD-BE65-F634-743C-F8DEE345A8D1}"/>
              </a:ext>
            </a:extLst>
          </p:cNvPr>
          <p:cNvSpPr>
            <a:spLocks noGrp="1" noChangeArrowheads="1"/>
          </p:cNvSpPr>
          <p:nvPr>
            <p:ph type="title"/>
          </p:nvPr>
        </p:nvSpPr>
        <p:spPr/>
        <p:txBody>
          <a:bodyPr/>
          <a:lstStyle/>
          <a:p>
            <a:pPr eaLnBrk="1" hangingPunct="1">
              <a:defRPr/>
            </a:pPr>
            <a:r>
              <a:rPr lang="en-US">
                <a:cs typeface="+mj-cs"/>
              </a:rPr>
              <a:t>Capturing Sound Waves</a:t>
            </a:r>
          </a:p>
        </p:txBody>
      </p:sp>
      <p:pic>
        <p:nvPicPr>
          <p:cNvPr id="28675" name="Picture 3" descr="image004">
            <a:extLst>
              <a:ext uri="{FF2B5EF4-FFF2-40B4-BE49-F238E27FC236}">
                <a16:creationId xmlns:a16="http://schemas.microsoft.com/office/drawing/2014/main" id="{96EFD7F2-08D3-4E08-E93A-4C4E1AF3F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6400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AB49-D76B-E163-C9EB-5C3EB64834A4}"/>
              </a:ext>
            </a:extLst>
          </p:cNvPr>
          <p:cNvSpPr>
            <a:spLocks noGrp="1"/>
          </p:cNvSpPr>
          <p:nvPr>
            <p:ph type="title"/>
          </p:nvPr>
        </p:nvSpPr>
        <p:spPr>
          <a:xfrm>
            <a:off x="457200" y="457200"/>
            <a:ext cx="8229600" cy="762000"/>
          </a:xfrm>
        </p:spPr>
        <p:txBody>
          <a:bodyPr>
            <a:normAutofit fontScale="90000"/>
          </a:bodyPr>
          <a:lstStyle/>
          <a:p>
            <a:pPr>
              <a:defRPr/>
            </a:pPr>
            <a:r>
              <a:rPr lang="en-US" dirty="0"/>
              <a:t>Converting Analog Sound to Digital Sound</a:t>
            </a:r>
          </a:p>
        </p:txBody>
      </p:sp>
      <p:sp>
        <p:nvSpPr>
          <p:cNvPr id="3" name="Content Placeholder 2">
            <a:extLst>
              <a:ext uri="{FF2B5EF4-FFF2-40B4-BE49-F238E27FC236}">
                <a16:creationId xmlns:a16="http://schemas.microsoft.com/office/drawing/2014/main" id="{D6252229-1A7B-113C-D7CE-153867C433A5}"/>
              </a:ext>
            </a:extLst>
          </p:cNvPr>
          <p:cNvSpPr>
            <a:spLocks noGrp="1"/>
          </p:cNvSpPr>
          <p:nvPr>
            <p:ph idx="1"/>
          </p:nvPr>
        </p:nvSpPr>
        <p:spPr>
          <a:xfrm>
            <a:off x="381000" y="4038600"/>
            <a:ext cx="4572000" cy="2057400"/>
          </a:xfrm>
        </p:spPr>
        <p:txBody>
          <a:bodyPr>
            <a:normAutofit fontScale="92500"/>
          </a:bodyPr>
          <a:lstStyle/>
          <a:p>
            <a:pPr marL="0">
              <a:buClrTx/>
              <a:defRPr/>
            </a:pPr>
            <a:r>
              <a:rPr lang="en-US" dirty="0"/>
              <a:t>Sampling converts electrical energy to binary code (1’s and 0’s) that is readable by computers.</a:t>
            </a:r>
          </a:p>
        </p:txBody>
      </p:sp>
      <p:pic>
        <p:nvPicPr>
          <p:cNvPr id="29699" name="Picture 1">
            <a:hlinkClick r:id="rId2"/>
            <a:extLst>
              <a:ext uri="{FF2B5EF4-FFF2-40B4-BE49-F238E27FC236}">
                <a16:creationId xmlns:a16="http://schemas.microsoft.com/office/drawing/2014/main" id="{51676AD3-C699-3215-29B1-48269C9E2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001" t="24889" r="48000" b="44000"/>
          <a:stretch>
            <a:fillRect/>
          </a:stretch>
        </p:blipFill>
        <p:spPr bwMode="auto">
          <a:xfrm>
            <a:off x="5121275" y="4572000"/>
            <a:ext cx="37941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F2D47C6-726D-0AA2-D29E-BAB8981A4158}"/>
              </a:ext>
            </a:extLst>
          </p:cNvPr>
          <p:cNvSpPr txBox="1"/>
          <p:nvPr/>
        </p:nvSpPr>
        <p:spPr>
          <a:xfrm>
            <a:off x="381000" y="1817688"/>
            <a:ext cx="8077200" cy="2449512"/>
          </a:xfrm>
          <a:prstGeom prst="rect">
            <a:avLst/>
          </a:prstGeom>
          <a:noFill/>
        </p:spPr>
        <p:txBody>
          <a:bodyPr>
            <a:spAutoFit/>
          </a:bodyPr>
          <a:lstStyle/>
          <a:p>
            <a:pPr indent="-274320">
              <a:spcBef>
                <a:spcPct val="20000"/>
              </a:spcBef>
              <a:buSzPct val="95000"/>
              <a:buFont typeface="Wingdings 2"/>
              <a:buChar char=""/>
              <a:defRPr/>
            </a:pPr>
            <a:r>
              <a:rPr lang="en-US" sz="2600" dirty="0"/>
              <a:t>  Analog sound is a continuous phenomena, such as speaking or an electrical pulse from an instrument.</a:t>
            </a:r>
          </a:p>
          <a:p>
            <a:pPr indent="-274320">
              <a:spcBef>
                <a:spcPct val="20000"/>
              </a:spcBef>
              <a:buSzPct val="95000"/>
              <a:buFont typeface="Wingdings 2"/>
              <a:buChar char=""/>
              <a:defRPr/>
            </a:pPr>
            <a:r>
              <a:rPr lang="en-US" sz="2600" dirty="0"/>
              <a:t>  Computers can only deal with discrete information, so analog sound must be converted to digital, which is called sampling.</a:t>
            </a:r>
          </a:p>
          <a:p>
            <a:pPr>
              <a:defRPr/>
            </a:pPr>
            <a:endParaRPr lang="en-US" dirty="0"/>
          </a:p>
        </p:txBody>
      </p:sp>
      <p:sp>
        <p:nvSpPr>
          <p:cNvPr id="29701" name="TextBox 5">
            <a:extLst>
              <a:ext uri="{FF2B5EF4-FFF2-40B4-BE49-F238E27FC236}">
                <a16:creationId xmlns:a16="http://schemas.microsoft.com/office/drawing/2014/main" id="{BC24B447-2071-7EAC-69C9-C5CB8C92B02A}"/>
              </a:ext>
            </a:extLst>
          </p:cNvPr>
          <p:cNvSpPr txBox="1">
            <a:spLocks noChangeArrowheads="1"/>
          </p:cNvSpPr>
          <p:nvPr/>
        </p:nvSpPr>
        <p:spPr bwMode="auto">
          <a:xfrm>
            <a:off x="5791200" y="6353175"/>
            <a:ext cx="2667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200">
                <a:latin typeface="Times New Roman" panose="02020603050405020304" pitchFamily="18" charset="0"/>
              </a:rPr>
              <a:t>Click to View  Sampling Animation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5">
            <a:extLst>
              <a:ext uri="{FF2B5EF4-FFF2-40B4-BE49-F238E27FC236}">
                <a16:creationId xmlns:a16="http://schemas.microsoft.com/office/drawing/2014/main" id="{45F6949B-5DF9-5FC4-F819-A1B77B3E1A6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C41DF89D-0373-6A43-B052-A3F2BD9E1DDC}" type="slidenum">
              <a:rPr lang="en-US" altLang="en-US" sz="1400" smtClean="0">
                <a:solidFill>
                  <a:schemeClr val="bg2"/>
                </a:solidFill>
              </a:rPr>
              <a:pPr>
                <a:spcBef>
                  <a:spcPct val="0"/>
                </a:spcBef>
                <a:buClrTx/>
                <a:buFontTx/>
                <a:buNone/>
              </a:pPr>
              <a:t>15</a:t>
            </a:fld>
            <a:endParaRPr lang="en-US" altLang="en-US" sz="1400">
              <a:solidFill>
                <a:schemeClr val="bg2"/>
              </a:solidFill>
            </a:endParaRPr>
          </a:p>
        </p:txBody>
      </p:sp>
      <p:sp>
        <p:nvSpPr>
          <p:cNvPr id="160770" name="Rectangle 2">
            <a:extLst>
              <a:ext uri="{FF2B5EF4-FFF2-40B4-BE49-F238E27FC236}">
                <a16:creationId xmlns:a16="http://schemas.microsoft.com/office/drawing/2014/main" id="{5C488141-71B8-A43B-5F87-8BC7BFF0C013}"/>
              </a:ext>
            </a:extLst>
          </p:cNvPr>
          <p:cNvSpPr>
            <a:spLocks noGrp="1" noChangeArrowheads="1"/>
          </p:cNvSpPr>
          <p:nvPr>
            <p:ph type="title"/>
          </p:nvPr>
        </p:nvSpPr>
        <p:spPr/>
        <p:txBody>
          <a:bodyPr/>
          <a:lstStyle/>
          <a:p>
            <a:pPr eaLnBrk="1" hangingPunct="1">
              <a:defRPr/>
            </a:pPr>
            <a:r>
              <a:rPr lang="en-US">
                <a:cs typeface="+mj-cs"/>
              </a:rPr>
              <a:t>Digital Audio - What is it?</a:t>
            </a:r>
          </a:p>
        </p:txBody>
      </p:sp>
      <p:sp>
        <p:nvSpPr>
          <p:cNvPr id="160771" name="Rectangle 3">
            <a:extLst>
              <a:ext uri="{FF2B5EF4-FFF2-40B4-BE49-F238E27FC236}">
                <a16:creationId xmlns:a16="http://schemas.microsoft.com/office/drawing/2014/main" id="{5B82D3EF-CD82-6FE5-C828-1BC51C5E4AA2}"/>
              </a:ext>
            </a:extLst>
          </p:cNvPr>
          <p:cNvSpPr>
            <a:spLocks noGrp="1" noChangeArrowheads="1"/>
          </p:cNvSpPr>
          <p:nvPr>
            <p:ph type="body" idx="1"/>
          </p:nvPr>
        </p:nvSpPr>
        <p:spPr/>
        <p:txBody>
          <a:bodyPr/>
          <a:lstStyle/>
          <a:p>
            <a:pPr eaLnBrk="1" hangingPunct="1">
              <a:lnSpc>
                <a:spcPct val="80000"/>
              </a:lnSpc>
              <a:defRPr/>
            </a:pPr>
            <a:r>
              <a:rPr lang="en-US" sz="2000" dirty="0">
                <a:cs typeface="+mn-cs"/>
              </a:rPr>
              <a:t>Really a method to capture and transform audio signals for the purpose of  storage, transmission, manipulation, and playback</a:t>
            </a:r>
          </a:p>
          <a:p>
            <a:pPr eaLnBrk="1" hangingPunct="1">
              <a:lnSpc>
                <a:spcPct val="80000"/>
              </a:lnSpc>
              <a:buFontTx/>
              <a:buNone/>
              <a:defRPr/>
            </a:pPr>
            <a:endParaRPr lang="en-US" sz="2000" dirty="0">
              <a:cs typeface="+mn-cs"/>
            </a:endParaRPr>
          </a:p>
          <a:p>
            <a:pPr eaLnBrk="1" hangingPunct="1">
              <a:lnSpc>
                <a:spcPct val="80000"/>
              </a:lnSpc>
              <a:defRPr/>
            </a:pPr>
            <a:r>
              <a:rPr lang="en-US" sz="2000" dirty="0">
                <a:cs typeface="+mn-cs"/>
              </a:rPr>
              <a:t>Digital Approximation of the real event and sound waves</a:t>
            </a:r>
          </a:p>
          <a:p>
            <a:pPr eaLnBrk="1" hangingPunct="1">
              <a:lnSpc>
                <a:spcPct val="80000"/>
              </a:lnSpc>
              <a:buFontTx/>
              <a:buNone/>
              <a:defRPr/>
            </a:pPr>
            <a:endParaRPr lang="en-US" sz="2000" dirty="0">
              <a:cs typeface="+mn-cs"/>
            </a:endParaRPr>
          </a:p>
          <a:p>
            <a:pPr eaLnBrk="1" hangingPunct="1">
              <a:lnSpc>
                <a:spcPct val="80000"/>
              </a:lnSpc>
              <a:defRPr/>
            </a:pPr>
            <a:r>
              <a:rPr lang="en-US" sz="2000" dirty="0">
                <a:solidFill>
                  <a:srgbClr val="FF0000"/>
                </a:solidFill>
                <a:cs typeface="+mn-cs"/>
              </a:rPr>
              <a:t>Requires A/D and D/A Converters</a:t>
            </a:r>
          </a:p>
          <a:p>
            <a:pPr lvl="1" eaLnBrk="1" hangingPunct="1">
              <a:lnSpc>
                <a:spcPct val="80000"/>
              </a:lnSpc>
              <a:defRPr/>
            </a:pPr>
            <a:r>
              <a:rPr lang="en-US" sz="2000" dirty="0"/>
              <a:t>Devices used to change analog to digital and back again.</a:t>
            </a:r>
          </a:p>
          <a:p>
            <a:pPr lvl="1" eaLnBrk="1" hangingPunct="1">
              <a:lnSpc>
                <a:spcPct val="80000"/>
              </a:lnSpc>
              <a:defRPr/>
            </a:pPr>
            <a:r>
              <a:rPr lang="en-US" sz="2000" dirty="0"/>
              <a:t>These are generally found on computer sound cards</a:t>
            </a:r>
          </a:p>
          <a:p>
            <a:pPr lvl="1" eaLnBrk="1" hangingPunct="1">
              <a:lnSpc>
                <a:spcPct val="80000"/>
              </a:lnSpc>
              <a:buFontTx/>
              <a:buNone/>
              <a:defRPr/>
            </a:pPr>
            <a:endParaRPr lang="en-US" sz="2000" dirty="0"/>
          </a:p>
          <a:p>
            <a:pPr eaLnBrk="1" hangingPunct="1">
              <a:lnSpc>
                <a:spcPct val="80000"/>
              </a:lnSpc>
              <a:defRPr/>
            </a:pPr>
            <a:r>
              <a:rPr lang="en-US" sz="2000" dirty="0">
                <a:cs typeface="+mn-cs"/>
              </a:rPr>
              <a:t>A/D converters perform sampling of waveforms</a:t>
            </a:r>
          </a:p>
          <a:p>
            <a:pPr eaLnBrk="1" hangingPunct="1">
              <a:lnSpc>
                <a:spcPct val="80000"/>
              </a:lnSpc>
              <a:defRPr/>
            </a:pPr>
            <a:r>
              <a:rPr lang="en-US" sz="2000" dirty="0">
                <a:cs typeface="+mn-cs"/>
              </a:rPr>
              <a:t>D/A converters convert digital data back into a waveform</a:t>
            </a:r>
          </a:p>
          <a:p>
            <a:pPr eaLnBrk="1" hangingPunct="1">
              <a:lnSpc>
                <a:spcPct val="80000"/>
              </a:lnSpc>
              <a:buFontTx/>
              <a:buNone/>
              <a:defRPr/>
            </a:pPr>
            <a:endParaRPr lang="en-US" sz="2000" dirty="0">
              <a:cs typeface="+mn-cs"/>
            </a:endParaRPr>
          </a:p>
          <a:p>
            <a:pPr eaLnBrk="1" hangingPunct="1">
              <a:lnSpc>
                <a:spcPct val="80000"/>
              </a:lnSpc>
              <a:defRPr/>
            </a:pPr>
            <a:r>
              <a:rPr lang="en-US" sz="2000" dirty="0">
                <a:cs typeface="+mn-cs"/>
              </a:rPr>
              <a:t>Employ various forms of encoding and decoding the bit stream using </a:t>
            </a:r>
            <a:r>
              <a:rPr lang="en-US" sz="2000" dirty="0">
                <a:solidFill>
                  <a:srgbClr val="FF0000"/>
                </a:solidFill>
                <a:cs typeface="+mn-cs"/>
              </a:rPr>
              <a:t>CODECS  (Compressor/De-compressors)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5AE5B92D-2066-FE1C-0A9E-B81597B135CD}"/>
              </a:ext>
            </a:extLst>
          </p:cNvPr>
          <p:cNvSpPr>
            <a:spLocks noGrp="1" noChangeArrowheads="1"/>
          </p:cNvSpPr>
          <p:nvPr>
            <p:ph type="title"/>
          </p:nvPr>
        </p:nvSpPr>
        <p:spPr>
          <a:xfrm>
            <a:off x="457200" y="304800"/>
            <a:ext cx="8229600" cy="1143000"/>
          </a:xfrm>
        </p:spPr>
        <p:txBody>
          <a:bodyPr/>
          <a:lstStyle/>
          <a:p>
            <a:r>
              <a:rPr lang="en-US" altLang="en-US"/>
              <a:t>Sampling </a:t>
            </a:r>
          </a:p>
        </p:txBody>
      </p:sp>
      <p:sp>
        <p:nvSpPr>
          <p:cNvPr id="3" name="Content Placeholder 2">
            <a:extLst>
              <a:ext uri="{FF2B5EF4-FFF2-40B4-BE49-F238E27FC236}">
                <a16:creationId xmlns:a16="http://schemas.microsoft.com/office/drawing/2014/main" id="{4F88755D-BDB0-8EF6-9CFF-11324A7E34B3}"/>
              </a:ext>
            </a:extLst>
          </p:cNvPr>
          <p:cNvSpPr>
            <a:spLocks noGrp="1"/>
          </p:cNvSpPr>
          <p:nvPr>
            <p:ph idx="1"/>
          </p:nvPr>
        </p:nvSpPr>
        <p:spPr>
          <a:xfrm>
            <a:off x="457200" y="1600200"/>
            <a:ext cx="8229600" cy="3810000"/>
          </a:xfrm>
        </p:spPr>
        <p:txBody>
          <a:bodyPr>
            <a:normAutofit fontScale="85000" lnSpcReduction="20000"/>
          </a:bodyPr>
          <a:lstStyle/>
          <a:p>
            <a:pPr>
              <a:defRPr/>
            </a:pPr>
            <a:r>
              <a:rPr lang="en-US" dirty="0">
                <a:solidFill>
                  <a:srgbClr val="FF0000"/>
                </a:solidFill>
              </a:rPr>
              <a:t>Sample Rate</a:t>
            </a:r>
            <a:r>
              <a:rPr lang="en-US" dirty="0"/>
              <a:t>: </a:t>
            </a:r>
            <a:r>
              <a:rPr lang="en-US" sz="2800" dirty="0"/>
              <a:t>The rate or frequency at which a sound is sampled to digitize it. Measurements of a sound wave over time measured in Hz (cycles/sec).</a:t>
            </a:r>
          </a:p>
          <a:p>
            <a:pPr lvl="1">
              <a:defRPr/>
            </a:pPr>
            <a:r>
              <a:rPr lang="en-US" sz="2400" dirty="0"/>
              <a:t>48 kHz: standard for digital audio </a:t>
            </a:r>
          </a:p>
          <a:p>
            <a:pPr lvl="1">
              <a:defRPr/>
            </a:pPr>
            <a:r>
              <a:rPr lang="en-US" sz="2400" dirty="0"/>
              <a:t>CD audio is sampled at 44.1 kHz</a:t>
            </a:r>
          </a:p>
          <a:p>
            <a:pPr>
              <a:defRPr/>
            </a:pPr>
            <a:r>
              <a:rPr lang="en-US" dirty="0">
                <a:solidFill>
                  <a:srgbClr val="FF0000"/>
                </a:solidFill>
              </a:rPr>
              <a:t>Bit Rate (Depth): </a:t>
            </a:r>
            <a:r>
              <a:rPr lang="en-US" sz="2600" b="1" dirty="0">
                <a:solidFill>
                  <a:srgbClr val="FF0000"/>
                </a:solidFill>
              </a:rPr>
              <a:t>﻿﻿</a:t>
            </a:r>
            <a:r>
              <a:rPr lang="en-US" sz="2600" dirty="0"/>
              <a:t>the number of computer bits that are conveyed or processed per unit of time. </a:t>
            </a:r>
          </a:p>
          <a:p>
            <a:pPr lvl="1">
              <a:defRPr/>
            </a:pPr>
            <a:r>
              <a:rPr lang="en-US" sz="2400" dirty="0"/>
              <a:t>Normally expressed in kilobits per second (kbps). </a:t>
            </a:r>
          </a:p>
          <a:p>
            <a:pPr lvl="1">
              <a:defRPr/>
            </a:pPr>
            <a:r>
              <a:rPr lang="en-US" sz="2400" dirty="0"/>
              <a:t>A higher bit means generally means better quality (resolution). </a:t>
            </a:r>
          </a:p>
          <a:p>
            <a:pPr lvl="2">
              <a:defRPr/>
            </a:pPr>
            <a:r>
              <a:rPr lang="en-US" sz="2100" dirty="0"/>
              <a:t>16 bit: 65,536</a:t>
            </a:r>
          </a:p>
          <a:p>
            <a:pPr lvl="2">
              <a:defRPr/>
            </a:pPr>
            <a:r>
              <a:rPr lang="en-US" dirty="0"/>
              <a:t>24 bit:  16,777,216</a:t>
            </a:r>
            <a:endParaRPr lang="en-US" sz="2100" dirty="0"/>
          </a:p>
        </p:txBody>
      </p:sp>
      <p:pic>
        <p:nvPicPr>
          <p:cNvPr id="31747" name="Picture 2">
            <a:hlinkClick r:id="rId3"/>
            <a:extLst>
              <a:ext uri="{FF2B5EF4-FFF2-40B4-BE49-F238E27FC236}">
                <a16:creationId xmlns:a16="http://schemas.microsoft.com/office/drawing/2014/main" id="{86426C55-FB2B-B555-6708-7D1BF62CD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0463" y="4953000"/>
            <a:ext cx="272573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4">
            <a:extLst>
              <a:ext uri="{FF2B5EF4-FFF2-40B4-BE49-F238E27FC236}">
                <a16:creationId xmlns:a16="http://schemas.microsoft.com/office/drawing/2014/main" id="{560FD037-F2DF-64B5-5747-A905A0FA7502}"/>
              </a:ext>
            </a:extLst>
          </p:cNvPr>
          <p:cNvSpPr txBox="1">
            <a:spLocks noChangeArrowheads="1"/>
          </p:cNvSpPr>
          <p:nvPr/>
        </p:nvSpPr>
        <p:spPr bwMode="auto">
          <a:xfrm>
            <a:off x="3886200" y="6477000"/>
            <a:ext cx="510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400" b="1">
                <a:latin typeface="Times New Roman" panose="02020603050405020304" pitchFamily="18" charset="0"/>
              </a:rPr>
              <a:t>Digital Audio 101 - Bit Depth, Sampling Rate, Interpolation</a:t>
            </a:r>
          </a:p>
          <a:p>
            <a:pPr>
              <a:spcBef>
                <a:spcPct val="0"/>
              </a:spcBef>
              <a:buClrTx/>
              <a:buFontTx/>
              <a:buNone/>
            </a:pPr>
            <a:endParaRPr lang="en-US" altLang="en-US" sz="280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a:extLst>
              <a:ext uri="{FF2B5EF4-FFF2-40B4-BE49-F238E27FC236}">
                <a16:creationId xmlns:a16="http://schemas.microsoft.com/office/drawing/2014/main" id="{7612B03D-1619-339F-2090-4F645BB98B7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15833D6A-85D4-DF4D-8461-F4813886F548}" type="slidenum">
              <a:rPr lang="en-US" altLang="en-US" sz="1400" smtClean="0">
                <a:solidFill>
                  <a:schemeClr val="bg2"/>
                </a:solidFill>
              </a:rPr>
              <a:pPr>
                <a:spcBef>
                  <a:spcPct val="0"/>
                </a:spcBef>
                <a:buClrTx/>
                <a:buFontTx/>
                <a:buNone/>
              </a:pPr>
              <a:t>17</a:t>
            </a:fld>
            <a:endParaRPr lang="en-US" altLang="en-US" sz="1400">
              <a:solidFill>
                <a:schemeClr val="bg2"/>
              </a:solidFill>
            </a:endParaRPr>
          </a:p>
        </p:txBody>
      </p:sp>
      <p:sp>
        <p:nvSpPr>
          <p:cNvPr id="33794" name="Rectangle 2">
            <a:extLst>
              <a:ext uri="{FF2B5EF4-FFF2-40B4-BE49-F238E27FC236}">
                <a16:creationId xmlns:a16="http://schemas.microsoft.com/office/drawing/2014/main" id="{339E27DF-2275-5A1C-AECD-A22645EDFE0E}"/>
              </a:ext>
            </a:extLst>
          </p:cNvPr>
          <p:cNvSpPr>
            <a:spLocks noChangeArrowheads="1"/>
          </p:cNvSpPr>
          <p:nvPr/>
        </p:nvSpPr>
        <p:spPr bwMode="ltGray">
          <a:xfrm>
            <a:off x="757238" y="234950"/>
            <a:ext cx="8239125" cy="6391275"/>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33795" name="Line 3">
            <a:extLst>
              <a:ext uri="{FF2B5EF4-FFF2-40B4-BE49-F238E27FC236}">
                <a16:creationId xmlns:a16="http://schemas.microsoft.com/office/drawing/2014/main" id="{C4990CA3-FDD8-30CD-7A9C-9C1D5743BA08}"/>
              </a:ext>
            </a:extLst>
          </p:cNvPr>
          <p:cNvSpPr>
            <a:spLocks noChangeShapeType="1"/>
          </p:cNvSpPr>
          <p:nvPr/>
        </p:nvSpPr>
        <p:spPr bwMode="ltGray">
          <a:xfrm>
            <a:off x="1163638" y="1606550"/>
            <a:ext cx="7670800" cy="0"/>
          </a:xfrm>
          <a:prstGeom prst="line">
            <a:avLst/>
          </a:prstGeom>
          <a:noFill/>
          <a:ln w="3175">
            <a:solidFill>
              <a:srgbClr val="CBBD8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6" name="AutoShape 4" descr="minispir">
            <a:extLst>
              <a:ext uri="{FF2B5EF4-FFF2-40B4-BE49-F238E27FC236}">
                <a16:creationId xmlns:a16="http://schemas.microsoft.com/office/drawing/2014/main" id="{9940E698-25B8-9A80-7980-EA85EAB8D862}"/>
              </a:ext>
            </a:extLst>
          </p:cNvPr>
          <p:cNvSpPr>
            <a:spLocks noChangeAspect="1" noChangeArrowheads="1"/>
          </p:cNvSpPr>
          <p:nvPr/>
        </p:nvSpPr>
        <p:spPr bwMode="ltGray">
          <a:xfrm>
            <a:off x="147638" y="4038600"/>
            <a:ext cx="87312"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33797" name="Rectangle 5">
            <a:extLst>
              <a:ext uri="{FF2B5EF4-FFF2-40B4-BE49-F238E27FC236}">
                <a16:creationId xmlns:a16="http://schemas.microsoft.com/office/drawing/2014/main" id="{FF48BAA4-25C3-D6ED-B438-E7ABDE76BFB0}"/>
              </a:ext>
            </a:extLst>
          </p:cNvPr>
          <p:cNvSpPr>
            <a:spLocks noChangeArrowheads="1"/>
          </p:cNvSpPr>
          <p:nvPr/>
        </p:nvSpPr>
        <p:spPr bwMode="auto">
          <a:xfrm>
            <a:off x="1214438" y="387350"/>
            <a:ext cx="7620000" cy="1143000"/>
          </a:xfrm>
          <a:prstGeom prst="rect">
            <a:avLst/>
          </a:prstGeom>
          <a:solidFill>
            <a:srgbClr val="FFFFFF"/>
          </a:solidFill>
          <a:ln w="9525">
            <a:solidFill>
              <a:srgbClr val="000000"/>
            </a:solidFill>
            <a:miter lim="800000"/>
            <a:headEnd/>
            <a:tailEnd/>
          </a:ln>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3600">
                <a:solidFill>
                  <a:schemeClr val="bg1"/>
                </a:solidFill>
              </a:rPr>
              <a:t>Analog/Digital Conversion</a:t>
            </a:r>
          </a:p>
        </p:txBody>
      </p:sp>
      <p:sp>
        <p:nvSpPr>
          <p:cNvPr id="33798" name="Rectangle 6">
            <a:extLst>
              <a:ext uri="{FF2B5EF4-FFF2-40B4-BE49-F238E27FC236}">
                <a16:creationId xmlns:a16="http://schemas.microsoft.com/office/drawing/2014/main" id="{7E7186C1-9AD3-1CE6-5D79-A6085488D7ED}"/>
              </a:ext>
            </a:extLst>
          </p:cNvPr>
          <p:cNvSpPr>
            <a:spLocks noChangeArrowheads="1"/>
          </p:cNvSpPr>
          <p:nvPr/>
        </p:nvSpPr>
        <p:spPr bwMode="auto">
          <a:xfrm>
            <a:off x="5257800" y="990600"/>
            <a:ext cx="3657600" cy="5562600"/>
          </a:xfrm>
          <a:prstGeom prst="rect">
            <a:avLst/>
          </a:prstGeom>
          <a:solidFill>
            <a:srgbClr val="FFFFFF"/>
          </a:solidFill>
          <a:ln w="9525">
            <a:solidFill>
              <a:srgbClr val="000000"/>
            </a:solidFill>
            <a:miter lim="800000"/>
            <a:headEnd/>
            <a:tailEnd/>
          </a:ln>
        </p:spPr>
        <p:txBody>
          <a:bodyPr/>
          <a:lstStyle>
            <a:lvl1pPr marL="533400" indent="-533400">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buFontTx/>
              <a:buAutoNum type="arabicPeriod"/>
            </a:pPr>
            <a:r>
              <a:rPr kumimoji="0" lang="en-US" altLang="en-US" sz="2000">
                <a:solidFill>
                  <a:schemeClr val="bg1"/>
                </a:solidFill>
              </a:rPr>
              <a:t>Microphone converts sound into an electrical signal . </a:t>
            </a:r>
          </a:p>
          <a:p>
            <a:pPr eaLnBrk="1" hangingPunct="1">
              <a:lnSpc>
                <a:spcPct val="90000"/>
              </a:lnSpc>
              <a:buFontTx/>
              <a:buAutoNum type="arabicPeriod"/>
            </a:pPr>
            <a:endParaRPr kumimoji="0" lang="en-US" altLang="en-US" sz="1500">
              <a:solidFill>
                <a:schemeClr val="bg1"/>
              </a:solidFill>
            </a:endParaRPr>
          </a:p>
          <a:p>
            <a:pPr eaLnBrk="1" hangingPunct="1">
              <a:lnSpc>
                <a:spcPct val="90000"/>
              </a:lnSpc>
              <a:buFontTx/>
              <a:buAutoNum type="arabicPeriod"/>
            </a:pPr>
            <a:r>
              <a:rPr kumimoji="0" lang="en-US" altLang="en-US" sz="2000">
                <a:solidFill>
                  <a:schemeClr val="bg1"/>
                </a:solidFill>
              </a:rPr>
              <a:t>ADC periodically measures (samples) the amplitude of the analog signal, sending a stream of numbers to CPU. </a:t>
            </a:r>
          </a:p>
          <a:p>
            <a:pPr eaLnBrk="1" hangingPunct="1">
              <a:lnSpc>
                <a:spcPct val="90000"/>
              </a:lnSpc>
              <a:buFontTx/>
              <a:buAutoNum type="arabicPeriod"/>
            </a:pPr>
            <a:endParaRPr kumimoji="0" lang="en-US" altLang="en-US" sz="1500">
              <a:solidFill>
                <a:schemeClr val="bg1"/>
              </a:solidFill>
            </a:endParaRPr>
          </a:p>
          <a:p>
            <a:pPr eaLnBrk="1" hangingPunct="1">
              <a:lnSpc>
                <a:spcPct val="90000"/>
              </a:lnSpc>
              <a:buFontTx/>
              <a:buAutoNum type="arabicPeriod"/>
            </a:pPr>
            <a:r>
              <a:rPr kumimoji="0" lang="en-US" altLang="en-US" sz="2000">
                <a:solidFill>
                  <a:schemeClr val="bg1"/>
                </a:solidFill>
              </a:rPr>
              <a:t>DAC converts a stream of numbers into a stepped analog signal. </a:t>
            </a:r>
            <a:endParaRPr kumimoji="0" lang="en-US" altLang="en-US" sz="1500">
              <a:solidFill>
                <a:schemeClr val="bg1"/>
              </a:solidFill>
            </a:endParaRPr>
          </a:p>
          <a:p>
            <a:pPr eaLnBrk="1" hangingPunct="1">
              <a:lnSpc>
                <a:spcPct val="90000"/>
              </a:lnSpc>
              <a:buFontTx/>
              <a:buAutoNum type="arabicPeriod"/>
            </a:pPr>
            <a:r>
              <a:rPr kumimoji="0" lang="en-US" altLang="en-US" sz="2000">
                <a:solidFill>
                  <a:schemeClr val="bg1"/>
                </a:solidFill>
              </a:rPr>
              <a:t>Smoothing filter removes staircase shape from signal.</a:t>
            </a:r>
            <a:endParaRPr kumimoji="0" lang="en-US" altLang="en-US" sz="2800">
              <a:solidFill>
                <a:schemeClr val="bg1"/>
              </a:solidFill>
            </a:endParaRPr>
          </a:p>
        </p:txBody>
      </p:sp>
      <p:pic>
        <p:nvPicPr>
          <p:cNvPr id="33799" name="Picture 7" descr="ADA Diagram">
            <a:extLst>
              <a:ext uri="{FF2B5EF4-FFF2-40B4-BE49-F238E27FC236}">
                <a16:creationId xmlns:a16="http://schemas.microsoft.com/office/drawing/2014/main" id="{261239F3-D0AC-C6CC-3A5D-1B73AC130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901950"/>
            <a:ext cx="37338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Text Box 8">
            <a:extLst>
              <a:ext uri="{FF2B5EF4-FFF2-40B4-BE49-F238E27FC236}">
                <a16:creationId xmlns:a16="http://schemas.microsoft.com/office/drawing/2014/main" id="{E6487D4F-04D7-4FD0-96EE-24FEAB5BBF5B}"/>
              </a:ext>
            </a:extLst>
          </p:cNvPr>
          <p:cNvSpPr txBox="1">
            <a:spLocks noChangeArrowheads="1"/>
          </p:cNvSpPr>
          <p:nvPr/>
        </p:nvSpPr>
        <p:spPr bwMode="auto">
          <a:xfrm>
            <a:off x="1290638" y="183515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buClrTx/>
              <a:buFontTx/>
              <a:buNone/>
            </a:pPr>
            <a:r>
              <a:rPr kumimoji="0" lang="en-US" altLang="en-US" sz="2400">
                <a:solidFill>
                  <a:schemeClr val="bg1"/>
                </a:solidFill>
                <a:latin typeface="Times New Roman" panose="02020603050405020304" pitchFamily="18" charset="0"/>
              </a:rPr>
              <a:t>A Basic Digital Audio Setup</a:t>
            </a:r>
          </a:p>
        </p:txBody>
      </p:sp>
      <p:sp>
        <p:nvSpPr>
          <p:cNvPr id="33801" name="Text Box 9">
            <a:extLst>
              <a:ext uri="{FF2B5EF4-FFF2-40B4-BE49-F238E27FC236}">
                <a16:creationId xmlns:a16="http://schemas.microsoft.com/office/drawing/2014/main" id="{0A5CE1F0-F350-A0AD-6B29-583D784FB4ED}"/>
              </a:ext>
            </a:extLst>
          </p:cNvPr>
          <p:cNvSpPr txBox="1">
            <a:spLocks noChangeArrowheads="1"/>
          </p:cNvSpPr>
          <p:nvPr/>
        </p:nvSpPr>
        <p:spPr bwMode="auto">
          <a:xfrm>
            <a:off x="1219200" y="5105400"/>
            <a:ext cx="381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buClrTx/>
              <a:buFontTx/>
              <a:buNone/>
            </a:pPr>
            <a:r>
              <a:rPr kumimoji="0" lang="en-US" altLang="en-US" sz="2400">
                <a:solidFill>
                  <a:schemeClr val="bg1"/>
                </a:solidFill>
                <a:latin typeface="Times New Roman" panose="02020603050405020304" pitchFamily="18" charset="0"/>
              </a:rPr>
              <a:t>Acoustical to Electrical to Digital (numerical) and back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4">
            <a:extLst>
              <a:ext uri="{FF2B5EF4-FFF2-40B4-BE49-F238E27FC236}">
                <a16:creationId xmlns:a16="http://schemas.microsoft.com/office/drawing/2014/main" id="{C590EA3C-BA3C-A476-B131-C8D8F4861DF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C72F3896-EAE6-8F4B-8C37-5F87B003E094}" type="slidenum">
              <a:rPr lang="en-US" altLang="en-US" sz="1400" smtClean="0">
                <a:solidFill>
                  <a:schemeClr val="bg2"/>
                </a:solidFill>
              </a:rPr>
              <a:pPr>
                <a:spcBef>
                  <a:spcPct val="0"/>
                </a:spcBef>
                <a:buClrTx/>
                <a:buFontTx/>
                <a:buNone/>
              </a:pPr>
              <a:t>18</a:t>
            </a:fld>
            <a:endParaRPr lang="en-US" altLang="en-US" sz="1400">
              <a:solidFill>
                <a:schemeClr val="bg2"/>
              </a:solidFill>
            </a:endParaRPr>
          </a:p>
        </p:txBody>
      </p:sp>
      <p:sp>
        <p:nvSpPr>
          <p:cNvPr id="251906" name="Rectangle 2">
            <a:extLst>
              <a:ext uri="{FF2B5EF4-FFF2-40B4-BE49-F238E27FC236}">
                <a16:creationId xmlns:a16="http://schemas.microsoft.com/office/drawing/2014/main" id="{A128C41A-76B4-2AFD-517C-772B94ADD83E}"/>
              </a:ext>
            </a:extLst>
          </p:cNvPr>
          <p:cNvSpPr>
            <a:spLocks noGrp="1" noChangeArrowheads="1"/>
          </p:cNvSpPr>
          <p:nvPr>
            <p:ph type="title"/>
          </p:nvPr>
        </p:nvSpPr>
        <p:spPr>
          <a:xfrm>
            <a:off x="381000" y="381000"/>
            <a:ext cx="8001000" cy="533400"/>
          </a:xfrm>
        </p:spPr>
        <p:txBody>
          <a:bodyPr/>
          <a:lstStyle/>
          <a:p>
            <a:pPr eaLnBrk="1" hangingPunct="1">
              <a:defRPr/>
            </a:pPr>
            <a:r>
              <a:rPr lang="en-US" sz="3200">
                <a:cs typeface="+mj-cs"/>
              </a:rPr>
              <a:t>Sampling and Converting a Wave to Digital</a:t>
            </a:r>
          </a:p>
        </p:txBody>
      </p:sp>
      <p:pic>
        <p:nvPicPr>
          <p:cNvPr id="34819" name="Picture 3" descr="image012">
            <a:extLst>
              <a:ext uri="{FF2B5EF4-FFF2-40B4-BE49-F238E27FC236}">
                <a16:creationId xmlns:a16="http://schemas.microsoft.com/office/drawing/2014/main" id="{D6DA2DDA-60A7-8485-75D7-B215DD8F1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47800"/>
            <a:ext cx="769620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4">
            <a:extLst>
              <a:ext uri="{FF2B5EF4-FFF2-40B4-BE49-F238E27FC236}">
                <a16:creationId xmlns:a16="http://schemas.microsoft.com/office/drawing/2014/main" id="{3DF53DC7-7883-7C75-1C1D-D5FC964E0325}"/>
              </a:ext>
            </a:extLst>
          </p:cNvPr>
          <p:cNvSpPr txBox="1">
            <a:spLocks noChangeArrowheads="1"/>
          </p:cNvSpPr>
          <p:nvPr/>
        </p:nvSpPr>
        <p:spPr bwMode="auto">
          <a:xfrm>
            <a:off x="2209800" y="15240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buClrTx/>
              <a:buFontTx/>
              <a:buNone/>
            </a:pPr>
            <a:endParaRPr lang="en-US" altLang="en-US" sz="2800">
              <a:latin typeface="Times New Roman" panose="02020603050405020304" pitchFamily="18" charset="0"/>
            </a:endParaRPr>
          </a:p>
        </p:txBody>
      </p:sp>
      <p:sp>
        <p:nvSpPr>
          <p:cNvPr id="34821" name="Text Box 5">
            <a:extLst>
              <a:ext uri="{FF2B5EF4-FFF2-40B4-BE49-F238E27FC236}">
                <a16:creationId xmlns:a16="http://schemas.microsoft.com/office/drawing/2014/main" id="{BB7BFE94-259B-56DC-CF5E-88CD7AAF6ADC}"/>
              </a:ext>
            </a:extLst>
          </p:cNvPr>
          <p:cNvSpPr txBox="1">
            <a:spLocks noChangeArrowheads="1"/>
          </p:cNvSpPr>
          <p:nvPr/>
        </p:nvSpPr>
        <p:spPr bwMode="auto">
          <a:xfrm>
            <a:off x="1219200" y="15240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buClrTx/>
              <a:buFontTx/>
              <a:buNone/>
            </a:pPr>
            <a:endParaRPr lang="en-US" altLang="en-US" sz="2800">
              <a:latin typeface="Times New Roman" panose="02020603050405020304" pitchFamily="18" charset="0"/>
            </a:endParaRPr>
          </a:p>
        </p:txBody>
      </p:sp>
      <p:sp>
        <p:nvSpPr>
          <p:cNvPr id="34822" name="Text Box 6">
            <a:extLst>
              <a:ext uri="{FF2B5EF4-FFF2-40B4-BE49-F238E27FC236}">
                <a16:creationId xmlns:a16="http://schemas.microsoft.com/office/drawing/2014/main" id="{FFE2736B-C498-DBD1-9C28-D1543B2FE29B}"/>
              </a:ext>
            </a:extLst>
          </p:cNvPr>
          <p:cNvSpPr txBox="1">
            <a:spLocks noChangeArrowheads="1"/>
          </p:cNvSpPr>
          <p:nvPr/>
        </p:nvSpPr>
        <p:spPr bwMode="auto">
          <a:xfrm flipH="1">
            <a:off x="1089025" y="1524000"/>
            <a:ext cx="184150" cy="137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lang="en-US" altLang="en-US">
                <a:latin typeface="Times New Roman" panose="02020603050405020304" pitchFamily="18" charset="0"/>
              </a:rPr>
              <a:t>Converting a wave to Digital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a:extLst>
              <a:ext uri="{FF2B5EF4-FFF2-40B4-BE49-F238E27FC236}">
                <a16:creationId xmlns:a16="http://schemas.microsoft.com/office/drawing/2014/main" id="{FA857FD2-15BB-BA83-EC62-559CCB5B46A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6AF176AC-6778-8D46-8026-BFDE09CF15B1}" type="slidenum">
              <a:rPr lang="en-US" altLang="en-US" sz="1400" smtClean="0">
                <a:solidFill>
                  <a:schemeClr val="bg2"/>
                </a:solidFill>
              </a:rPr>
              <a:pPr>
                <a:spcBef>
                  <a:spcPct val="0"/>
                </a:spcBef>
                <a:buClrTx/>
                <a:buFontTx/>
                <a:buNone/>
              </a:pPr>
              <a:t>19</a:t>
            </a:fld>
            <a:endParaRPr lang="en-US" altLang="en-US" sz="1400">
              <a:solidFill>
                <a:schemeClr val="bg2"/>
              </a:solidFill>
            </a:endParaRPr>
          </a:p>
        </p:txBody>
      </p:sp>
      <p:graphicFrame>
        <p:nvGraphicFramePr>
          <p:cNvPr id="35842" name="Object 2">
            <a:extLst>
              <a:ext uri="{FF2B5EF4-FFF2-40B4-BE49-F238E27FC236}">
                <a16:creationId xmlns:a16="http://schemas.microsoft.com/office/drawing/2014/main" id="{7A788636-F099-8651-44FC-4E6BDD528082}"/>
              </a:ext>
            </a:extLst>
          </p:cNvPr>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Slide" r:id="rId2" imgW="26327100" imgH="19748500" progId="PowerPoint.Slide.8">
                  <p:embed/>
                </p:oleObj>
              </mc:Choice>
              <mc:Fallback>
                <p:oleObj name="Slide" r:id="rId2" imgW="26327100" imgH="19748500" progId="PowerPoint.Slid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8">
            <a:extLst>
              <a:ext uri="{FF2B5EF4-FFF2-40B4-BE49-F238E27FC236}">
                <a16:creationId xmlns:a16="http://schemas.microsoft.com/office/drawing/2014/main" id="{57F30723-6271-B947-75D9-8175F8F0173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4E48C181-B6F2-8B4D-A1F7-FAB4C8DCF6CF}" type="slidenum">
              <a:rPr lang="en-US" altLang="en-US" sz="1400" smtClean="0">
                <a:solidFill>
                  <a:schemeClr val="bg2"/>
                </a:solidFill>
              </a:rPr>
              <a:pPr>
                <a:spcBef>
                  <a:spcPct val="0"/>
                </a:spcBef>
                <a:buClrTx/>
                <a:buFontTx/>
                <a:buNone/>
              </a:pPr>
              <a:t>2</a:t>
            </a:fld>
            <a:endParaRPr lang="en-US" altLang="en-US" sz="1400">
              <a:solidFill>
                <a:schemeClr val="bg2"/>
              </a:solidFill>
            </a:endParaRPr>
          </a:p>
        </p:txBody>
      </p:sp>
      <p:sp>
        <p:nvSpPr>
          <p:cNvPr id="35842" name="Rectangle 2">
            <a:extLst>
              <a:ext uri="{FF2B5EF4-FFF2-40B4-BE49-F238E27FC236}">
                <a16:creationId xmlns:a16="http://schemas.microsoft.com/office/drawing/2014/main" id="{C56ED6B4-A108-3CB3-5018-BF01C85AD426}"/>
              </a:ext>
            </a:extLst>
          </p:cNvPr>
          <p:cNvSpPr>
            <a:spLocks noGrp="1" noChangeArrowheads="1"/>
          </p:cNvSpPr>
          <p:nvPr>
            <p:ph type="ctrTitle"/>
          </p:nvPr>
        </p:nvSpPr>
        <p:spPr/>
        <p:txBody>
          <a:bodyPr/>
          <a:lstStyle/>
          <a:p>
            <a:pPr algn="ctr" eaLnBrk="1" hangingPunct="1">
              <a:defRPr/>
            </a:pPr>
            <a:r>
              <a:rPr lang="en-US" dirty="0">
                <a:cs typeface="+mj-cs"/>
              </a:rPr>
              <a:t> Digital Audio</a:t>
            </a:r>
            <a:br>
              <a:rPr lang="en-US" dirty="0">
                <a:cs typeface="+mj-cs"/>
              </a:rPr>
            </a:br>
            <a:br>
              <a:rPr lang="en-US" dirty="0">
                <a:cs typeface="+mj-cs"/>
              </a:rPr>
            </a:br>
            <a:r>
              <a:rPr lang="en-US" dirty="0">
                <a:cs typeface="+mj-cs"/>
              </a:rPr>
              <a:t>Turning sound into bits,</a:t>
            </a:r>
            <a:br>
              <a:rPr lang="en-US" dirty="0">
                <a:cs typeface="+mj-cs"/>
              </a:rPr>
            </a:br>
            <a:r>
              <a:rPr lang="en-US" dirty="0">
                <a:cs typeface="+mj-cs"/>
              </a:rPr>
              <a:t>and bits back into sound</a:t>
            </a:r>
            <a:br>
              <a:rPr lang="en-US" dirty="0">
                <a:cs typeface="+mj-cs"/>
              </a:rPr>
            </a:br>
            <a:br>
              <a:rPr lang="en-US" dirty="0">
                <a:cs typeface="+mj-cs"/>
              </a:rPr>
            </a:br>
            <a:endParaRPr lang="en-US" dirty="0">
              <a:cs typeface="+mj-cs"/>
            </a:endParaRPr>
          </a:p>
        </p:txBody>
      </p:sp>
      <p:sp>
        <p:nvSpPr>
          <p:cNvPr id="35843" name="Rectangle 3">
            <a:extLst>
              <a:ext uri="{FF2B5EF4-FFF2-40B4-BE49-F238E27FC236}">
                <a16:creationId xmlns:a16="http://schemas.microsoft.com/office/drawing/2014/main" id="{80CAED01-316A-4F17-5F16-268DECEA95BA}"/>
              </a:ext>
            </a:extLst>
          </p:cNvPr>
          <p:cNvSpPr>
            <a:spLocks noGrp="1" noChangeArrowheads="1"/>
          </p:cNvSpPr>
          <p:nvPr>
            <p:ph type="subTitle" idx="1"/>
          </p:nvPr>
        </p:nvSpPr>
        <p:spPr>
          <a:xfrm>
            <a:off x="1371600" y="5029200"/>
            <a:ext cx="6400800" cy="1295400"/>
          </a:xfrm>
        </p:spPr>
        <p:txBody>
          <a:bodyPr/>
          <a:lstStyle/>
          <a:p>
            <a:pPr eaLnBrk="1" hangingPunct="1">
              <a:defRPr/>
            </a:pPr>
            <a:endParaRPr lang="en-US">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7A8950CA-FA40-BD94-9D45-0D2E955DAF1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7BF3BA2A-D3E6-A74D-94EC-97C21A099B5B}" type="slidenum">
              <a:rPr lang="en-US" altLang="en-US" sz="1400" smtClean="0">
                <a:solidFill>
                  <a:schemeClr val="bg2"/>
                </a:solidFill>
              </a:rPr>
              <a:pPr>
                <a:spcBef>
                  <a:spcPct val="0"/>
                </a:spcBef>
                <a:buClrTx/>
                <a:buFontTx/>
                <a:buNone/>
              </a:pPr>
              <a:t>20</a:t>
            </a:fld>
            <a:endParaRPr lang="en-US" altLang="en-US" sz="1400">
              <a:solidFill>
                <a:schemeClr val="bg2"/>
              </a:solidFill>
            </a:endParaRPr>
          </a:p>
        </p:txBody>
      </p:sp>
      <p:sp>
        <p:nvSpPr>
          <p:cNvPr id="71682" name="Rectangle 2">
            <a:extLst>
              <a:ext uri="{FF2B5EF4-FFF2-40B4-BE49-F238E27FC236}">
                <a16:creationId xmlns:a16="http://schemas.microsoft.com/office/drawing/2014/main" id="{B2A65FD0-393B-F634-B968-F771366F2EE1}"/>
              </a:ext>
            </a:extLst>
          </p:cNvPr>
          <p:cNvSpPr>
            <a:spLocks noGrp="1" noChangeArrowheads="1"/>
          </p:cNvSpPr>
          <p:nvPr>
            <p:ph type="title"/>
          </p:nvPr>
        </p:nvSpPr>
        <p:spPr/>
        <p:txBody>
          <a:bodyPr/>
          <a:lstStyle/>
          <a:p>
            <a:pPr eaLnBrk="1" hangingPunct="1">
              <a:defRPr/>
            </a:pPr>
            <a:r>
              <a:rPr lang="en-US">
                <a:cs typeface="+mj-cs"/>
              </a:rPr>
              <a:t>Low Quality Sampling (low-res)</a:t>
            </a:r>
          </a:p>
        </p:txBody>
      </p:sp>
      <p:pic>
        <p:nvPicPr>
          <p:cNvPr id="36867" name="Picture 4" descr="cd-sample1">
            <a:extLst>
              <a:ext uri="{FF2B5EF4-FFF2-40B4-BE49-F238E27FC236}">
                <a16:creationId xmlns:a16="http://schemas.microsoft.com/office/drawing/2014/main" id="{E0F839FC-158D-B6BE-48FB-E51148A79A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524000"/>
            <a:ext cx="8001000" cy="438308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C72C7785-7456-B43F-B941-CD09893E627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B2C181FE-7E0F-3741-A0D2-D82202151FED}" type="slidenum">
              <a:rPr lang="en-US" altLang="en-US" sz="1400" smtClean="0">
                <a:solidFill>
                  <a:schemeClr val="bg2"/>
                </a:solidFill>
              </a:rPr>
              <a:pPr>
                <a:spcBef>
                  <a:spcPct val="0"/>
                </a:spcBef>
                <a:buClrTx/>
                <a:buFontTx/>
                <a:buNone/>
              </a:pPr>
              <a:t>21</a:t>
            </a:fld>
            <a:endParaRPr lang="en-US" altLang="en-US" sz="1400">
              <a:solidFill>
                <a:schemeClr val="bg2"/>
              </a:solidFill>
            </a:endParaRPr>
          </a:p>
        </p:txBody>
      </p:sp>
      <p:sp>
        <p:nvSpPr>
          <p:cNvPr id="73730" name="Rectangle 2">
            <a:extLst>
              <a:ext uri="{FF2B5EF4-FFF2-40B4-BE49-F238E27FC236}">
                <a16:creationId xmlns:a16="http://schemas.microsoft.com/office/drawing/2014/main" id="{86107D8B-7830-60E6-CBB1-860CFD11CB74}"/>
              </a:ext>
            </a:extLst>
          </p:cNvPr>
          <p:cNvSpPr>
            <a:spLocks noGrp="1" noChangeArrowheads="1"/>
          </p:cNvSpPr>
          <p:nvPr>
            <p:ph type="title"/>
          </p:nvPr>
        </p:nvSpPr>
        <p:spPr/>
        <p:txBody>
          <a:bodyPr/>
          <a:lstStyle/>
          <a:p>
            <a:pPr eaLnBrk="1" hangingPunct="1">
              <a:defRPr/>
            </a:pPr>
            <a:r>
              <a:rPr lang="en-US">
                <a:cs typeface="+mj-cs"/>
              </a:rPr>
              <a:t>Low Quality Results</a:t>
            </a:r>
          </a:p>
        </p:txBody>
      </p:sp>
      <p:pic>
        <p:nvPicPr>
          <p:cNvPr id="37891" name="Picture 4" descr="cd-sample15">
            <a:extLst>
              <a:ext uri="{FF2B5EF4-FFF2-40B4-BE49-F238E27FC236}">
                <a16:creationId xmlns:a16="http://schemas.microsoft.com/office/drawing/2014/main" id="{59D78106-2A57-311D-5142-4F495844CB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371600"/>
            <a:ext cx="8077200" cy="453548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1EDB6952-13EA-2A3D-E8CF-62B7F2F2E9F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23B2E40D-024D-FB41-A397-85362C0BF767}" type="slidenum">
              <a:rPr lang="en-US" altLang="en-US" sz="1400" smtClean="0">
                <a:solidFill>
                  <a:schemeClr val="bg2"/>
                </a:solidFill>
              </a:rPr>
              <a:pPr>
                <a:spcBef>
                  <a:spcPct val="0"/>
                </a:spcBef>
                <a:buClrTx/>
                <a:buFontTx/>
                <a:buNone/>
              </a:pPr>
              <a:t>22</a:t>
            </a:fld>
            <a:endParaRPr lang="en-US" altLang="en-US" sz="1400">
              <a:solidFill>
                <a:schemeClr val="bg2"/>
              </a:solidFill>
            </a:endParaRPr>
          </a:p>
        </p:txBody>
      </p:sp>
      <p:sp>
        <p:nvSpPr>
          <p:cNvPr id="72706" name="Rectangle 2">
            <a:extLst>
              <a:ext uri="{FF2B5EF4-FFF2-40B4-BE49-F238E27FC236}">
                <a16:creationId xmlns:a16="http://schemas.microsoft.com/office/drawing/2014/main" id="{730732E3-B38D-499D-F9BF-1F822674CDB0}"/>
              </a:ext>
            </a:extLst>
          </p:cNvPr>
          <p:cNvSpPr>
            <a:spLocks noGrp="1" noChangeArrowheads="1"/>
          </p:cNvSpPr>
          <p:nvPr>
            <p:ph type="title"/>
          </p:nvPr>
        </p:nvSpPr>
        <p:spPr/>
        <p:txBody>
          <a:bodyPr/>
          <a:lstStyle/>
          <a:p>
            <a:pPr eaLnBrk="1" hangingPunct="1">
              <a:defRPr/>
            </a:pPr>
            <a:r>
              <a:rPr lang="en-US">
                <a:cs typeface="+mj-cs"/>
              </a:rPr>
              <a:t>Higher Quality</a:t>
            </a:r>
          </a:p>
        </p:txBody>
      </p:sp>
      <p:pic>
        <p:nvPicPr>
          <p:cNvPr id="38915" name="Picture 4" descr="cd-sample2">
            <a:extLst>
              <a:ext uri="{FF2B5EF4-FFF2-40B4-BE49-F238E27FC236}">
                <a16:creationId xmlns:a16="http://schemas.microsoft.com/office/drawing/2014/main" id="{2DBF3FF9-EF1B-5F30-2B5E-118231832C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524000"/>
            <a:ext cx="8077200" cy="443071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4">
            <a:extLst>
              <a:ext uri="{FF2B5EF4-FFF2-40B4-BE49-F238E27FC236}">
                <a16:creationId xmlns:a16="http://schemas.microsoft.com/office/drawing/2014/main" id="{7A93D8A3-971F-4937-8065-E12F7CC60AB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BF95F1DB-C46F-7049-9E06-0C07B0C67EA0}" type="slidenum">
              <a:rPr lang="en-US" altLang="en-US" sz="1400" smtClean="0">
                <a:solidFill>
                  <a:schemeClr val="bg2"/>
                </a:solidFill>
              </a:rPr>
              <a:pPr>
                <a:spcBef>
                  <a:spcPct val="0"/>
                </a:spcBef>
                <a:buClrTx/>
                <a:buFontTx/>
                <a:buNone/>
              </a:pPr>
              <a:t>23</a:t>
            </a:fld>
            <a:endParaRPr lang="en-US" altLang="en-US" sz="1400">
              <a:solidFill>
                <a:schemeClr val="bg2"/>
              </a:solidFill>
            </a:endParaRPr>
          </a:p>
        </p:txBody>
      </p:sp>
      <p:sp>
        <p:nvSpPr>
          <p:cNvPr id="221186" name="Rectangle 2">
            <a:extLst>
              <a:ext uri="{FF2B5EF4-FFF2-40B4-BE49-F238E27FC236}">
                <a16:creationId xmlns:a16="http://schemas.microsoft.com/office/drawing/2014/main" id="{656FF080-C75A-B97D-2EF0-6639CC0CE369}"/>
              </a:ext>
            </a:extLst>
          </p:cNvPr>
          <p:cNvSpPr>
            <a:spLocks noGrp="1" noChangeArrowheads="1"/>
          </p:cNvSpPr>
          <p:nvPr>
            <p:ph type="title"/>
          </p:nvPr>
        </p:nvSpPr>
        <p:spPr/>
        <p:txBody>
          <a:bodyPr/>
          <a:lstStyle/>
          <a:p>
            <a:pPr eaLnBrk="1" hangingPunct="1">
              <a:defRPr/>
            </a:pPr>
            <a:r>
              <a:rPr lang="en-US">
                <a:cs typeface="+mj-cs"/>
              </a:rPr>
              <a:t>Even higher quality</a:t>
            </a:r>
          </a:p>
        </p:txBody>
      </p:sp>
      <p:grpSp>
        <p:nvGrpSpPr>
          <p:cNvPr id="39939" name="Group 3">
            <a:extLst>
              <a:ext uri="{FF2B5EF4-FFF2-40B4-BE49-F238E27FC236}">
                <a16:creationId xmlns:a16="http://schemas.microsoft.com/office/drawing/2014/main" id="{CFA844CD-320D-EAC7-F724-BE3EEEFC2E3D}"/>
              </a:ext>
            </a:extLst>
          </p:cNvPr>
          <p:cNvGrpSpPr>
            <a:grpSpLocks noRot="1"/>
          </p:cNvGrpSpPr>
          <p:nvPr/>
        </p:nvGrpSpPr>
        <p:grpSpPr bwMode="auto">
          <a:xfrm>
            <a:off x="2643188" y="2393950"/>
            <a:ext cx="2857500" cy="2070100"/>
            <a:chOff x="0" y="0"/>
            <a:chExt cx="1800" cy="1304"/>
          </a:xfrm>
        </p:grpSpPr>
        <p:sp>
          <p:nvSpPr>
            <p:cNvPr id="39941" name="Rectangle 4">
              <a:extLst>
                <a:ext uri="{FF2B5EF4-FFF2-40B4-BE49-F238E27FC236}">
                  <a16:creationId xmlns:a16="http://schemas.microsoft.com/office/drawing/2014/main" id="{D14C134B-442C-EDF9-5C92-B87F698A794E}"/>
                </a:ext>
              </a:extLst>
            </p:cNvPr>
            <p:cNvSpPr>
              <a:spLocks noChangeArrowheads="1"/>
            </p:cNvSpPr>
            <p:nvPr/>
          </p:nvSpPr>
          <p:spPr bwMode="auto">
            <a:xfrm>
              <a:off x="0" y="0"/>
              <a:ext cx="1800" cy="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FontTx/>
                <a:buNone/>
              </a:pPr>
              <a:r>
                <a:rPr lang="en-US" altLang="en-US" sz="1200">
                  <a:latin typeface="Times New Roman" panose="02020603050405020304" pitchFamily="18" charset="0"/>
                </a:rPr>
                <a:t>  </a:t>
              </a:r>
              <a:r>
                <a:rPr lang="en-US" altLang="en-US" sz="14900">
                  <a:latin typeface="Times New Roman" panose="02020603050405020304" pitchFamily="18" charset="0"/>
                </a:rPr>
                <a:t> </a:t>
              </a:r>
              <a:r>
                <a:rPr lang="en-US" altLang="en-US" sz="1200">
                  <a:latin typeface="Times New Roman" panose="02020603050405020304" pitchFamily="18" charset="0"/>
                </a:rPr>
                <a:t>                                                                                                                                                                                                                                         </a:t>
              </a:r>
            </a:p>
          </p:txBody>
        </p:sp>
        <p:sp>
          <p:nvSpPr>
            <p:cNvPr id="39942" name="Line 5">
              <a:extLst>
                <a:ext uri="{FF2B5EF4-FFF2-40B4-BE49-F238E27FC236}">
                  <a16:creationId xmlns:a16="http://schemas.microsoft.com/office/drawing/2014/main" id="{7937A3D5-E651-47C1-479A-9B877537DA02}"/>
                </a:ext>
              </a:extLst>
            </p:cNvPr>
            <p:cNvSpPr>
              <a:spLocks noChangeShapeType="1"/>
            </p:cNvSpPr>
            <p:nvPr/>
          </p:nvSpPr>
          <p:spPr bwMode="auto">
            <a:xfrm>
              <a:off x="0" y="0"/>
              <a:ext cx="1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43" name="Line 6">
              <a:extLst>
                <a:ext uri="{FF2B5EF4-FFF2-40B4-BE49-F238E27FC236}">
                  <a16:creationId xmlns:a16="http://schemas.microsoft.com/office/drawing/2014/main" id="{8F530066-83F5-1073-97EE-9657DAB08A33}"/>
                </a:ext>
              </a:extLst>
            </p:cNvPr>
            <p:cNvSpPr>
              <a:spLocks noChangeShapeType="1"/>
            </p:cNvSpPr>
            <p:nvPr/>
          </p:nvSpPr>
          <p:spPr bwMode="auto">
            <a:xfrm>
              <a:off x="0" y="1304"/>
              <a:ext cx="1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44" name="Line 7">
              <a:extLst>
                <a:ext uri="{FF2B5EF4-FFF2-40B4-BE49-F238E27FC236}">
                  <a16:creationId xmlns:a16="http://schemas.microsoft.com/office/drawing/2014/main" id="{D59FA220-6841-D190-6E0F-5083CA633A8F}"/>
                </a:ext>
              </a:extLst>
            </p:cNvPr>
            <p:cNvSpPr>
              <a:spLocks noChangeShapeType="1"/>
            </p:cNvSpPr>
            <p:nvPr/>
          </p:nvSpPr>
          <p:spPr bwMode="auto">
            <a:xfrm>
              <a:off x="0" y="0"/>
              <a:ext cx="0" cy="13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45" name="Line 8">
              <a:extLst>
                <a:ext uri="{FF2B5EF4-FFF2-40B4-BE49-F238E27FC236}">
                  <a16:creationId xmlns:a16="http://schemas.microsoft.com/office/drawing/2014/main" id="{02A7979C-F92F-88A0-4B04-794EE2BEA55F}"/>
                </a:ext>
              </a:extLst>
            </p:cNvPr>
            <p:cNvSpPr>
              <a:spLocks noChangeShapeType="1"/>
            </p:cNvSpPr>
            <p:nvPr/>
          </p:nvSpPr>
          <p:spPr bwMode="auto">
            <a:xfrm>
              <a:off x="1800" y="0"/>
              <a:ext cx="0" cy="130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39940" name="Picture 9" descr="cd-sample3">
            <a:extLst>
              <a:ext uri="{FF2B5EF4-FFF2-40B4-BE49-F238E27FC236}">
                <a16:creationId xmlns:a16="http://schemas.microsoft.com/office/drawing/2014/main" id="{4BE76944-3D70-092E-9382-7FC31011A4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6200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AF0D5F03-CE83-90BA-F1A5-EA56F51DFCF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F16C6F73-E21C-0F43-8743-92C958C185BB}" type="slidenum">
              <a:rPr lang="en-US" altLang="en-US" sz="1400" smtClean="0">
                <a:solidFill>
                  <a:schemeClr val="bg2"/>
                </a:solidFill>
              </a:rPr>
              <a:pPr>
                <a:spcBef>
                  <a:spcPct val="0"/>
                </a:spcBef>
                <a:buClrTx/>
                <a:buFontTx/>
                <a:buNone/>
              </a:pPr>
              <a:t>24</a:t>
            </a:fld>
            <a:endParaRPr lang="en-US" altLang="en-US" sz="1400">
              <a:solidFill>
                <a:schemeClr val="bg2"/>
              </a:solidFill>
            </a:endParaRPr>
          </a:p>
        </p:txBody>
      </p:sp>
      <p:sp>
        <p:nvSpPr>
          <p:cNvPr id="69634" name="Rectangle 2">
            <a:extLst>
              <a:ext uri="{FF2B5EF4-FFF2-40B4-BE49-F238E27FC236}">
                <a16:creationId xmlns:a16="http://schemas.microsoft.com/office/drawing/2014/main" id="{99AB4ADD-A91B-5A0A-CCF0-DEFC3ABA8BC2}"/>
              </a:ext>
            </a:extLst>
          </p:cNvPr>
          <p:cNvSpPr>
            <a:spLocks noGrp="1" noChangeArrowheads="1"/>
          </p:cNvSpPr>
          <p:nvPr>
            <p:ph type="title"/>
          </p:nvPr>
        </p:nvSpPr>
        <p:spPr/>
        <p:txBody>
          <a:bodyPr/>
          <a:lstStyle/>
          <a:p>
            <a:pPr eaLnBrk="1" hangingPunct="1">
              <a:defRPr/>
            </a:pPr>
            <a:r>
              <a:rPr lang="en-US">
                <a:cs typeface="+mj-cs"/>
              </a:rPr>
              <a:t>Achieving Higher Quality Sound</a:t>
            </a:r>
          </a:p>
        </p:txBody>
      </p:sp>
      <p:pic>
        <p:nvPicPr>
          <p:cNvPr id="40963" name="Picture 4" descr="Sampling Resolution &amp; Rate">
            <a:extLst>
              <a:ext uri="{FF2B5EF4-FFF2-40B4-BE49-F238E27FC236}">
                <a16:creationId xmlns:a16="http://schemas.microsoft.com/office/drawing/2014/main" id="{AEFE93A2-FCD1-BB68-63B1-C17D8654A3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5850" y="1295400"/>
            <a:ext cx="4716463" cy="49530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E0613876-FEC8-E35B-9105-A8E9C0A5116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777E3D01-23FD-7A48-88A7-599175F8AC39}" type="slidenum">
              <a:rPr lang="en-US" altLang="en-US" sz="1400" smtClean="0">
                <a:solidFill>
                  <a:schemeClr val="bg2"/>
                </a:solidFill>
              </a:rPr>
              <a:pPr>
                <a:spcBef>
                  <a:spcPct val="0"/>
                </a:spcBef>
                <a:buClrTx/>
                <a:buFontTx/>
                <a:buNone/>
              </a:pPr>
              <a:t>25</a:t>
            </a:fld>
            <a:endParaRPr lang="en-US" altLang="en-US" sz="1400">
              <a:solidFill>
                <a:schemeClr val="bg2"/>
              </a:solidFill>
            </a:endParaRPr>
          </a:p>
        </p:txBody>
      </p:sp>
      <p:sp>
        <p:nvSpPr>
          <p:cNvPr id="84994" name="Rectangle 2">
            <a:extLst>
              <a:ext uri="{FF2B5EF4-FFF2-40B4-BE49-F238E27FC236}">
                <a16:creationId xmlns:a16="http://schemas.microsoft.com/office/drawing/2014/main" id="{B86DFB79-47E9-F700-030E-4FC9BDD99B75}"/>
              </a:ext>
            </a:extLst>
          </p:cNvPr>
          <p:cNvSpPr>
            <a:spLocks noGrp="1" noChangeArrowheads="1"/>
          </p:cNvSpPr>
          <p:nvPr>
            <p:ph type="title"/>
          </p:nvPr>
        </p:nvSpPr>
        <p:spPr/>
        <p:txBody>
          <a:bodyPr/>
          <a:lstStyle/>
          <a:p>
            <a:pPr eaLnBrk="1" hangingPunct="1">
              <a:defRPr/>
            </a:pPr>
            <a:r>
              <a:rPr lang="en-US" dirty="0">
                <a:cs typeface="+mj-cs"/>
              </a:rPr>
              <a:t>Buzzword:  Sampling Rate</a:t>
            </a:r>
          </a:p>
        </p:txBody>
      </p:sp>
      <p:sp>
        <p:nvSpPr>
          <p:cNvPr id="41987" name="Rectangle 3">
            <a:extLst>
              <a:ext uri="{FF2B5EF4-FFF2-40B4-BE49-F238E27FC236}">
                <a16:creationId xmlns:a16="http://schemas.microsoft.com/office/drawing/2014/main" id="{9F1E8110-DB57-59C7-49BA-D3A1ABE739FB}"/>
              </a:ext>
            </a:extLst>
          </p:cNvPr>
          <p:cNvSpPr>
            <a:spLocks noGrp="1" noChangeArrowheads="1"/>
          </p:cNvSpPr>
          <p:nvPr>
            <p:ph type="body" idx="1"/>
          </p:nvPr>
        </p:nvSpPr>
        <p:spPr>
          <a:xfrm>
            <a:off x="457200" y="1143000"/>
            <a:ext cx="8153400" cy="5181600"/>
          </a:xfrm>
        </p:spPr>
        <p:txBody>
          <a:bodyPr/>
          <a:lstStyle/>
          <a:p>
            <a:pPr eaLnBrk="1" hangingPunct="1">
              <a:lnSpc>
                <a:spcPct val="80000"/>
              </a:lnSpc>
            </a:pPr>
            <a:endParaRPr lang="en-US" altLang="en-US" sz="2000"/>
          </a:p>
          <a:p>
            <a:pPr eaLnBrk="1" hangingPunct="1">
              <a:lnSpc>
                <a:spcPct val="80000"/>
              </a:lnSpc>
            </a:pPr>
            <a:endParaRPr lang="en-US" altLang="en-US" sz="2000"/>
          </a:p>
          <a:p>
            <a:pPr eaLnBrk="1" hangingPunct="1">
              <a:lnSpc>
                <a:spcPct val="80000"/>
              </a:lnSpc>
            </a:pPr>
            <a:endParaRPr lang="en-US" altLang="en-US" sz="2000"/>
          </a:p>
          <a:p>
            <a:pPr eaLnBrk="1" hangingPunct="1">
              <a:lnSpc>
                <a:spcPct val="80000"/>
              </a:lnSpc>
            </a:pPr>
            <a:endParaRPr lang="en-US" altLang="en-US" sz="2000"/>
          </a:p>
          <a:p>
            <a:pPr eaLnBrk="1" hangingPunct="1">
              <a:lnSpc>
                <a:spcPct val="80000"/>
              </a:lnSpc>
            </a:pPr>
            <a:r>
              <a:rPr lang="en-US" altLang="en-US" sz="2400"/>
              <a:t>The number of times each second the computer stores information about the sound wave. Compact discs store audio that is sampled at 44.1 kilohertz (kHz). The new DVD format is capable of a maximum of 96 kHz sampling and most computer sound cards can sample at a maximum of 48 kHz. The higher the sampling rate the better the sound quality that will be heard on playback (up to a point)</a:t>
            </a:r>
          </a:p>
          <a:p>
            <a:pPr eaLnBrk="1" hangingPunct="1">
              <a:lnSpc>
                <a:spcPct val="80000"/>
              </a:lnSpc>
            </a:pPr>
            <a:endParaRPr lang="en-US"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A478CD3C-D480-31CD-226A-DBF397A7121F}"/>
              </a:ext>
            </a:extLst>
          </p:cNvPr>
          <p:cNvSpPr>
            <a:spLocks noGrp="1" noChangeArrowheads="1"/>
          </p:cNvSpPr>
          <p:nvPr>
            <p:ph type="title"/>
          </p:nvPr>
        </p:nvSpPr>
        <p:spPr/>
        <p:txBody>
          <a:bodyPr/>
          <a:lstStyle/>
          <a:p>
            <a:r>
              <a:rPr lang="en-US" altLang="en-US"/>
              <a:t>Buzzword:   Bit Rate</a:t>
            </a:r>
          </a:p>
        </p:txBody>
      </p:sp>
      <p:sp>
        <p:nvSpPr>
          <p:cNvPr id="43010" name="Content Placeholder 2">
            <a:extLst>
              <a:ext uri="{FF2B5EF4-FFF2-40B4-BE49-F238E27FC236}">
                <a16:creationId xmlns:a16="http://schemas.microsoft.com/office/drawing/2014/main" id="{0F32F962-E11A-1605-5F4A-50098C74657B}"/>
              </a:ext>
            </a:extLst>
          </p:cNvPr>
          <p:cNvSpPr>
            <a:spLocks noGrp="1" noChangeArrowheads="1"/>
          </p:cNvSpPr>
          <p:nvPr>
            <p:ph idx="1"/>
          </p:nvPr>
        </p:nvSpPr>
        <p:spPr/>
        <p:txBody>
          <a:bodyPr/>
          <a:lstStyle/>
          <a:p>
            <a:endParaRPr lang="en-US" altLang="en-US" sz="2400"/>
          </a:p>
          <a:p>
            <a:endParaRPr lang="en-US" altLang="en-US" sz="2400"/>
          </a:p>
          <a:p>
            <a:r>
              <a:rPr lang="en-US" altLang="en-US" sz="2400"/>
              <a:t>Bit Rate: Computers use a binary numbering system of </a:t>
            </a:r>
            <a:r>
              <a:rPr lang="ja-JP" altLang="en-US" sz="2400">
                <a:latin typeface="Arial" panose="020B0604020202020204" pitchFamily="34" charset="0"/>
              </a:rPr>
              <a:t>“</a:t>
            </a:r>
            <a:r>
              <a:rPr lang="en-US" altLang="ja-JP" sz="2400"/>
              <a:t>ones and zeros</a:t>
            </a:r>
            <a:r>
              <a:rPr lang="ja-JP" altLang="en-US" sz="2400">
                <a:latin typeface="Arial" panose="020B0604020202020204" pitchFamily="34" charset="0"/>
              </a:rPr>
              <a:t>”</a:t>
            </a:r>
            <a:r>
              <a:rPr lang="en-US" altLang="ja-JP" sz="2400"/>
              <a:t>. These numbers can be combined into longer strings of numbers in sets, described as </a:t>
            </a:r>
            <a:r>
              <a:rPr lang="ja-JP" altLang="en-US" sz="2400">
                <a:latin typeface="Arial" panose="020B0604020202020204" pitchFamily="34" charset="0"/>
              </a:rPr>
              <a:t>“</a:t>
            </a:r>
            <a:r>
              <a:rPr lang="en-US" altLang="ja-JP" sz="2400"/>
              <a:t>bits</a:t>
            </a:r>
            <a:r>
              <a:rPr lang="ja-JP" altLang="en-US" sz="2400">
                <a:latin typeface="Arial" panose="020B0604020202020204" pitchFamily="34" charset="0"/>
              </a:rPr>
              <a:t>”</a:t>
            </a:r>
            <a:r>
              <a:rPr lang="en-US" altLang="ja-JP" sz="2400"/>
              <a:t>. Compact discs are recorded with a bit length of 16. Again, the higher the bit length, the better the sound quality due to the higher resolution available</a:t>
            </a:r>
          </a:p>
          <a:p>
            <a:endParaRPr lang="en-US" altLang="en-US"/>
          </a:p>
        </p:txBody>
      </p:sp>
      <p:sp>
        <p:nvSpPr>
          <p:cNvPr id="43011" name="Slide Number Placeholder 3">
            <a:extLst>
              <a:ext uri="{FF2B5EF4-FFF2-40B4-BE49-F238E27FC236}">
                <a16:creationId xmlns:a16="http://schemas.microsoft.com/office/drawing/2014/main" id="{5EA383F2-B9BC-C3B2-9F15-7915D06E09B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1EC16768-A5A6-0540-AC14-12BA07A9FEA9}" type="slidenum">
              <a:rPr lang="en-US" altLang="en-US" sz="1400" smtClean="0">
                <a:solidFill>
                  <a:schemeClr val="bg2"/>
                </a:solidFill>
              </a:rPr>
              <a:pPr>
                <a:spcBef>
                  <a:spcPct val="0"/>
                </a:spcBef>
                <a:buClrTx/>
                <a:buFontTx/>
                <a:buNone/>
              </a:pPr>
              <a:t>26</a:t>
            </a:fld>
            <a:endParaRPr lang="en-US" altLang="en-US" sz="1400">
              <a:solidFill>
                <a:schemeClr val="bg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9349E23E-CA9C-F831-2536-142967548C09}"/>
              </a:ext>
            </a:extLst>
          </p:cNvPr>
          <p:cNvSpPr>
            <a:spLocks noGrp="1" noChangeArrowheads="1"/>
          </p:cNvSpPr>
          <p:nvPr>
            <p:ph type="title"/>
          </p:nvPr>
        </p:nvSpPr>
        <p:spPr/>
        <p:txBody>
          <a:bodyPr/>
          <a:lstStyle/>
          <a:p>
            <a:r>
              <a:rPr lang="en-US" altLang="en-US"/>
              <a:t>Buzz Word:   Compression</a:t>
            </a:r>
          </a:p>
        </p:txBody>
      </p:sp>
      <p:sp>
        <p:nvSpPr>
          <p:cNvPr id="44034" name="Content Placeholder 2">
            <a:extLst>
              <a:ext uri="{FF2B5EF4-FFF2-40B4-BE49-F238E27FC236}">
                <a16:creationId xmlns:a16="http://schemas.microsoft.com/office/drawing/2014/main" id="{611A5808-1F20-B0DD-C41B-901903DF9B10}"/>
              </a:ext>
            </a:extLst>
          </p:cNvPr>
          <p:cNvSpPr>
            <a:spLocks noGrp="1" noChangeArrowheads="1"/>
          </p:cNvSpPr>
          <p:nvPr>
            <p:ph idx="1"/>
          </p:nvPr>
        </p:nvSpPr>
        <p:spPr>
          <a:xfrm>
            <a:off x="685800" y="1905000"/>
            <a:ext cx="7772400" cy="4038600"/>
          </a:xfrm>
        </p:spPr>
        <p:txBody>
          <a:bodyPr/>
          <a:lstStyle/>
          <a:p>
            <a:r>
              <a:rPr lang="en-US" altLang="en-US" sz="2400"/>
              <a:t>Computers can use different schemes to eliminate repetitive information when storing data. In the case of recorded sound, these compression schemes can take on many forms that will be dealt with later in this document. Audio on a compact disc is not compressed and gives the user the highest sound quality; when working with the Internet, sound must be compressed to make a smaller file for downloading. </a:t>
            </a:r>
          </a:p>
          <a:p>
            <a:endParaRPr lang="en-US" altLang="en-US" sz="2400"/>
          </a:p>
        </p:txBody>
      </p:sp>
      <p:sp>
        <p:nvSpPr>
          <p:cNvPr id="44035" name="Slide Number Placeholder 3">
            <a:extLst>
              <a:ext uri="{FF2B5EF4-FFF2-40B4-BE49-F238E27FC236}">
                <a16:creationId xmlns:a16="http://schemas.microsoft.com/office/drawing/2014/main" id="{343766F0-FD1D-01D5-B2C6-A1D5C0D5EEA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36FA5E65-09CB-5D41-9D55-2C654A13E0E6}" type="slidenum">
              <a:rPr lang="en-US" altLang="en-US" sz="1400" smtClean="0">
                <a:solidFill>
                  <a:schemeClr val="bg2"/>
                </a:solidFill>
              </a:rPr>
              <a:pPr>
                <a:spcBef>
                  <a:spcPct val="0"/>
                </a:spcBef>
                <a:buClrTx/>
                <a:buFontTx/>
                <a:buNone/>
              </a:pPr>
              <a:t>27</a:t>
            </a:fld>
            <a:endParaRPr lang="en-US" altLang="en-US" sz="1400">
              <a:solidFill>
                <a:schemeClr val="bg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22935B8E-70FA-9772-34B9-F4CD53BA699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74658279-EBE3-CE40-97D4-D5ACCA18DAF9}" type="slidenum">
              <a:rPr lang="en-US" altLang="en-US" sz="1400" smtClean="0">
                <a:solidFill>
                  <a:schemeClr val="bg2"/>
                </a:solidFill>
              </a:rPr>
              <a:pPr>
                <a:spcBef>
                  <a:spcPct val="0"/>
                </a:spcBef>
                <a:buClrTx/>
                <a:buFontTx/>
                <a:buNone/>
              </a:pPr>
              <a:t>28</a:t>
            </a:fld>
            <a:endParaRPr lang="en-US" altLang="en-US" sz="1400">
              <a:solidFill>
                <a:schemeClr val="bg2"/>
              </a:solidFill>
            </a:endParaRPr>
          </a:p>
        </p:txBody>
      </p:sp>
      <p:sp>
        <p:nvSpPr>
          <p:cNvPr id="236546" name="Rectangle 2">
            <a:extLst>
              <a:ext uri="{FF2B5EF4-FFF2-40B4-BE49-F238E27FC236}">
                <a16:creationId xmlns:a16="http://schemas.microsoft.com/office/drawing/2014/main" id="{E8DC7B2B-3E93-C4B0-A727-1B0C8433DB33}"/>
              </a:ext>
            </a:extLst>
          </p:cNvPr>
          <p:cNvSpPr>
            <a:spLocks noGrp="1" noChangeArrowheads="1"/>
          </p:cNvSpPr>
          <p:nvPr>
            <p:ph type="title"/>
          </p:nvPr>
        </p:nvSpPr>
        <p:spPr/>
        <p:txBody>
          <a:bodyPr/>
          <a:lstStyle/>
          <a:p>
            <a:pPr eaLnBrk="1" hangingPunct="1">
              <a:defRPr/>
            </a:pPr>
            <a:r>
              <a:rPr lang="en-US">
                <a:cs typeface="+mj-cs"/>
              </a:rPr>
              <a:t>The Nyquist Theorem</a:t>
            </a:r>
          </a:p>
        </p:txBody>
      </p:sp>
      <p:sp>
        <p:nvSpPr>
          <p:cNvPr id="45059" name="Rectangle 3">
            <a:extLst>
              <a:ext uri="{FF2B5EF4-FFF2-40B4-BE49-F238E27FC236}">
                <a16:creationId xmlns:a16="http://schemas.microsoft.com/office/drawing/2014/main" id="{2547D8E3-0014-72FE-21BC-E992766531B9}"/>
              </a:ext>
            </a:extLst>
          </p:cNvPr>
          <p:cNvSpPr>
            <a:spLocks noGrp="1" noChangeArrowheads="1"/>
          </p:cNvSpPr>
          <p:nvPr>
            <p:ph type="body" idx="1"/>
          </p:nvPr>
        </p:nvSpPr>
        <p:spPr/>
        <p:txBody>
          <a:bodyPr/>
          <a:lstStyle/>
          <a:p>
            <a:pPr eaLnBrk="1" hangingPunct="1"/>
            <a:r>
              <a:rPr lang="en-US" altLang="en-US" sz="2800"/>
              <a:t>This theorem holds that in order to preserve a reasonable representation of a waveform it must be sampled at least twice at  its highest frequency</a:t>
            </a:r>
          </a:p>
          <a:p>
            <a:pPr eaLnBrk="1" hangingPunct="1">
              <a:buFontTx/>
              <a:buNone/>
            </a:pPr>
            <a:endParaRPr lang="en-US" altLang="en-US" sz="2800"/>
          </a:p>
          <a:p>
            <a:pPr eaLnBrk="1" hangingPunct="1"/>
            <a:r>
              <a:rPr lang="en-US" altLang="en-US" sz="2800"/>
              <a:t>Since the limits of human hearing are around 22khz (22,000 cycles per second), the sampling for CDs was established at 44.1 khz….</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4">
            <a:extLst>
              <a:ext uri="{FF2B5EF4-FFF2-40B4-BE49-F238E27FC236}">
                <a16:creationId xmlns:a16="http://schemas.microsoft.com/office/drawing/2014/main" id="{07FB6C25-733A-B399-D570-BA350BE9F3A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D81B63FC-1771-3F4C-972F-3E50E91976B1}" type="slidenum">
              <a:rPr lang="en-US" altLang="en-US" sz="1400" smtClean="0">
                <a:solidFill>
                  <a:schemeClr val="bg2"/>
                </a:solidFill>
              </a:rPr>
              <a:pPr>
                <a:spcBef>
                  <a:spcPct val="0"/>
                </a:spcBef>
                <a:buClrTx/>
                <a:buFontTx/>
                <a:buNone/>
              </a:pPr>
              <a:t>29</a:t>
            </a:fld>
            <a:endParaRPr lang="en-US" altLang="en-US" sz="1400">
              <a:solidFill>
                <a:schemeClr val="bg2"/>
              </a:solidFill>
            </a:endParaRPr>
          </a:p>
        </p:txBody>
      </p:sp>
      <p:sp>
        <p:nvSpPr>
          <p:cNvPr id="238594" name="Rectangle 2">
            <a:extLst>
              <a:ext uri="{FF2B5EF4-FFF2-40B4-BE49-F238E27FC236}">
                <a16:creationId xmlns:a16="http://schemas.microsoft.com/office/drawing/2014/main" id="{5AFDA86D-FD51-0399-8012-4B307A6D2904}"/>
              </a:ext>
            </a:extLst>
          </p:cNvPr>
          <p:cNvSpPr>
            <a:spLocks noGrp="1" noChangeArrowheads="1"/>
          </p:cNvSpPr>
          <p:nvPr>
            <p:ph type="title"/>
          </p:nvPr>
        </p:nvSpPr>
        <p:spPr/>
        <p:txBody>
          <a:bodyPr/>
          <a:lstStyle/>
          <a:p>
            <a:pPr eaLnBrk="1" hangingPunct="1">
              <a:defRPr/>
            </a:pPr>
            <a:r>
              <a:rPr lang="en-US">
                <a:cs typeface="+mj-cs"/>
              </a:rPr>
              <a:t>How much data on a CD?</a:t>
            </a:r>
          </a:p>
        </p:txBody>
      </p:sp>
      <p:sp>
        <p:nvSpPr>
          <p:cNvPr id="46083" name="Rectangle 3">
            <a:extLst>
              <a:ext uri="{FF2B5EF4-FFF2-40B4-BE49-F238E27FC236}">
                <a16:creationId xmlns:a16="http://schemas.microsoft.com/office/drawing/2014/main" id="{992FBE7C-DB7E-E44D-73C9-A6C172A513ED}"/>
              </a:ext>
            </a:extLst>
          </p:cNvPr>
          <p:cNvSpPr>
            <a:spLocks noChangeArrowheads="1"/>
          </p:cNvSpPr>
          <p:nvPr/>
        </p:nvSpPr>
        <p:spPr bwMode="auto">
          <a:xfrm>
            <a:off x="1371600" y="4249738"/>
            <a:ext cx="67818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ts val="500"/>
              </a:spcBef>
              <a:spcAft>
                <a:spcPts val="500"/>
              </a:spcAft>
              <a:buClrTx/>
              <a:buFontTx/>
              <a:buNone/>
            </a:pPr>
            <a:r>
              <a:rPr kumimoji="0" lang="en-US" altLang="en-US" sz="2400" b="1">
                <a:latin typeface="Times New Roman" panose="02020603050405020304" pitchFamily="18" charset="0"/>
              </a:rPr>
              <a:t>44,100 samples/(channel*second) * 2 bytes/sample * 2 channels * </a:t>
            </a:r>
          </a:p>
          <a:p>
            <a:pPr algn="ctr" eaLnBrk="1" hangingPunct="1">
              <a:spcBef>
                <a:spcPts val="500"/>
              </a:spcBef>
              <a:spcAft>
                <a:spcPts val="500"/>
              </a:spcAft>
              <a:buClrTx/>
              <a:buFontTx/>
              <a:buNone/>
            </a:pPr>
            <a:r>
              <a:rPr kumimoji="0" lang="en-US" altLang="en-US" sz="2400" b="1">
                <a:latin typeface="Times New Roman" panose="02020603050405020304" pitchFamily="18" charset="0"/>
              </a:rPr>
              <a:t>74 minutes * 60 seconds/minute = 783,216,000 bytes</a:t>
            </a:r>
          </a:p>
          <a:p>
            <a:pPr algn="ctr" eaLnBrk="1" hangingPunct="1">
              <a:spcBef>
                <a:spcPts val="500"/>
              </a:spcBef>
              <a:spcAft>
                <a:spcPts val="500"/>
              </a:spcAft>
              <a:buClrTx/>
              <a:buFontTx/>
              <a:buNone/>
            </a:pPr>
            <a:r>
              <a:rPr kumimoji="0" lang="en-US" altLang="en-US" sz="2400" b="1">
                <a:latin typeface="Times New Roman" panose="02020603050405020304" pitchFamily="18" charset="0"/>
              </a:rPr>
              <a:t>or  176400 bytes or 1,411,200 bits per second!</a:t>
            </a:r>
          </a:p>
        </p:txBody>
      </p:sp>
      <p:sp>
        <p:nvSpPr>
          <p:cNvPr id="46084" name="Rectangle 4">
            <a:extLst>
              <a:ext uri="{FF2B5EF4-FFF2-40B4-BE49-F238E27FC236}">
                <a16:creationId xmlns:a16="http://schemas.microsoft.com/office/drawing/2014/main" id="{7D0865DC-182D-ADB1-C93D-626F64D61D68}"/>
              </a:ext>
            </a:extLst>
          </p:cNvPr>
          <p:cNvSpPr>
            <a:spLocks noChangeArrowheads="1"/>
          </p:cNvSpPr>
          <p:nvPr/>
        </p:nvSpPr>
        <p:spPr bwMode="auto">
          <a:xfrm>
            <a:off x="838200" y="1327150"/>
            <a:ext cx="731520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ts val="500"/>
              </a:spcBef>
              <a:spcAft>
                <a:spcPts val="500"/>
              </a:spcAft>
              <a:buClrTx/>
              <a:buFontTx/>
              <a:buNone/>
            </a:pPr>
            <a:r>
              <a:rPr kumimoji="0" lang="en-US" altLang="en-US" sz="2000" b="1">
                <a:latin typeface="Times New Roman" panose="02020603050405020304" pitchFamily="18" charset="0"/>
              </a:rPr>
              <a:t>One thing about the CD's sampling rate and precision is that it produces a lot of data. On a CD, the digital numbers produced by the ADC are stored as </a:t>
            </a:r>
            <a:r>
              <a:rPr kumimoji="0" lang="en-US" altLang="en-US" sz="2000" b="1" u="sng">
                <a:solidFill>
                  <a:srgbClr val="0000FF"/>
                </a:solidFill>
                <a:latin typeface="Times New Roman" panose="02020603050405020304" pitchFamily="18" charset="0"/>
                <a:hlinkClick r:id="rId2"/>
              </a:rPr>
              <a:t>bytes</a:t>
            </a:r>
            <a:r>
              <a:rPr kumimoji="0" lang="en-US" altLang="en-US" sz="2000" b="1">
                <a:latin typeface="Times New Roman" panose="02020603050405020304" pitchFamily="18" charset="0"/>
              </a:rPr>
              <a:t>, and it takes 2 bytes to represent 65,536 gradations. There are two soundstreams being recorded (one for each of the speakers on a stereo system).  </a:t>
            </a:r>
          </a:p>
          <a:p>
            <a:pPr algn="ctr" eaLnBrk="1" hangingPunct="1">
              <a:spcBef>
                <a:spcPts val="500"/>
              </a:spcBef>
              <a:spcAft>
                <a:spcPts val="500"/>
              </a:spcAft>
              <a:buClrTx/>
              <a:buFontTx/>
              <a:buNone/>
            </a:pPr>
            <a:r>
              <a:rPr kumimoji="0" lang="en-US" altLang="en-US" sz="2000" b="1">
                <a:latin typeface="Times New Roman" panose="02020603050405020304" pitchFamily="18" charset="0"/>
              </a:rPr>
              <a:t>A CD can store up to 74 minutes of music, so the total amount of digital data that  can be stored on a CD is</a:t>
            </a:r>
            <a:endParaRPr kumimoji="0" lang="en-US" altLang="en-US" sz="24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1C61DF13-DF30-F02F-8D42-DCE7A6D2A422}"/>
              </a:ext>
            </a:extLst>
          </p:cNvPr>
          <p:cNvSpPr>
            <a:spLocks noGrp="1" noChangeArrowheads="1"/>
          </p:cNvSpPr>
          <p:nvPr>
            <p:ph type="title"/>
          </p:nvPr>
        </p:nvSpPr>
        <p:spPr/>
        <p:txBody>
          <a:bodyPr/>
          <a:lstStyle/>
          <a:p>
            <a:r>
              <a:rPr lang="en-US" altLang="en-US"/>
              <a:t>Introduction to Sound</a:t>
            </a:r>
          </a:p>
        </p:txBody>
      </p:sp>
      <p:sp>
        <p:nvSpPr>
          <p:cNvPr id="3" name="Content Placeholder 2">
            <a:extLst>
              <a:ext uri="{FF2B5EF4-FFF2-40B4-BE49-F238E27FC236}">
                <a16:creationId xmlns:a16="http://schemas.microsoft.com/office/drawing/2014/main" id="{8E8C5FDB-6A93-66CF-0241-BFF5EC598400}"/>
              </a:ext>
            </a:extLst>
          </p:cNvPr>
          <p:cNvSpPr>
            <a:spLocks noGrp="1"/>
          </p:cNvSpPr>
          <p:nvPr>
            <p:ph idx="1"/>
          </p:nvPr>
        </p:nvSpPr>
        <p:spPr/>
        <p:txBody>
          <a:bodyPr>
            <a:normAutofit lnSpcReduction="10000"/>
          </a:bodyPr>
          <a:lstStyle/>
          <a:p>
            <a:pPr>
              <a:defRPr/>
            </a:pPr>
            <a:r>
              <a:rPr lang="en-US" dirty="0"/>
              <a:t>Sounds are vibrations that travel though the air or some other medium</a:t>
            </a:r>
          </a:p>
          <a:p>
            <a:pPr>
              <a:defRPr/>
            </a:pPr>
            <a:r>
              <a:rPr lang="en-US" dirty="0"/>
              <a:t>A sound wave is an audible vibration that travels through air or water.</a:t>
            </a:r>
          </a:p>
          <a:p>
            <a:pPr>
              <a:defRPr/>
            </a:pPr>
            <a:r>
              <a:rPr lang="en-US" dirty="0"/>
              <a:t>The loudness or intensity of a sound is measured in Decibels (dB).</a:t>
            </a:r>
          </a:p>
          <a:p>
            <a:pPr>
              <a:defRPr/>
            </a:pPr>
            <a:r>
              <a:rPr lang="en-US" dirty="0"/>
              <a:t>The frequency of a sound is measured in Hertz (Hz).  1000 Hertz=Kilohertz (kHz)</a:t>
            </a:r>
          </a:p>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F1596BAB-A7CC-D061-6724-C65E8EB4D48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A3CF07B3-7C19-C248-BF19-918951E31329}" type="slidenum">
              <a:rPr lang="en-US" altLang="en-US" sz="1400" smtClean="0">
                <a:solidFill>
                  <a:schemeClr val="bg2"/>
                </a:solidFill>
              </a:rPr>
              <a:pPr>
                <a:spcBef>
                  <a:spcPct val="0"/>
                </a:spcBef>
                <a:buClrTx/>
                <a:buFontTx/>
                <a:buNone/>
              </a:pPr>
              <a:t>30</a:t>
            </a:fld>
            <a:endParaRPr lang="en-US" altLang="en-US" sz="1400">
              <a:solidFill>
                <a:schemeClr val="bg2"/>
              </a:solidFill>
            </a:endParaRPr>
          </a:p>
        </p:txBody>
      </p:sp>
      <p:sp>
        <p:nvSpPr>
          <p:cNvPr id="47106" name="Rectangle 2">
            <a:extLst>
              <a:ext uri="{FF2B5EF4-FFF2-40B4-BE49-F238E27FC236}">
                <a16:creationId xmlns:a16="http://schemas.microsoft.com/office/drawing/2014/main" id="{7551FE61-232F-0B28-AF0E-9AAB820D3B4A}"/>
              </a:ext>
            </a:extLst>
          </p:cNvPr>
          <p:cNvSpPr>
            <a:spLocks noGrp="1" noChangeArrowheads="1"/>
          </p:cNvSpPr>
          <p:nvPr>
            <p:ph type="title"/>
          </p:nvPr>
        </p:nvSpPr>
        <p:spPr/>
        <p:txBody>
          <a:bodyPr/>
          <a:lstStyle/>
          <a:p>
            <a:pPr eaLnBrk="1" hangingPunct="1"/>
            <a:r>
              <a:rPr lang="en-US" altLang="en-US" sz="2800"/>
              <a:t>		CD</a:t>
            </a:r>
            <a:r>
              <a:rPr lang="ja-JP" altLang="en-US" sz="2800">
                <a:latin typeface="Arial" panose="020B0604020202020204" pitchFamily="34" charset="0"/>
              </a:rPr>
              <a:t>’</a:t>
            </a:r>
            <a:r>
              <a:rPr lang="en-US" altLang="ja-JP" sz="2800"/>
              <a:t>s and your Computer</a:t>
            </a:r>
            <a:endParaRPr lang="en-US" altLang="en-US" sz="2000"/>
          </a:p>
        </p:txBody>
      </p:sp>
      <p:sp>
        <p:nvSpPr>
          <p:cNvPr id="63491" name="Rectangle 3">
            <a:extLst>
              <a:ext uri="{FF2B5EF4-FFF2-40B4-BE49-F238E27FC236}">
                <a16:creationId xmlns:a16="http://schemas.microsoft.com/office/drawing/2014/main" id="{8B4F434C-267C-70B2-EA74-41A2372FFC2D}"/>
              </a:ext>
            </a:extLst>
          </p:cNvPr>
          <p:cNvSpPr>
            <a:spLocks noGrp="1" noChangeArrowheads="1"/>
          </p:cNvSpPr>
          <p:nvPr>
            <p:ph type="body" idx="1"/>
          </p:nvPr>
        </p:nvSpPr>
        <p:spPr>
          <a:xfrm>
            <a:off x="609600" y="1447800"/>
            <a:ext cx="7772400" cy="4648200"/>
          </a:xfrm>
        </p:spPr>
        <p:txBody>
          <a:bodyPr/>
          <a:lstStyle/>
          <a:p>
            <a:pPr eaLnBrk="1" hangingPunct="1">
              <a:lnSpc>
                <a:spcPct val="80000"/>
              </a:lnSpc>
              <a:defRPr/>
            </a:pPr>
            <a:r>
              <a:rPr lang="en-US" sz="2400">
                <a:cs typeface="+mn-cs"/>
              </a:rPr>
              <a:t>CD standard is 16 bits at 44.1 KHz .</a:t>
            </a:r>
            <a:br>
              <a:rPr lang="en-US" sz="2400">
                <a:cs typeface="+mn-cs"/>
              </a:rPr>
            </a:br>
            <a:endParaRPr lang="en-US" sz="2400">
              <a:cs typeface="+mn-cs"/>
            </a:endParaRPr>
          </a:p>
          <a:p>
            <a:pPr eaLnBrk="1" hangingPunct="1">
              <a:lnSpc>
                <a:spcPct val="80000"/>
              </a:lnSpc>
              <a:defRPr/>
            </a:pPr>
            <a:r>
              <a:rPr lang="en-US" sz="2400">
                <a:cs typeface="+mn-cs"/>
              </a:rPr>
              <a:t>Using CD Ripper software, you can take digital data from the CD which is in .cda format and convert it to .wav or MP3 format all in the digital domain</a:t>
            </a:r>
          </a:p>
          <a:p>
            <a:pPr eaLnBrk="1" hangingPunct="1">
              <a:lnSpc>
                <a:spcPct val="80000"/>
              </a:lnSpc>
              <a:buFontTx/>
              <a:buNone/>
              <a:defRPr/>
            </a:pPr>
            <a:endParaRPr lang="en-US" sz="2400">
              <a:cs typeface="+mn-cs"/>
            </a:endParaRPr>
          </a:p>
          <a:p>
            <a:pPr eaLnBrk="1" hangingPunct="1">
              <a:lnSpc>
                <a:spcPct val="80000"/>
              </a:lnSpc>
              <a:defRPr/>
            </a:pPr>
            <a:r>
              <a:rPr lang="en-US" sz="2400">
                <a:cs typeface="+mn-cs"/>
              </a:rPr>
              <a:t>Not dependent upon the sound card capabilities</a:t>
            </a:r>
          </a:p>
          <a:p>
            <a:pPr eaLnBrk="1" hangingPunct="1">
              <a:lnSpc>
                <a:spcPct val="80000"/>
              </a:lnSpc>
              <a:buFontTx/>
              <a:buNone/>
              <a:defRPr/>
            </a:pPr>
            <a:endParaRPr lang="en-US" sz="2400">
              <a:cs typeface="+mn-cs"/>
            </a:endParaRPr>
          </a:p>
          <a:p>
            <a:pPr eaLnBrk="1" hangingPunct="1">
              <a:lnSpc>
                <a:spcPct val="80000"/>
              </a:lnSpc>
              <a:defRPr/>
            </a:pPr>
            <a:r>
              <a:rPr lang="en-US" sz="2400">
                <a:cs typeface="+mn-cs"/>
              </a:rPr>
              <a:t>The sound file contains all the music but the vast number of samples makes such files big</a:t>
            </a:r>
          </a:p>
          <a:p>
            <a:pPr eaLnBrk="1" hangingPunct="1">
              <a:lnSpc>
                <a:spcPct val="80000"/>
              </a:lnSpc>
              <a:buFontTx/>
              <a:buNone/>
              <a:defRPr/>
            </a:pPr>
            <a:endParaRPr lang="en-US" sz="2400">
              <a:cs typeface="+mn-cs"/>
            </a:endParaRPr>
          </a:p>
          <a:p>
            <a:pPr eaLnBrk="1" hangingPunct="1">
              <a:lnSpc>
                <a:spcPct val="80000"/>
              </a:lnSpc>
              <a:defRPr/>
            </a:pPr>
            <a:r>
              <a:rPr lang="en-US" sz="2400">
                <a:cs typeface="+mn-cs"/>
              </a:rPr>
              <a:t>Approx: 10 Mbytes per stereo minute</a:t>
            </a:r>
            <a:endParaRPr lang="en-US" sz="2000">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a:extLst>
              <a:ext uri="{FF2B5EF4-FFF2-40B4-BE49-F238E27FC236}">
                <a16:creationId xmlns:a16="http://schemas.microsoft.com/office/drawing/2014/main" id="{0C9E080F-CE1F-53EE-8549-35F4F1C6EBC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628AC0FF-502E-DA44-BD9B-9512F00D2D18}" type="slidenum">
              <a:rPr lang="en-US" altLang="en-US" sz="1400" smtClean="0">
                <a:solidFill>
                  <a:schemeClr val="bg2"/>
                </a:solidFill>
              </a:rPr>
              <a:pPr>
                <a:spcBef>
                  <a:spcPct val="0"/>
                </a:spcBef>
                <a:buClrTx/>
                <a:buFontTx/>
                <a:buNone/>
              </a:pPr>
              <a:t>31</a:t>
            </a:fld>
            <a:endParaRPr lang="en-US" altLang="en-US" sz="1400">
              <a:solidFill>
                <a:schemeClr val="bg2"/>
              </a:solidFill>
            </a:endParaRPr>
          </a:p>
        </p:txBody>
      </p:sp>
      <p:sp>
        <p:nvSpPr>
          <p:cNvPr id="48130" name="Rectangle 2">
            <a:extLst>
              <a:ext uri="{FF2B5EF4-FFF2-40B4-BE49-F238E27FC236}">
                <a16:creationId xmlns:a16="http://schemas.microsoft.com/office/drawing/2014/main" id="{A755049A-0B81-4750-4E45-F52E0BA72BFB}"/>
              </a:ext>
            </a:extLst>
          </p:cNvPr>
          <p:cNvSpPr>
            <a:spLocks noChangeArrowheads="1"/>
          </p:cNvSpPr>
          <p:nvPr/>
        </p:nvSpPr>
        <p:spPr bwMode="auto">
          <a:xfrm>
            <a:off x="2471738" y="839788"/>
            <a:ext cx="4183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FontTx/>
              <a:buNone/>
            </a:pPr>
            <a:r>
              <a:rPr lang="en-US" altLang="en-US" sz="1600" b="1">
                <a:latin typeface="Arial" panose="020B0604020202020204" pitchFamily="34" charset="0"/>
              </a:rPr>
              <a:t>One Minute of Digital Audio Comparison </a:t>
            </a:r>
            <a:endParaRPr lang="en-US" altLang="en-US" sz="1100">
              <a:latin typeface="Times New Roman" panose="02020603050405020304" pitchFamily="18" charset="0"/>
            </a:endParaRPr>
          </a:p>
          <a:p>
            <a:pPr algn="ctr">
              <a:spcBef>
                <a:spcPct val="0"/>
              </a:spcBef>
              <a:buClrTx/>
              <a:buFontTx/>
              <a:buNone/>
            </a:pPr>
            <a:endParaRPr lang="en-US" altLang="en-US" sz="2400">
              <a:latin typeface="Times New Roman" panose="02020603050405020304" pitchFamily="18" charset="0"/>
            </a:endParaRPr>
          </a:p>
        </p:txBody>
      </p:sp>
      <p:graphicFrame>
        <p:nvGraphicFramePr>
          <p:cNvPr id="226307" name="Group 3">
            <a:extLst>
              <a:ext uri="{FF2B5EF4-FFF2-40B4-BE49-F238E27FC236}">
                <a16:creationId xmlns:a16="http://schemas.microsoft.com/office/drawing/2014/main" id="{81811456-532C-161F-000A-5E47EB8AF813}"/>
              </a:ext>
            </a:extLst>
          </p:cNvPr>
          <p:cNvGraphicFramePr>
            <a:graphicFrameLocks noGrp="1"/>
          </p:cNvGraphicFramePr>
          <p:nvPr/>
        </p:nvGraphicFramePr>
        <p:xfrm>
          <a:off x="1143000" y="1504950"/>
          <a:ext cx="6858000" cy="3933828"/>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457200">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a:ln>
                            <a:noFill/>
                          </a:ln>
                          <a:solidFill>
                            <a:srgbClr val="CC0033"/>
                          </a:solidFill>
                          <a:effectLst/>
                          <a:latin typeface="Arial" charset="0"/>
                          <a:ea typeface="ＭＳ Ｐゴシック" charset="-128"/>
                        </a:rPr>
                        <a:t>“</a:t>
                      </a:r>
                      <a:r>
                        <a:rPr kumimoji="1" lang="en-US" altLang="ja-JP" sz="1200" b="1" i="0" u="none" strike="noStrike" cap="none" normalizeH="0" baseline="0">
                          <a:ln>
                            <a:noFill/>
                          </a:ln>
                          <a:solidFill>
                            <a:srgbClr val="CC0033"/>
                          </a:solidFill>
                          <a:effectLst/>
                          <a:latin typeface="Arial" charset="0"/>
                          <a:ea typeface="ＭＳ Ｐゴシック" charset="-128"/>
                        </a:rPr>
                        <a:t>CD</a:t>
                      </a:r>
                      <a:r>
                        <a:rPr kumimoji="1" lang="ja-JP" altLang="en-US" sz="1200" b="1" i="0" u="none" strike="noStrike" cap="none" normalizeH="0" baseline="0">
                          <a:ln>
                            <a:noFill/>
                          </a:ln>
                          <a:solidFill>
                            <a:srgbClr val="CC0033"/>
                          </a:solidFill>
                          <a:effectLst/>
                          <a:latin typeface="Arial" charset="0"/>
                          <a:ea typeface="ＭＳ Ｐゴシック" charset="-128"/>
                        </a:rPr>
                        <a:t>”</a:t>
                      </a:r>
                      <a:r>
                        <a:rPr kumimoji="1" lang="en-US" altLang="ja-JP" sz="1200" b="1" i="0" u="none" strike="noStrike" cap="none" normalizeH="0" baseline="0">
                          <a:ln>
                            <a:noFill/>
                          </a:ln>
                          <a:solidFill>
                            <a:srgbClr val="CC0033"/>
                          </a:solidFill>
                          <a:effectLst/>
                          <a:latin typeface="Arial" charset="0"/>
                          <a:ea typeface="ＭＳ Ｐゴシック" charset="-128"/>
                        </a:rPr>
                        <a:t> Quality</a:t>
                      </a:r>
                      <a:endParaRPr kumimoji="1" lang="en-US" altLang="en-US" sz="1200" b="0" i="0" u="none" strike="noStrike" cap="none" normalizeH="0" baseline="0">
                        <a:ln>
                          <a:noFill/>
                        </a:ln>
                        <a:solidFill>
                          <a:schemeClr val="tx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74638">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44 KHz</a:t>
                      </a:r>
                      <a:r>
                        <a:rPr kumimoji="1" lang="en-US" altLang="en-US" sz="1200" b="0" i="0" u="none" strike="noStrike" cap="none" normalizeH="0" baseline="0">
                          <a:ln>
                            <a:noFill/>
                          </a:ln>
                          <a:solidFill>
                            <a:schemeClr val="bg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16 bit Stereo</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10.3 MB</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r h="274638">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44 KHz</a:t>
                      </a:r>
                      <a:r>
                        <a:rPr kumimoji="1" lang="en-US" altLang="en-US" sz="1200" b="0" i="0" u="none" strike="noStrike" cap="none" normalizeH="0" baseline="0">
                          <a:ln>
                            <a:noFill/>
                          </a:ln>
                          <a:solidFill>
                            <a:schemeClr val="bg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8 bit Stereo</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5.18 MB</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2"/>
                  </a:ext>
                </a:extLst>
              </a:tr>
              <a:tr h="457200">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7200">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a:ln>
                            <a:noFill/>
                          </a:ln>
                          <a:solidFill>
                            <a:srgbClr val="CC0000"/>
                          </a:solidFill>
                          <a:effectLst/>
                          <a:latin typeface="Arial" charset="0"/>
                          <a:ea typeface="ＭＳ Ｐゴシック" charset="-128"/>
                        </a:rPr>
                        <a:t>“</a:t>
                      </a:r>
                      <a:r>
                        <a:rPr kumimoji="1" lang="en-US" altLang="ja-JP" sz="1200" b="1" i="0" u="none" strike="noStrike" cap="none" normalizeH="0" baseline="0">
                          <a:ln>
                            <a:noFill/>
                          </a:ln>
                          <a:solidFill>
                            <a:srgbClr val="CC0000"/>
                          </a:solidFill>
                          <a:effectLst/>
                          <a:latin typeface="Arial" charset="0"/>
                          <a:ea typeface="ＭＳ Ｐゴシック" charset="-128"/>
                        </a:rPr>
                        <a:t>FM</a:t>
                      </a:r>
                      <a:r>
                        <a:rPr kumimoji="1" lang="ja-JP" altLang="en-US" sz="1200" b="1" i="0" u="none" strike="noStrike" cap="none" normalizeH="0" baseline="0">
                          <a:ln>
                            <a:noFill/>
                          </a:ln>
                          <a:solidFill>
                            <a:srgbClr val="CC0000"/>
                          </a:solidFill>
                          <a:effectLst/>
                          <a:latin typeface="Arial" charset="0"/>
                          <a:ea typeface="ＭＳ Ｐゴシック" charset="-128"/>
                        </a:rPr>
                        <a:t>”</a:t>
                      </a:r>
                      <a:r>
                        <a:rPr kumimoji="1" lang="en-US" altLang="ja-JP" sz="1200" b="1" i="0" u="none" strike="noStrike" cap="none" normalizeH="0" baseline="0">
                          <a:ln>
                            <a:noFill/>
                          </a:ln>
                          <a:solidFill>
                            <a:srgbClr val="CC0000"/>
                          </a:solidFill>
                          <a:effectLst/>
                          <a:latin typeface="Arial" charset="0"/>
                          <a:ea typeface="ＭＳ Ｐゴシック" charset="-128"/>
                        </a:rPr>
                        <a:t> Radio Quality</a:t>
                      </a:r>
                      <a:endParaRPr kumimoji="1" lang="en-US" altLang="en-US" sz="1200" b="0" i="0" u="none" strike="noStrike" cap="none" normalizeH="0" baseline="0">
                        <a:ln>
                          <a:noFill/>
                        </a:ln>
                        <a:solidFill>
                          <a:schemeClr val="tx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74638">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22 KHz</a:t>
                      </a:r>
                      <a:r>
                        <a:rPr kumimoji="1" lang="en-US" altLang="en-US" sz="1200" b="0" i="0" u="none" strike="noStrike" cap="none" normalizeH="0" baseline="0">
                          <a:ln>
                            <a:noFill/>
                          </a:ln>
                          <a:solidFill>
                            <a:schemeClr val="bg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16 bit Stereo</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5.18 MB</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5"/>
                  </a:ext>
                </a:extLst>
              </a:tr>
              <a:tr h="274638">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22 KHz</a:t>
                      </a:r>
                      <a:r>
                        <a:rPr kumimoji="1" lang="en-US" altLang="en-US" sz="1200" b="0" i="0" u="none" strike="noStrike" cap="none" normalizeH="0" baseline="0">
                          <a:ln>
                            <a:noFill/>
                          </a:ln>
                          <a:solidFill>
                            <a:schemeClr val="bg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8 bit Stereo</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2.59 MB</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6"/>
                  </a:ext>
                </a:extLst>
              </a:tr>
              <a:tr h="457200">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57200">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200" b="1" i="0" u="none" strike="noStrike" cap="none" normalizeH="0" baseline="0">
                          <a:ln>
                            <a:noFill/>
                          </a:ln>
                          <a:solidFill>
                            <a:srgbClr val="CC0033"/>
                          </a:solidFill>
                          <a:effectLst/>
                          <a:latin typeface="Arial" charset="0"/>
                          <a:ea typeface="ＭＳ Ｐゴシック" charset="-128"/>
                        </a:rPr>
                        <a:t>“</a:t>
                      </a:r>
                      <a:r>
                        <a:rPr kumimoji="1" lang="en-US" altLang="ja-JP" sz="1200" b="1" i="0" u="none" strike="noStrike" cap="none" normalizeH="0" baseline="0">
                          <a:ln>
                            <a:noFill/>
                          </a:ln>
                          <a:solidFill>
                            <a:srgbClr val="CC0033"/>
                          </a:solidFill>
                          <a:effectLst/>
                          <a:latin typeface="Arial" charset="0"/>
                          <a:ea typeface="ＭＳ Ｐゴシック" charset="-128"/>
                        </a:rPr>
                        <a:t>AM</a:t>
                      </a:r>
                      <a:r>
                        <a:rPr kumimoji="1" lang="ja-JP" altLang="en-US" sz="1200" b="1" i="0" u="none" strike="noStrike" cap="none" normalizeH="0" baseline="0">
                          <a:ln>
                            <a:noFill/>
                          </a:ln>
                          <a:solidFill>
                            <a:srgbClr val="CC0033"/>
                          </a:solidFill>
                          <a:effectLst/>
                          <a:latin typeface="Arial" charset="0"/>
                          <a:ea typeface="ＭＳ Ｐゴシック" charset="-128"/>
                        </a:rPr>
                        <a:t>”</a:t>
                      </a:r>
                      <a:r>
                        <a:rPr kumimoji="1" lang="en-US" altLang="ja-JP" sz="1200" b="1" i="0" u="none" strike="noStrike" cap="none" normalizeH="0" baseline="0">
                          <a:ln>
                            <a:noFill/>
                          </a:ln>
                          <a:solidFill>
                            <a:srgbClr val="CC0033"/>
                          </a:solidFill>
                          <a:effectLst/>
                          <a:latin typeface="Arial" charset="0"/>
                          <a:ea typeface="ＭＳ Ｐゴシック" charset="-128"/>
                        </a:rPr>
                        <a:t> Radio Quality</a:t>
                      </a:r>
                      <a:endParaRPr kumimoji="1" lang="en-US" altLang="en-US" sz="1200" b="0" i="0" u="none" strike="noStrike" cap="none" normalizeH="0" baseline="0">
                        <a:ln>
                          <a:noFill/>
                        </a:ln>
                        <a:solidFill>
                          <a:schemeClr val="tx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tx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74638">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11 KHz</a:t>
                      </a:r>
                      <a:r>
                        <a:rPr kumimoji="1" lang="en-US" altLang="en-US" sz="1200" b="0" i="0" u="none" strike="noStrike" cap="none" normalizeH="0" baseline="0">
                          <a:ln>
                            <a:noFill/>
                          </a:ln>
                          <a:solidFill>
                            <a:schemeClr val="bg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16 bit Stereo</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2.59 MB</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9"/>
                  </a:ext>
                </a:extLst>
              </a:tr>
              <a:tr h="274638">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11 KHz</a:t>
                      </a:r>
                      <a:r>
                        <a:rPr kumimoji="1" lang="en-US" altLang="en-US" sz="1200" b="0" i="0" u="none" strike="noStrike" cap="none" normalizeH="0" baseline="0">
                          <a:ln>
                            <a:noFill/>
                          </a:ln>
                          <a:solidFill>
                            <a:schemeClr val="bg1"/>
                          </a:solidFill>
                          <a:effectLst/>
                          <a:latin typeface="Times New Roman" charset="0"/>
                          <a:ea typeface="ＭＳ Ｐゴシック" charset="-128"/>
                        </a:rPr>
                        <a:t> </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8 bit Stereo</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eaLnBrk="0" hangingPunct="0">
                        <a:spcBef>
                          <a:spcPct val="20000"/>
                        </a:spcBef>
                        <a:buClr>
                          <a:schemeClr val="accent1"/>
                        </a:buClr>
                        <a:defRPr sz="2800">
                          <a:solidFill>
                            <a:schemeClr val="tx1"/>
                          </a:solidFill>
                          <a:latin typeface="Tahoma" charset="0"/>
                          <a:ea typeface="ＭＳ Ｐゴシック" charset="-128"/>
                        </a:defRPr>
                      </a:lvl1pPr>
                      <a:lvl2pPr marL="742950" indent="-285750" eaLnBrk="0" hangingPunct="0">
                        <a:spcBef>
                          <a:spcPct val="20000"/>
                        </a:spcBef>
                        <a:buClr>
                          <a:schemeClr val="hlink"/>
                        </a:buClr>
                        <a:defRPr sz="2400">
                          <a:solidFill>
                            <a:schemeClr val="tx1"/>
                          </a:solidFill>
                          <a:latin typeface="Tahoma" charset="0"/>
                          <a:ea typeface="ＭＳ Ｐゴシック" charset="-128"/>
                        </a:defRPr>
                      </a:lvl2pPr>
                      <a:lvl3pPr marL="1143000" indent="-228600" eaLnBrk="0" hangingPunct="0">
                        <a:spcBef>
                          <a:spcPct val="20000"/>
                        </a:spcBef>
                        <a:buClr>
                          <a:schemeClr val="accent1"/>
                        </a:buClr>
                        <a:defRPr sz="2000">
                          <a:solidFill>
                            <a:schemeClr val="tx1"/>
                          </a:solidFill>
                          <a:latin typeface="Tahoma" charset="0"/>
                          <a:ea typeface="ＭＳ Ｐゴシック" charset="-128"/>
                        </a:defRPr>
                      </a:lvl3pPr>
                      <a:lvl4pPr marL="1600200" indent="-228600" eaLnBrk="0" hangingPunct="0">
                        <a:spcBef>
                          <a:spcPct val="20000"/>
                        </a:spcBef>
                        <a:buClr>
                          <a:schemeClr val="folHlink"/>
                        </a:buClr>
                        <a:defRPr>
                          <a:solidFill>
                            <a:schemeClr val="tx1"/>
                          </a:solidFill>
                          <a:latin typeface="Tahoma" charset="0"/>
                          <a:ea typeface="ＭＳ Ｐゴシック" charset="-128"/>
                        </a:defRPr>
                      </a:lvl4pPr>
                      <a:lvl5pPr marL="2057400" indent="-228600" eaLnBrk="0" hangingPunct="0">
                        <a:spcBef>
                          <a:spcPct val="20000"/>
                        </a:spcBef>
                        <a:buClr>
                          <a:schemeClr val="accent1"/>
                        </a:buClr>
                        <a:defRPr>
                          <a:solidFill>
                            <a:schemeClr val="tx1"/>
                          </a:solidFill>
                          <a:latin typeface="Tahoma" charset="0"/>
                          <a:ea typeface="ＭＳ Ｐゴシック" charset="-128"/>
                        </a:defRPr>
                      </a:lvl5pPr>
                      <a:lvl6pPr marL="25146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6pPr>
                      <a:lvl7pPr marL="29718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7pPr>
                      <a:lvl8pPr marL="34290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8pPr>
                      <a:lvl9pPr marL="3886200" indent="-228600" eaLnBrk="0" fontAlgn="base" hangingPunct="0">
                        <a:spcBef>
                          <a:spcPct val="20000"/>
                        </a:spcBef>
                        <a:spcAft>
                          <a:spcPct val="0"/>
                        </a:spcAft>
                        <a:buClr>
                          <a:schemeClr val="accent1"/>
                        </a:buClr>
                        <a:defRPr>
                          <a:solidFill>
                            <a:schemeClr val="tx1"/>
                          </a:solidFill>
                          <a:latin typeface="Tahoma"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en-US" sz="1200" b="0" i="0" u="none" strike="noStrike" cap="none" normalizeH="0" baseline="0">
                          <a:ln>
                            <a:noFill/>
                          </a:ln>
                          <a:solidFill>
                            <a:schemeClr val="bg1"/>
                          </a:solidFill>
                          <a:effectLst/>
                          <a:latin typeface="Arial" charset="0"/>
                          <a:ea typeface="ＭＳ Ｐゴシック" charset="-128"/>
                        </a:rPr>
                        <a:t>1.29 MB</a:t>
                      </a:r>
                      <a:endParaRPr kumimoji="1" lang="en-US" altLang="en-US" sz="1200" b="0" i="0" u="none" strike="noStrike" cap="none" normalizeH="0" baseline="0">
                        <a:ln>
                          <a:noFill/>
                        </a:ln>
                        <a:solidFill>
                          <a:schemeClr val="bg1"/>
                        </a:solidFill>
                        <a:effectLst/>
                        <a:latin typeface="Times New Roman" charset="0"/>
                        <a:ea typeface="ＭＳ Ｐゴシック" charset="-128"/>
                      </a:endParaRP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0"/>
                  </a:ext>
                </a:extLst>
              </a:tr>
            </a:tbl>
          </a:graphicData>
        </a:graphic>
      </p:graphicFrame>
      <p:sp>
        <p:nvSpPr>
          <p:cNvPr id="48181" name="Rectangle 53">
            <a:extLst>
              <a:ext uri="{FF2B5EF4-FFF2-40B4-BE49-F238E27FC236}">
                <a16:creationId xmlns:a16="http://schemas.microsoft.com/office/drawing/2014/main" id="{4777B1CF-6FF2-4AC3-79C5-ED9CB7A8D721}"/>
              </a:ext>
            </a:extLst>
          </p:cNvPr>
          <p:cNvSpPr>
            <a:spLocks noChangeArrowheads="1"/>
          </p:cNvSpPr>
          <p:nvPr/>
        </p:nvSpPr>
        <p:spPr bwMode="auto">
          <a:xfrm>
            <a:off x="4479925" y="5353050"/>
            <a:ext cx="1841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FontTx/>
              <a:buNone/>
            </a:pPr>
            <a:endParaRPr lang="en-US" altLang="en-US" sz="1100">
              <a:latin typeface="Times New Roman" panose="02020603050405020304" pitchFamily="18" charset="0"/>
            </a:endParaRPr>
          </a:p>
          <a:p>
            <a:pPr algn="ctr">
              <a:spcBef>
                <a:spcPct val="0"/>
              </a:spcBef>
              <a:buClrTx/>
              <a:buFontTx/>
              <a:buNone/>
            </a:pPr>
            <a:endParaRPr lang="en-US" altLang="en-US" sz="240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C344E07F-D2DD-135E-37D0-C7C9558C19A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EBF6ABA4-44C5-204D-8495-E03B40D2A98F}" type="slidenum">
              <a:rPr lang="en-US" altLang="en-US" sz="1400" smtClean="0">
                <a:solidFill>
                  <a:schemeClr val="bg2"/>
                </a:solidFill>
              </a:rPr>
              <a:pPr>
                <a:spcBef>
                  <a:spcPct val="0"/>
                </a:spcBef>
                <a:buClrTx/>
                <a:buFontTx/>
                <a:buNone/>
              </a:pPr>
              <a:t>32</a:t>
            </a:fld>
            <a:endParaRPr lang="en-US" altLang="en-US" sz="1400">
              <a:solidFill>
                <a:schemeClr val="bg2"/>
              </a:solidFill>
            </a:endParaRPr>
          </a:p>
        </p:txBody>
      </p:sp>
      <p:sp>
        <p:nvSpPr>
          <p:cNvPr id="49154" name="Rectangle 2">
            <a:extLst>
              <a:ext uri="{FF2B5EF4-FFF2-40B4-BE49-F238E27FC236}">
                <a16:creationId xmlns:a16="http://schemas.microsoft.com/office/drawing/2014/main" id="{314D6BF1-D00A-BE88-205B-E3E628540AC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49155" name="Rectangle 3">
            <a:extLst>
              <a:ext uri="{FF2B5EF4-FFF2-40B4-BE49-F238E27FC236}">
                <a16:creationId xmlns:a16="http://schemas.microsoft.com/office/drawing/2014/main" id="{9F8CBB72-40C3-786B-8DAF-7B3CF5D9FD2F}"/>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230404" name="Rectangle 4">
            <a:extLst>
              <a:ext uri="{FF2B5EF4-FFF2-40B4-BE49-F238E27FC236}">
                <a16:creationId xmlns:a16="http://schemas.microsoft.com/office/drawing/2014/main" id="{748D8B13-0DD0-2DC4-977D-73DDA503005F}"/>
              </a:ext>
            </a:extLst>
          </p:cNvPr>
          <p:cNvSpPr>
            <a:spLocks noGrp="1" noChangeArrowheads="1"/>
          </p:cNvSpPr>
          <p:nvPr>
            <p:ph type="title"/>
          </p:nvPr>
        </p:nvSpPr>
        <p:spPr/>
        <p:txBody>
          <a:bodyPr lIns="90487" tIns="44450" rIns="90487" bIns="44450" anchor="ctr"/>
          <a:lstStyle/>
          <a:p>
            <a:pPr eaLnBrk="1" hangingPunct="1">
              <a:defRPr/>
            </a:pPr>
            <a:r>
              <a:rPr lang="en-US">
                <a:cs typeface="+mj-cs"/>
              </a:rPr>
              <a:t>Digital Compression Concepts</a:t>
            </a:r>
          </a:p>
        </p:txBody>
      </p:sp>
      <p:sp>
        <p:nvSpPr>
          <p:cNvPr id="230405" name="Rectangle 5">
            <a:extLst>
              <a:ext uri="{FF2B5EF4-FFF2-40B4-BE49-F238E27FC236}">
                <a16:creationId xmlns:a16="http://schemas.microsoft.com/office/drawing/2014/main" id="{26856271-9A2E-4746-39BA-59579EBAF395}"/>
              </a:ext>
            </a:extLst>
          </p:cNvPr>
          <p:cNvSpPr>
            <a:spLocks noGrp="1" noChangeArrowheads="1"/>
          </p:cNvSpPr>
          <p:nvPr>
            <p:ph type="body" idx="1"/>
          </p:nvPr>
        </p:nvSpPr>
        <p:spPr>
          <a:xfrm>
            <a:off x="685800" y="1295400"/>
            <a:ext cx="7772400" cy="2949575"/>
          </a:xfrm>
        </p:spPr>
        <p:txBody>
          <a:bodyPr lIns="90487" tIns="44450" rIns="90487" bIns="44450"/>
          <a:lstStyle/>
          <a:p>
            <a:pPr eaLnBrk="1" hangingPunct="1">
              <a:lnSpc>
                <a:spcPct val="90000"/>
              </a:lnSpc>
              <a:defRPr/>
            </a:pPr>
            <a:r>
              <a:rPr lang="en-US" sz="2400">
                <a:cs typeface="+mn-cs"/>
              </a:rPr>
              <a:t>Compression techniques are used to replace a file with another that is smaller</a:t>
            </a:r>
          </a:p>
          <a:p>
            <a:pPr eaLnBrk="1" hangingPunct="1">
              <a:lnSpc>
                <a:spcPct val="90000"/>
              </a:lnSpc>
              <a:defRPr/>
            </a:pPr>
            <a:r>
              <a:rPr lang="en-US" sz="2400">
                <a:cs typeface="+mn-cs"/>
              </a:rPr>
              <a:t>Decompression techniques expands the compressed file to recover the original data -- either exactly or in facsimile</a:t>
            </a:r>
          </a:p>
          <a:p>
            <a:pPr eaLnBrk="1" hangingPunct="1">
              <a:lnSpc>
                <a:spcPct val="90000"/>
              </a:lnSpc>
              <a:defRPr/>
            </a:pPr>
            <a:r>
              <a:rPr lang="en-US" sz="2400">
                <a:cs typeface="+mn-cs"/>
              </a:rPr>
              <a:t>A pair of compression/decompression techniques that work together is called a </a:t>
            </a:r>
            <a:r>
              <a:rPr lang="en-US" sz="2400" b="1" i="1">
                <a:cs typeface="+mn-cs"/>
              </a:rPr>
              <a:t>codec</a:t>
            </a:r>
            <a:r>
              <a:rPr lang="en-US" sz="2400">
                <a:cs typeface="+mn-cs"/>
              </a:rPr>
              <a:t> for short</a:t>
            </a:r>
          </a:p>
        </p:txBody>
      </p:sp>
      <p:pic>
        <p:nvPicPr>
          <p:cNvPr id="49158" name="Picture 6">
            <a:extLst>
              <a:ext uri="{FF2B5EF4-FFF2-40B4-BE49-F238E27FC236}">
                <a16:creationId xmlns:a16="http://schemas.microsoft.com/office/drawing/2014/main" id="{4EE34A64-DED9-11B5-4C2A-0371F9FBBCB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4597400"/>
            <a:ext cx="57023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0405">
                                            <p:txEl>
                                              <p:pRg st="0" end="0"/>
                                            </p:txEl>
                                          </p:spTgt>
                                        </p:tgtEl>
                                        <p:attrNameLst>
                                          <p:attrName>style.visibility</p:attrName>
                                        </p:attrNameLst>
                                      </p:cBhvr>
                                      <p:to>
                                        <p:strVal val="visible"/>
                                      </p:to>
                                    </p:set>
                                    <p:anim calcmode="lin" valueType="num">
                                      <p:cBhvr additive="base">
                                        <p:cTn id="7" dur="500" fill="hold"/>
                                        <p:tgtEl>
                                          <p:spTgt spid="23040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04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0405">
                                            <p:txEl>
                                              <p:pRg st="1" end="1"/>
                                            </p:txEl>
                                          </p:spTgt>
                                        </p:tgtEl>
                                        <p:attrNameLst>
                                          <p:attrName>style.visibility</p:attrName>
                                        </p:attrNameLst>
                                      </p:cBhvr>
                                      <p:to>
                                        <p:strVal val="visible"/>
                                      </p:to>
                                    </p:set>
                                    <p:anim calcmode="lin" valueType="num">
                                      <p:cBhvr additive="base">
                                        <p:cTn id="13" dur="500" fill="hold"/>
                                        <p:tgtEl>
                                          <p:spTgt spid="23040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040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0405">
                                            <p:txEl>
                                              <p:pRg st="2" end="2"/>
                                            </p:txEl>
                                          </p:spTgt>
                                        </p:tgtEl>
                                        <p:attrNameLst>
                                          <p:attrName>style.visibility</p:attrName>
                                        </p:attrNameLst>
                                      </p:cBhvr>
                                      <p:to>
                                        <p:strVal val="visible"/>
                                      </p:to>
                                    </p:set>
                                    <p:anim calcmode="lin" valueType="num">
                                      <p:cBhvr additive="base">
                                        <p:cTn id="19" dur="500" fill="hold"/>
                                        <p:tgtEl>
                                          <p:spTgt spid="23040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040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D0F278F8-D778-DAE7-17F4-4B4FC1E14A7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6E54214C-9328-D442-9D5E-5F87BBA5DDB5}" type="slidenum">
              <a:rPr lang="en-US" altLang="en-US" sz="1400" smtClean="0">
                <a:solidFill>
                  <a:schemeClr val="bg2"/>
                </a:solidFill>
              </a:rPr>
              <a:pPr>
                <a:spcBef>
                  <a:spcPct val="0"/>
                </a:spcBef>
                <a:buClrTx/>
                <a:buFontTx/>
                <a:buNone/>
              </a:pPr>
              <a:t>33</a:t>
            </a:fld>
            <a:endParaRPr lang="en-US" altLang="en-US" sz="1400">
              <a:solidFill>
                <a:schemeClr val="bg2"/>
              </a:solidFill>
            </a:endParaRPr>
          </a:p>
        </p:txBody>
      </p:sp>
      <p:sp>
        <p:nvSpPr>
          <p:cNvPr id="198658" name="Rectangle 2">
            <a:extLst>
              <a:ext uri="{FF2B5EF4-FFF2-40B4-BE49-F238E27FC236}">
                <a16:creationId xmlns:a16="http://schemas.microsoft.com/office/drawing/2014/main" id="{02157C2B-760A-78EC-AF57-B322E7855D45}"/>
              </a:ext>
            </a:extLst>
          </p:cNvPr>
          <p:cNvSpPr>
            <a:spLocks noGrp="1" noChangeArrowheads="1"/>
          </p:cNvSpPr>
          <p:nvPr>
            <p:ph type="title"/>
          </p:nvPr>
        </p:nvSpPr>
        <p:spPr/>
        <p:txBody>
          <a:bodyPr/>
          <a:lstStyle/>
          <a:p>
            <a:pPr eaLnBrk="1" hangingPunct="1">
              <a:defRPr/>
            </a:pPr>
            <a:r>
              <a:rPr lang="en-US" sz="2800">
                <a:cs typeface="+mj-cs"/>
              </a:rPr>
              <a:t>What is MP3? </a:t>
            </a:r>
            <a:br>
              <a:rPr lang="en-US" sz="2800">
                <a:cs typeface="+mj-cs"/>
              </a:rPr>
            </a:br>
            <a:r>
              <a:rPr lang="en-US" sz="2800">
                <a:cs typeface="+mj-cs"/>
              </a:rPr>
              <a:t>(Motion Pictures Experts Group Layer 3)</a:t>
            </a:r>
          </a:p>
        </p:txBody>
      </p:sp>
      <p:sp>
        <p:nvSpPr>
          <p:cNvPr id="50179" name="Rectangle 3">
            <a:extLst>
              <a:ext uri="{FF2B5EF4-FFF2-40B4-BE49-F238E27FC236}">
                <a16:creationId xmlns:a16="http://schemas.microsoft.com/office/drawing/2014/main" id="{1B7837AC-D4B9-BC95-0A0B-53641F0F8E15}"/>
              </a:ext>
            </a:extLst>
          </p:cNvPr>
          <p:cNvSpPr>
            <a:spLocks noGrp="1" noChangeArrowheads="1"/>
          </p:cNvSpPr>
          <p:nvPr>
            <p:ph type="body" idx="1"/>
          </p:nvPr>
        </p:nvSpPr>
        <p:spPr>
          <a:xfrm>
            <a:off x="685800" y="1600200"/>
            <a:ext cx="7772400" cy="4648200"/>
          </a:xfrm>
        </p:spPr>
        <p:txBody>
          <a:bodyPr/>
          <a:lstStyle/>
          <a:p>
            <a:pPr eaLnBrk="1" hangingPunct="1"/>
            <a:r>
              <a:rPr lang="en-US" altLang="en-US" sz="1800"/>
              <a:t>MP3 is a compression system developed specifically for music.  It had its birth as a result of the desire to send music over the internet </a:t>
            </a:r>
          </a:p>
          <a:p>
            <a:pPr eaLnBrk="1" hangingPunct="1">
              <a:buFontTx/>
              <a:buNone/>
            </a:pPr>
            <a:endParaRPr lang="en-US" altLang="en-US" sz="1800"/>
          </a:p>
          <a:p>
            <a:pPr eaLnBrk="1" hangingPunct="1"/>
            <a:r>
              <a:rPr lang="en-US" altLang="en-US" sz="1800"/>
              <a:t>It reduces the amount of data on a CD without </a:t>
            </a:r>
            <a:r>
              <a:rPr lang="ja-JP" altLang="en-US" sz="1800">
                <a:latin typeface="Arial" panose="020B0604020202020204" pitchFamily="34" charset="0"/>
              </a:rPr>
              <a:t>“</a:t>
            </a:r>
            <a:r>
              <a:rPr lang="en-US" altLang="ja-JP" sz="1800"/>
              <a:t>hurting</a:t>
            </a:r>
            <a:r>
              <a:rPr lang="ja-JP" altLang="en-US" sz="1800">
                <a:latin typeface="Arial" panose="020B0604020202020204" pitchFamily="34" charset="0"/>
              </a:rPr>
              <a:t>”</a:t>
            </a:r>
            <a:r>
              <a:rPr lang="en-US" altLang="ja-JP" sz="1800"/>
              <a:t> the sound of the music too much</a:t>
            </a:r>
          </a:p>
          <a:p>
            <a:pPr eaLnBrk="1" hangingPunct="1">
              <a:buFontTx/>
              <a:buNone/>
            </a:pPr>
            <a:endParaRPr lang="en-US" altLang="en-US" sz="1800"/>
          </a:p>
          <a:p>
            <a:pPr eaLnBrk="1" hangingPunct="1"/>
            <a:r>
              <a:rPr lang="en-US" altLang="en-US" sz="1800"/>
              <a:t>It actually achieves a data reduction of about 90%!</a:t>
            </a:r>
          </a:p>
          <a:p>
            <a:pPr eaLnBrk="1" hangingPunct="1">
              <a:buFontTx/>
              <a:buNone/>
            </a:pPr>
            <a:endParaRPr lang="en-US" altLang="en-US" sz="1800"/>
          </a:p>
          <a:p>
            <a:pPr eaLnBrk="1" hangingPunct="1"/>
            <a:r>
              <a:rPr lang="en-US" altLang="en-US" sz="1800"/>
              <a:t>It achieves this dramatic reduction by eliminating things that our ears don</a:t>
            </a:r>
            <a:r>
              <a:rPr lang="ja-JP" altLang="en-US" sz="1800">
                <a:latin typeface="Arial" panose="020B0604020202020204" pitchFamily="34" charset="0"/>
              </a:rPr>
              <a:t>’</a:t>
            </a:r>
            <a:r>
              <a:rPr lang="en-US" altLang="ja-JP" sz="1800"/>
              <a:t>t hear very well</a:t>
            </a:r>
          </a:p>
          <a:p>
            <a:pPr lvl="1" eaLnBrk="1" hangingPunct="1"/>
            <a:r>
              <a:rPr lang="en-US" altLang="en-US" sz="1800"/>
              <a:t>soft sounds that are masked by louder sounds</a:t>
            </a:r>
          </a:p>
          <a:p>
            <a:pPr lvl="1" eaLnBrk="1" hangingPunct="1"/>
            <a:r>
              <a:rPr lang="en-US" altLang="en-US" sz="1800"/>
              <a:t>frequencies that are outside of our hearing range</a:t>
            </a:r>
          </a:p>
          <a:p>
            <a:pPr lvl="1" eaLnBrk="1" hangingPunct="1"/>
            <a:r>
              <a:rPr lang="en-US" altLang="en-US" sz="1800"/>
              <a:t>frequencies that we don</a:t>
            </a:r>
            <a:r>
              <a:rPr lang="ja-JP" altLang="en-US" sz="1800">
                <a:latin typeface="Arial" panose="020B0604020202020204" pitchFamily="34" charset="0"/>
              </a:rPr>
              <a:t>’</a:t>
            </a:r>
            <a:r>
              <a:rPr lang="en-US" altLang="ja-JP" sz="1800"/>
              <a:t>t hear well</a:t>
            </a:r>
          </a:p>
          <a:p>
            <a:pPr lvl="1" eaLnBrk="1" hangingPunct="1"/>
            <a:r>
              <a:rPr lang="en-US" altLang="en-US" sz="1800"/>
              <a:t>advanced compression techniques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3449AE70-3EB1-DAB6-C66B-A97D4F99A6C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4D423008-9760-F349-8234-878165331180}" type="slidenum">
              <a:rPr lang="en-US" altLang="en-US" sz="1400" smtClean="0">
                <a:solidFill>
                  <a:schemeClr val="bg2"/>
                </a:solidFill>
              </a:rPr>
              <a:pPr>
                <a:spcBef>
                  <a:spcPct val="0"/>
                </a:spcBef>
                <a:buClrTx/>
                <a:buFontTx/>
                <a:buNone/>
              </a:pPr>
              <a:t>34</a:t>
            </a:fld>
            <a:endParaRPr lang="en-US" altLang="en-US" sz="1400">
              <a:solidFill>
                <a:schemeClr val="bg2"/>
              </a:solidFill>
            </a:endParaRPr>
          </a:p>
        </p:txBody>
      </p:sp>
      <p:sp>
        <p:nvSpPr>
          <p:cNvPr id="224258" name="Rectangle 2">
            <a:extLst>
              <a:ext uri="{FF2B5EF4-FFF2-40B4-BE49-F238E27FC236}">
                <a16:creationId xmlns:a16="http://schemas.microsoft.com/office/drawing/2014/main" id="{206F7514-4E51-4E7E-7F12-24920B8269A0}"/>
              </a:ext>
            </a:extLst>
          </p:cNvPr>
          <p:cNvSpPr>
            <a:spLocks noGrp="1" noChangeArrowheads="1"/>
          </p:cNvSpPr>
          <p:nvPr>
            <p:ph type="title"/>
          </p:nvPr>
        </p:nvSpPr>
        <p:spPr/>
        <p:txBody>
          <a:bodyPr/>
          <a:lstStyle/>
          <a:p>
            <a:pPr eaLnBrk="1" hangingPunct="1">
              <a:defRPr/>
            </a:pPr>
            <a:r>
              <a:rPr lang="en-US" sz="3200">
                <a:cs typeface="+mj-cs"/>
              </a:rPr>
              <a:t>MP3 Takes Advantage of the theory that</a:t>
            </a:r>
          </a:p>
        </p:txBody>
      </p:sp>
      <p:sp>
        <p:nvSpPr>
          <p:cNvPr id="224259" name="Rectangle 3">
            <a:extLst>
              <a:ext uri="{FF2B5EF4-FFF2-40B4-BE49-F238E27FC236}">
                <a16:creationId xmlns:a16="http://schemas.microsoft.com/office/drawing/2014/main" id="{895E062D-FF79-2EB7-A944-551D890A0483}"/>
              </a:ext>
            </a:extLst>
          </p:cNvPr>
          <p:cNvSpPr>
            <a:spLocks noGrp="1" noChangeArrowheads="1"/>
          </p:cNvSpPr>
          <p:nvPr>
            <p:ph type="body" idx="1"/>
          </p:nvPr>
        </p:nvSpPr>
        <p:spPr/>
        <p:txBody>
          <a:bodyPr/>
          <a:lstStyle/>
          <a:p>
            <a:pPr eaLnBrk="1" hangingPunct="1">
              <a:defRPr/>
            </a:pPr>
            <a:r>
              <a:rPr lang="en-US" sz="2400">
                <a:cs typeface="+mn-cs"/>
              </a:rPr>
              <a:t>There are certain sounds that the human ear cannot hear. </a:t>
            </a:r>
          </a:p>
          <a:p>
            <a:pPr eaLnBrk="1" hangingPunct="1">
              <a:buFontTx/>
              <a:buNone/>
              <a:defRPr/>
            </a:pPr>
            <a:endParaRPr lang="en-US" sz="2400">
              <a:cs typeface="+mn-cs"/>
            </a:endParaRPr>
          </a:p>
          <a:p>
            <a:pPr eaLnBrk="1" hangingPunct="1">
              <a:defRPr/>
            </a:pPr>
            <a:r>
              <a:rPr lang="en-US" sz="2400">
                <a:cs typeface="+mn-cs"/>
              </a:rPr>
              <a:t>There are certain sounds that the human ear hears much better than others. </a:t>
            </a:r>
          </a:p>
          <a:p>
            <a:pPr eaLnBrk="1" hangingPunct="1">
              <a:buFontTx/>
              <a:buNone/>
              <a:defRPr/>
            </a:pPr>
            <a:endParaRPr lang="en-US" sz="2400">
              <a:cs typeface="+mn-cs"/>
            </a:endParaRPr>
          </a:p>
          <a:p>
            <a:pPr eaLnBrk="1" hangingPunct="1">
              <a:defRPr/>
            </a:pPr>
            <a:r>
              <a:rPr lang="en-US" sz="2400">
                <a:cs typeface="+mn-cs"/>
              </a:rPr>
              <a:t>If there are two sounds playing simultaneously, we hear the louder one but often cannot hear the softer one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BAA90129-DAEA-644E-B92D-6945CF3DFCD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3A9EA388-F913-F046-85F6-0A3DDBA232B9}" type="slidenum">
              <a:rPr lang="en-US" altLang="en-US" sz="1400" smtClean="0">
                <a:solidFill>
                  <a:schemeClr val="bg2"/>
                </a:solidFill>
              </a:rPr>
              <a:pPr>
                <a:spcBef>
                  <a:spcPct val="0"/>
                </a:spcBef>
                <a:buClrTx/>
                <a:buFontTx/>
                <a:buNone/>
              </a:pPr>
              <a:t>35</a:t>
            </a:fld>
            <a:endParaRPr lang="en-US" altLang="en-US" sz="1400">
              <a:solidFill>
                <a:schemeClr val="bg2"/>
              </a:solidFill>
            </a:endParaRPr>
          </a:p>
        </p:txBody>
      </p:sp>
      <p:sp>
        <p:nvSpPr>
          <p:cNvPr id="223234" name="Rectangle 1026">
            <a:extLst>
              <a:ext uri="{FF2B5EF4-FFF2-40B4-BE49-F238E27FC236}">
                <a16:creationId xmlns:a16="http://schemas.microsoft.com/office/drawing/2014/main" id="{2E5F5197-BB6B-D571-F3D0-74707BA3A7FA}"/>
              </a:ext>
            </a:extLst>
          </p:cNvPr>
          <p:cNvSpPr>
            <a:spLocks noGrp="1" noChangeArrowheads="1"/>
          </p:cNvSpPr>
          <p:nvPr>
            <p:ph type="title"/>
          </p:nvPr>
        </p:nvSpPr>
        <p:spPr/>
        <p:txBody>
          <a:bodyPr/>
          <a:lstStyle/>
          <a:p>
            <a:pPr eaLnBrk="1" hangingPunct="1">
              <a:defRPr/>
            </a:pPr>
            <a:r>
              <a:rPr lang="en-US" sz="3200">
                <a:cs typeface="+mj-cs"/>
              </a:rPr>
              <a:t>MP3 is a Lossy Compression System</a:t>
            </a:r>
          </a:p>
        </p:txBody>
      </p:sp>
      <p:sp>
        <p:nvSpPr>
          <p:cNvPr id="223235" name="Rectangle 1027">
            <a:extLst>
              <a:ext uri="{FF2B5EF4-FFF2-40B4-BE49-F238E27FC236}">
                <a16:creationId xmlns:a16="http://schemas.microsoft.com/office/drawing/2014/main" id="{221A292E-0581-CB52-9C40-B33EDF6CD0DE}"/>
              </a:ext>
            </a:extLst>
          </p:cNvPr>
          <p:cNvSpPr>
            <a:spLocks noGrp="1" noChangeArrowheads="1"/>
          </p:cNvSpPr>
          <p:nvPr>
            <p:ph type="body" idx="1"/>
          </p:nvPr>
        </p:nvSpPr>
        <p:spPr/>
        <p:txBody>
          <a:bodyPr/>
          <a:lstStyle/>
          <a:p>
            <a:pPr eaLnBrk="1" hangingPunct="1">
              <a:defRPr/>
            </a:pPr>
            <a:endParaRPr lang="en-US">
              <a:cs typeface="+mn-cs"/>
            </a:endParaRPr>
          </a:p>
        </p:txBody>
      </p:sp>
      <p:grpSp>
        <p:nvGrpSpPr>
          <p:cNvPr id="52228" name="Group 1028">
            <a:extLst>
              <a:ext uri="{FF2B5EF4-FFF2-40B4-BE49-F238E27FC236}">
                <a16:creationId xmlns:a16="http://schemas.microsoft.com/office/drawing/2014/main" id="{D1A27238-36D4-E545-955C-1BD5C7D80995}"/>
              </a:ext>
            </a:extLst>
          </p:cNvPr>
          <p:cNvGrpSpPr>
            <a:grpSpLocks noRot="1"/>
          </p:cNvGrpSpPr>
          <p:nvPr/>
        </p:nvGrpSpPr>
        <p:grpSpPr bwMode="auto">
          <a:xfrm>
            <a:off x="0" y="0"/>
            <a:ext cx="2857500" cy="3243263"/>
            <a:chOff x="0" y="0"/>
            <a:chExt cx="1800" cy="2043"/>
          </a:xfrm>
        </p:grpSpPr>
        <p:sp>
          <p:nvSpPr>
            <p:cNvPr id="52230" name="Rectangle 1029">
              <a:extLst>
                <a:ext uri="{FF2B5EF4-FFF2-40B4-BE49-F238E27FC236}">
                  <a16:creationId xmlns:a16="http://schemas.microsoft.com/office/drawing/2014/main" id="{71F33DB9-0677-29F7-C329-8E37B65E2D04}"/>
                </a:ext>
              </a:extLst>
            </p:cNvPr>
            <p:cNvSpPr>
              <a:spLocks noChangeArrowheads="1"/>
            </p:cNvSpPr>
            <p:nvPr/>
          </p:nvSpPr>
          <p:spPr bwMode="auto">
            <a:xfrm>
              <a:off x="0" y="0"/>
              <a:ext cx="1800" cy="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FontTx/>
                <a:buNone/>
              </a:pPr>
              <a:r>
                <a:rPr lang="en-US" altLang="en-US" sz="1200">
                  <a:latin typeface="Times New Roman" panose="02020603050405020304" pitchFamily="18" charset="0"/>
                </a:rPr>
                <a:t>  </a:t>
              </a:r>
              <a:r>
                <a:rPr lang="en-US" altLang="en-US" sz="24000">
                  <a:latin typeface="Times New Roman" panose="02020603050405020304" pitchFamily="18" charset="0"/>
                </a:rPr>
                <a:t> </a:t>
              </a:r>
              <a:r>
                <a:rPr lang="en-US" altLang="en-US" sz="1200">
                  <a:latin typeface="Times New Roman" panose="02020603050405020304" pitchFamily="18" charset="0"/>
                </a:rPr>
                <a:t>                                                                                                                                                                                                                                               </a:t>
              </a:r>
            </a:p>
          </p:txBody>
        </p:sp>
        <p:sp>
          <p:nvSpPr>
            <p:cNvPr id="52231" name="Line 1030">
              <a:extLst>
                <a:ext uri="{FF2B5EF4-FFF2-40B4-BE49-F238E27FC236}">
                  <a16:creationId xmlns:a16="http://schemas.microsoft.com/office/drawing/2014/main" id="{90CD0703-C743-3D76-469E-01CE168F312D}"/>
                </a:ext>
              </a:extLst>
            </p:cNvPr>
            <p:cNvSpPr>
              <a:spLocks noChangeShapeType="1"/>
            </p:cNvSpPr>
            <p:nvPr/>
          </p:nvSpPr>
          <p:spPr bwMode="auto">
            <a:xfrm>
              <a:off x="0" y="0"/>
              <a:ext cx="1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32" name="Line 1031">
              <a:extLst>
                <a:ext uri="{FF2B5EF4-FFF2-40B4-BE49-F238E27FC236}">
                  <a16:creationId xmlns:a16="http://schemas.microsoft.com/office/drawing/2014/main" id="{862B2DFA-BD04-7F75-6A16-34DACB68D809}"/>
                </a:ext>
              </a:extLst>
            </p:cNvPr>
            <p:cNvSpPr>
              <a:spLocks noChangeShapeType="1"/>
            </p:cNvSpPr>
            <p:nvPr/>
          </p:nvSpPr>
          <p:spPr bwMode="auto">
            <a:xfrm>
              <a:off x="0" y="2043"/>
              <a:ext cx="1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33" name="Line 1032">
              <a:extLst>
                <a:ext uri="{FF2B5EF4-FFF2-40B4-BE49-F238E27FC236}">
                  <a16:creationId xmlns:a16="http://schemas.microsoft.com/office/drawing/2014/main" id="{740F6D4E-2CE7-BBD5-E996-A15B1E0C5A9B}"/>
                </a:ext>
              </a:extLst>
            </p:cNvPr>
            <p:cNvSpPr>
              <a:spLocks noChangeShapeType="1"/>
            </p:cNvSpPr>
            <p:nvPr/>
          </p:nvSpPr>
          <p:spPr bwMode="auto">
            <a:xfrm>
              <a:off x="0" y="0"/>
              <a:ext cx="0" cy="204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34" name="Line 1033">
              <a:extLst>
                <a:ext uri="{FF2B5EF4-FFF2-40B4-BE49-F238E27FC236}">
                  <a16:creationId xmlns:a16="http://schemas.microsoft.com/office/drawing/2014/main" id="{4BDA1529-AEF9-58A3-223A-B8D968769B38}"/>
                </a:ext>
              </a:extLst>
            </p:cNvPr>
            <p:cNvSpPr>
              <a:spLocks noChangeShapeType="1"/>
            </p:cNvSpPr>
            <p:nvPr/>
          </p:nvSpPr>
          <p:spPr bwMode="auto">
            <a:xfrm>
              <a:off x="1800" y="0"/>
              <a:ext cx="0" cy="204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52229" name="Picture 1034" descr="mp3-waves">
            <a:extLst>
              <a:ext uri="{FF2B5EF4-FFF2-40B4-BE49-F238E27FC236}">
                <a16:creationId xmlns:a16="http://schemas.microsoft.com/office/drawing/2014/main" id="{70014CDF-F336-7DD8-A0E6-D238F3E16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526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244438B5-AD3B-F6BF-E183-60AD83D5C78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E2B34E1A-4AB7-D74A-9042-EF598385C35A}" type="slidenum">
              <a:rPr lang="en-US" altLang="en-US" sz="1400" smtClean="0">
                <a:solidFill>
                  <a:schemeClr val="bg2"/>
                </a:solidFill>
              </a:rPr>
              <a:pPr>
                <a:spcBef>
                  <a:spcPct val="0"/>
                </a:spcBef>
                <a:buClrTx/>
                <a:buFontTx/>
                <a:buNone/>
              </a:pPr>
              <a:t>36</a:t>
            </a:fld>
            <a:endParaRPr lang="en-US" altLang="en-US" sz="1400">
              <a:solidFill>
                <a:schemeClr val="bg2"/>
              </a:solidFill>
            </a:endParaRPr>
          </a:p>
        </p:txBody>
      </p:sp>
      <p:sp>
        <p:nvSpPr>
          <p:cNvPr id="200706" name="Rectangle 2">
            <a:extLst>
              <a:ext uri="{FF2B5EF4-FFF2-40B4-BE49-F238E27FC236}">
                <a16:creationId xmlns:a16="http://schemas.microsoft.com/office/drawing/2014/main" id="{A99E48D5-D71D-7B96-D69C-AA3205E7789C}"/>
              </a:ext>
            </a:extLst>
          </p:cNvPr>
          <p:cNvSpPr>
            <a:spLocks noGrp="1" noChangeArrowheads="1"/>
          </p:cNvSpPr>
          <p:nvPr>
            <p:ph type="title"/>
          </p:nvPr>
        </p:nvSpPr>
        <p:spPr/>
        <p:txBody>
          <a:bodyPr/>
          <a:lstStyle/>
          <a:p>
            <a:pPr eaLnBrk="1" hangingPunct="1">
              <a:defRPr/>
            </a:pPr>
            <a:r>
              <a:rPr lang="en-US">
                <a:cs typeface="+mj-cs"/>
              </a:rPr>
              <a:t>MP3 Files continued</a:t>
            </a:r>
          </a:p>
        </p:txBody>
      </p:sp>
      <p:sp>
        <p:nvSpPr>
          <p:cNvPr id="200707" name="Rectangle 3">
            <a:extLst>
              <a:ext uri="{FF2B5EF4-FFF2-40B4-BE49-F238E27FC236}">
                <a16:creationId xmlns:a16="http://schemas.microsoft.com/office/drawing/2014/main" id="{59BFEE65-F689-3EA3-6882-DC3529221CC0}"/>
              </a:ext>
            </a:extLst>
          </p:cNvPr>
          <p:cNvSpPr>
            <a:spLocks noGrp="1" noChangeArrowheads="1"/>
          </p:cNvSpPr>
          <p:nvPr>
            <p:ph type="body" idx="1"/>
          </p:nvPr>
        </p:nvSpPr>
        <p:spPr/>
        <p:txBody>
          <a:bodyPr/>
          <a:lstStyle/>
          <a:p>
            <a:pPr eaLnBrk="1" hangingPunct="1">
              <a:defRPr/>
            </a:pPr>
            <a:r>
              <a:rPr lang="en-US" sz="2400">
                <a:cs typeface="+mn-cs"/>
              </a:rPr>
              <a:t>MP3 files are an average of 3-5 megabytes vs. CD </a:t>
            </a:r>
          </a:p>
          <a:p>
            <a:pPr eaLnBrk="1" hangingPunct="1">
              <a:buFontTx/>
              <a:buNone/>
              <a:defRPr/>
            </a:pPr>
            <a:r>
              <a:rPr lang="en-US" sz="2400">
                <a:cs typeface="+mn-cs"/>
              </a:rPr>
              <a:t>     files of 30 megabytes for the same song</a:t>
            </a:r>
          </a:p>
          <a:p>
            <a:pPr eaLnBrk="1" hangingPunct="1">
              <a:buFontTx/>
              <a:buNone/>
              <a:defRPr/>
            </a:pPr>
            <a:endParaRPr lang="en-US" sz="2400">
              <a:cs typeface="+mn-cs"/>
            </a:endParaRPr>
          </a:p>
          <a:p>
            <a:pPr eaLnBrk="1" hangingPunct="1">
              <a:defRPr/>
            </a:pPr>
            <a:r>
              <a:rPr lang="en-US" sz="2400">
                <a:cs typeface="+mn-cs"/>
              </a:rPr>
              <a:t>Easy to transmit over the internet</a:t>
            </a:r>
          </a:p>
          <a:p>
            <a:pPr eaLnBrk="1" hangingPunct="1">
              <a:buFontTx/>
              <a:buNone/>
              <a:defRPr/>
            </a:pPr>
            <a:endParaRPr lang="en-US" sz="2400">
              <a:cs typeface="+mn-cs"/>
            </a:endParaRPr>
          </a:p>
          <a:p>
            <a:pPr eaLnBrk="1" hangingPunct="1">
              <a:defRPr/>
            </a:pPr>
            <a:r>
              <a:rPr lang="en-US" sz="2400">
                <a:cs typeface="+mn-cs"/>
              </a:rPr>
              <a:t>Easy to store on portable devices</a:t>
            </a:r>
          </a:p>
          <a:p>
            <a:pPr eaLnBrk="1" hangingPunct="1">
              <a:buFontTx/>
              <a:buNone/>
              <a:defRPr/>
            </a:pPr>
            <a:endParaRPr lang="en-US" sz="2400">
              <a:cs typeface="+mn-cs"/>
            </a:endParaRPr>
          </a:p>
          <a:p>
            <a:pPr eaLnBrk="1" hangingPunct="1">
              <a:defRPr/>
            </a:pPr>
            <a:r>
              <a:rPr lang="en-US" sz="2400">
                <a:cs typeface="+mn-cs"/>
              </a:rPr>
              <a:t>They are an approximation of the original CD which in turn is a reasonable approximation of the real sound</a:t>
            </a:r>
          </a:p>
          <a:p>
            <a:pPr eaLnBrk="1" hangingPunct="1">
              <a:buFontTx/>
              <a:buNone/>
              <a:defRPr/>
            </a:pPr>
            <a:endParaRPr lang="en-US">
              <a:cs typeface="+mn-cs"/>
            </a:endParaRPr>
          </a:p>
          <a:p>
            <a:pPr eaLnBrk="1" hangingPunct="1">
              <a:defRPr/>
            </a:pPr>
            <a:endParaRPr lang="en-US">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97505D21-C2B5-875F-7B59-890095CC3AF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62CF89D8-F1AF-4948-A705-9CEBF17780EF}" type="slidenum">
              <a:rPr lang="en-US" altLang="en-US" sz="1400" smtClean="0">
                <a:solidFill>
                  <a:schemeClr val="bg2"/>
                </a:solidFill>
              </a:rPr>
              <a:pPr>
                <a:spcBef>
                  <a:spcPct val="0"/>
                </a:spcBef>
                <a:buClrTx/>
                <a:buFontTx/>
                <a:buNone/>
              </a:pPr>
              <a:t>37</a:t>
            </a:fld>
            <a:endParaRPr lang="en-US" altLang="en-US" sz="1400">
              <a:solidFill>
                <a:schemeClr val="bg2"/>
              </a:solidFill>
            </a:endParaRPr>
          </a:p>
        </p:txBody>
      </p:sp>
      <p:sp>
        <p:nvSpPr>
          <p:cNvPr id="80898" name="Rectangle 2">
            <a:extLst>
              <a:ext uri="{FF2B5EF4-FFF2-40B4-BE49-F238E27FC236}">
                <a16:creationId xmlns:a16="http://schemas.microsoft.com/office/drawing/2014/main" id="{57E06C4D-B9F3-F8A8-1EA4-620485EADC9A}"/>
              </a:ext>
            </a:extLst>
          </p:cNvPr>
          <p:cNvSpPr>
            <a:spLocks noGrp="1" noChangeArrowheads="1"/>
          </p:cNvSpPr>
          <p:nvPr>
            <p:ph type="title"/>
          </p:nvPr>
        </p:nvSpPr>
        <p:spPr/>
        <p:txBody>
          <a:bodyPr/>
          <a:lstStyle/>
          <a:p>
            <a:pPr eaLnBrk="1" hangingPunct="1">
              <a:defRPr/>
            </a:pPr>
            <a:r>
              <a:rPr lang="en-US" dirty="0">
                <a:cs typeface="+mj-cs"/>
              </a:rPr>
              <a:t>Digital Format Comparison</a:t>
            </a:r>
          </a:p>
        </p:txBody>
      </p:sp>
      <p:sp>
        <p:nvSpPr>
          <p:cNvPr id="54275" name="Rectangle 3">
            <a:extLst>
              <a:ext uri="{FF2B5EF4-FFF2-40B4-BE49-F238E27FC236}">
                <a16:creationId xmlns:a16="http://schemas.microsoft.com/office/drawing/2014/main" id="{A27DE980-6876-52A0-87E7-D4EE2CCA323C}"/>
              </a:ext>
            </a:extLst>
          </p:cNvPr>
          <p:cNvSpPr>
            <a:spLocks noGrp="1" noChangeArrowheads="1"/>
          </p:cNvSpPr>
          <p:nvPr>
            <p:ph type="body" idx="1"/>
          </p:nvPr>
        </p:nvSpPr>
        <p:spPr>
          <a:xfrm>
            <a:off x="609600" y="1066800"/>
            <a:ext cx="7772400" cy="4648200"/>
          </a:xfrm>
        </p:spPr>
        <p:txBody>
          <a:bodyPr/>
          <a:lstStyle/>
          <a:p>
            <a:pPr eaLnBrk="1" hangingPunct="1">
              <a:lnSpc>
                <a:spcPct val="80000"/>
              </a:lnSpc>
            </a:pPr>
            <a:r>
              <a:rPr lang="en-US" altLang="en-US" sz="1800"/>
              <a:t>CD Standard = 16 Bits at 44.1Khz</a:t>
            </a:r>
          </a:p>
          <a:p>
            <a:pPr eaLnBrk="1" hangingPunct="1">
              <a:lnSpc>
                <a:spcPct val="80000"/>
              </a:lnSpc>
            </a:pPr>
            <a:endParaRPr lang="en-US" altLang="en-US" sz="1800"/>
          </a:p>
          <a:p>
            <a:pPr eaLnBrk="1" hangingPunct="1">
              <a:lnSpc>
                <a:spcPct val="80000"/>
              </a:lnSpc>
            </a:pPr>
            <a:r>
              <a:rPr lang="en-US" altLang="en-US" sz="1800"/>
              <a:t>Professional Digital Recording Standards</a:t>
            </a:r>
          </a:p>
          <a:p>
            <a:pPr lvl="1" eaLnBrk="1" hangingPunct="1">
              <a:lnSpc>
                <a:spcPct val="80000"/>
              </a:lnSpc>
            </a:pPr>
            <a:r>
              <a:rPr lang="en-US" altLang="en-US" sz="1600"/>
              <a:t>16 or 24 Bits at 44.1Khz, 48Khz, 96Khz</a:t>
            </a:r>
          </a:p>
          <a:p>
            <a:pPr eaLnBrk="1" hangingPunct="1">
              <a:lnSpc>
                <a:spcPct val="80000"/>
              </a:lnSpc>
            </a:pPr>
            <a:endParaRPr lang="en-US" altLang="en-US" sz="1600"/>
          </a:p>
          <a:p>
            <a:pPr eaLnBrk="1" hangingPunct="1">
              <a:lnSpc>
                <a:spcPct val="80000"/>
              </a:lnSpc>
            </a:pPr>
            <a:r>
              <a:rPr lang="en-US" altLang="en-US" sz="1800"/>
              <a:t>Wav – Probably the most common format and used by windows programs to capture CD music to a hard drive. Real representation or </a:t>
            </a:r>
            <a:r>
              <a:rPr lang="ja-JP" altLang="en-US" sz="1800">
                <a:latin typeface="Arial" panose="020B0604020202020204" pitchFamily="34" charset="0"/>
              </a:rPr>
              <a:t>“</a:t>
            </a:r>
            <a:r>
              <a:rPr lang="en-US" altLang="ja-JP" sz="1800"/>
              <a:t>Pits to Bits</a:t>
            </a:r>
            <a:r>
              <a:rPr lang="ja-JP" altLang="en-US" sz="1800">
                <a:latin typeface="Arial" panose="020B0604020202020204" pitchFamily="34" charset="0"/>
              </a:rPr>
              <a:t>”</a:t>
            </a:r>
            <a:r>
              <a:rPr lang="en-US" altLang="ja-JP" sz="1800"/>
              <a:t> but files are large</a:t>
            </a:r>
          </a:p>
          <a:p>
            <a:pPr eaLnBrk="1" hangingPunct="1">
              <a:lnSpc>
                <a:spcPct val="80000"/>
              </a:lnSpc>
              <a:buFontTx/>
              <a:buNone/>
            </a:pPr>
            <a:endParaRPr lang="en-US" altLang="en-US" sz="1800"/>
          </a:p>
          <a:p>
            <a:pPr eaLnBrk="1" hangingPunct="1">
              <a:lnSpc>
                <a:spcPct val="80000"/>
              </a:lnSpc>
            </a:pPr>
            <a:r>
              <a:rPr lang="en-US" altLang="en-US" sz="1800"/>
              <a:t>MP3 – About 1/10 the size, 1meg/stereo minute compared to 10meg for the original and called near CD quality</a:t>
            </a:r>
          </a:p>
          <a:p>
            <a:pPr eaLnBrk="1" hangingPunct="1">
              <a:lnSpc>
                <a:spcPct val="80000"/>
              </a:lnSpc>
              <a:buFontTx/>
              <a:buNone/>
            </a:pPr>
            <a:endParaRPr lang="en-US" altLang="en-US" sz="1800"/>
          </a:p>
          <a:p>
            <a:pPr eaLnBrk="1" hangingPunct="1">
              <a:lnSpc>
                <a:spcPct val="80000"/>
              </a:lnSpc>
            </a:pPr>
            <a:r>
              <a:rPr lang="en-US" altLang="en-US" sz="1800"/>
              <a:t>WMA – New windows format that boasts higher quality than MP3 with similar sample rates or same quality with lower sample rate and smaller file sizes</a:t>
            </a:r>
          </a:p>
          <a:p>
            <a:pPr eaLnBrk="1" hangingPunct="1">
              <a:lnSpc>
                <a:spcPct val="80000"/>
              </a:lnSpc>
              <a:buFontTx/>
              <a:buNone/>
            </a:pPr>
            <a:endParaRPr lang="en-US" altLang="en-US" sz="1800"/>
          </a:p>
          <a:p>
            <a:pPr eaLnBrk="1" hangingPunct="1">
              <a:lnSpc>
                <a:spcPct val="80000"/>
              </a:lnSpc>
            </a:pPr>
            <a:r>
              <a:rPr lang="en-US" altLang="en-US" sz="1800"/>
              <a:t>MP4 – A new standard that allows for synchronized video and audio and can compete with WMA. It is non-proprietary</a:t>
            </a:r>
          </a:p>
          <a:p>
            <a:pPr eaLnBrk="1" hangingPunct="1">
              <a:lnSpc>
                <a:spcPct val="80000"/>
              </a:lnSpc>
              <a:buFontTx/>
              <a:buNone/>
            </a:pPr>
            <a:endParaRPr lang="en-US" altLang="en-US"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6C0BF046-6D4B-6DF4-A430-F428FA17773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15C70D6D-5610-394A-9A9A-B2DAB2B4DD70}" type="slidenum">
              <a:rPr lang="en-US" altLang="en-US" sz="1400" smtClean="0">
                <a:solidFill>
                  <a:schemeClr val="bg2"/>
                </a:solidFill>
              </a:rPr>
              <a:pPr>
                <a:spcBef>
                  <a:spcPct val="0"/>
                </a:spcBef>
                <a:buClrTx/>
                <a:buFontTx/>
                <a:buNone/>
              </a:pPr>
              <a:t>38</a:t>
            </a:fld>
            <a:endParaRPr lang="en-US" altLang="en-US" sz="1400">
              <a:solidFill>
                <a:schemeClr val="bg2"/>
              </a:solidFill>
            </a:endParaRPr>
          </a:p>
        </p:txBody>
      </p:sp>
      <p:sp>
        <p:nvSpPr>
          <p:cNvPr id="55298" name="Rectangle 2">
            <a:extLst>
              <a:ext uri="{FF2B5EF4-FFF2-40B4-BE49-F238E27FC236}">
                <a16:creationId xmlns:a16="http://schemas.microsoft.com/office/drawing/2014/main" id="{A228C33A-465C-E10C-D56A-A830BC95071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55299" name="Rectangle 3">
            <a:extLst>
              <a:ext uri="{FF2B5EF4-FFF2-40B4-BE49-F238E27FC236}">
                <a16:creationId xmlns:a16="http://schemas.microsoft.com/office/drawing/2014/main" id="{7AB8CB49-B6D2-D051-058D-A7AF2C9DFDA9}"/>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212996" name="Rectangle 4">
            <a:extLst>
              <a:ext uri="{FF2B5EF4-FFF2-40B4-BE49-F238E27FC236}">
                <a16:creationId xmlns:a16="http://schemas.microsoft.com/office/drawing/2014/main" id="{032705F8-866D-FB95-5A37-77B237203F9B}"/>
              </a:ext>
            </a:extLst>
          </p:cNvPr>
          <p:cNvSpPr>
            <a:spLocks noGrp="1" noChangeArrowheads="1"/>
          </p:cNvSpPr>
          <p:nvPr>
            <p:ph type="title"/>
          </p:nvPr>
        </p:nvSpPr>
        <p:spPr/>
        <p:txBody>
          <a:bodyPr lIns="90487" tIns="44450" rIns="90487" bIns="44450" anchor="ctr"/>
          <a:lstStyle/>
          <a:p>
            <a:pPr eaLnBrk="1" hangingPunct="1">
              <a:defRPr/>
            </a:pPr>
            <a:r>
              <a:rPr lang="en-US">
                <a:cs typeface="+mj-cs"/>
              </a:rPr>
              <a:t>Editing Digitized Sound</a:t>
            </a:r>
          </a:p>
        </p:txBody>
      </p:sp>
      <p:sp>
        <p:nvSpPr>
          <p:cNvPr id="212997" name="Rectangle 5">
            <a:extLst>
              <a:ext uri="{FF2B5EF4-FFF2-40B4-BE49-F238E27FC236}">
                <a16:creationId xmlns:a16="http://schemas.microsoft.com/office/drawing/2014/main" id="{4FBA28BB-DC00-6A1D-2010-8CDCC8A3F9BC}"/>
              </a:ext>
            </a:extLst>
          </p:cNvPr>
          <p:cNvSpPr>
            <a:spLocks noGrp="1" noChangeArrowheads="1"/>
          </p:cNvSpPr>
          <p:nvPr>
            <p:ph type="body" idx="1"/>
          </p:nvPr>
        </p:nvSpPr>
        <p:spPr>
          <a:xfrm>
            <a:off x="762000" y="1524000"/>
            <a:ext cx="7772400" cy="4948238"/>
          </a:xfrm>
        </p:spPr>
        <p:txBody>
          <a:bodyPr lIns="90487" tIns="44450" rIns="90487" bIns="44450"/>
          <a:lstStyle/>
          <a:p>
            <a:pPr eaLnBrk="1" hangingPunct="1"/>
            <a:r>
              <a:rPr lang="en-US" altLang="en-US" sz="2800"/>
              <a:t>Digital sound editing is part of a larger field called digital signal processing</a:t>
            </a:r>
          </a:p>
          <a:p>
            <a:pPr eaLnBrk="1" hangingPunct="1"/>
            <a:r>
              <a:rPr lang="en-US" altLang="en-US" sz="2800"/>
              <a:t>Once sound is digitized, it is in discrete numerical format</a:t>
            </a:r>
          </a:p>
          <a:p>
            <a:pPr eaLnBrk="1" hangingPunct="1"/>
            <a:r>
              <a:rPr lang="en-US" altLang="en-US" sz="2800"/>
              <a:t>Numerical transformations on this data can be used to:</a:t>
            </a:r>
          </a:p>
          <a:p>
            <a:pPr lvl="1" eaLnBrk="1" hangingPunct="1"/>
            <a:r>
              <a:rPr lang="en-US" altLang="en-US" sz="2400"/>
              <a:t>change the sound</a:t>
            </a:r>
            <a:r>
              <a:rPr lang="ja-JP" altLang="en-US" sz="2400">
                <a:latin typeface="Arial" panose="020B0604020202020204" pitchFamily="34" charset="0"/>
              </a:rPr>
              <a:t>’</a:t>
            </a:r>
            <a:r>
              <a:rPr lang="en-US" altLang="ja-JP" sz="2400"/>
              <a:t>s pitch</a:t>
            </a:r>
          </a:p>
          <a:p>
            <a:pPr lvl="1" eaLnBrk="1" hangingPunct="1"/>
            <a:r>
              <a:rPr lang="en-US" altLang="en-US" sz="2400"/>
              <a:t>change the sound</a:t>
            </a:r>
            <a:r>
              <a:rPr lang="ja-JP" altLang="en-US" sz="2400">
                <a:latin typeface="Arial" panose="020B0604020202020204" pitchFamily="34" charset="0"/>
              </a:rPr>
              <a:t>’</a:t>
            </a:r>
            <a:r>
              <a:rPr lang="en-US" altLang="ja-JP" sz="2400"/>
              <a:t>s amplitude</a:t>
            </a:r>
          </a:p>
          <a:p>
            <a:pPr lvl="1" eaLnBrk="1" hangingPunct="1"/>
            <a:r>
              <a:rPr lang="en-US" altLang="en-US" sz="2400"/>
              <a:t>add echoes and other special effects</a:t>
            </a:r>
          </a:p>
          <a:p>
            <a:pPr lvl="1" eaLnBrk="1" hangingPunct="1"/>
            <a:r>
              <a:rPr lang="en-US" altLang="en-US" sz="2400"/>
              <a:t>cut and paste entire passages</a:t>
            </a:r>
          </a:p>
          <a:p>
            <a:pPr lvl="1" eaLnBrk="1" hangingPunct="1"/>
            <a:r>
              <a:rPr lang="en-US" altLang="en-US" sz="2400"/>
              <a:t>Overlay multiple instruments and voices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2997">
                                            <p:txEl>
                                              <p:pRg st="0" end="0"/>
                                            </p:txEl>
                                          </p:spTgt>
                                        </p:tgtEl>
                                        <p:attrNameLst>
                                          <p:attrName>style.visibility</p:attrName>
                                        </p:attrNameLst>
                                      </p:cBhvr>
                                      <p:to>
                                        <p:strVal val="visible"/>
                                      </p:to>
                                    </p:set>
                                    <p:anim calcmode="lin" valueType="num">
                                      <p:cBhvr additive="base">
                                        <p:cTn id="7" dur="500" fill="hold"/>
                                        <p:tgtEl>
                                          <p:spTgt spid="21299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29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2997">
                                            <p:txEl>
                                              <p:pRg st="1" end="1"/>
                                            </p:txEl>
                                          </p:spTgt>
                                        </p:tgtEl>
                                        <p:attrNameLst>
                                          <p:attrName>style.visibility</p:attrName>
                                        </p:attrNameLst>
                                      </p:cBhvr>
                                      <p:to>
                                        <p:strVal val="visible"/>
                                      </p:to>
                                    </p:set>
                                    <p:anim calcmode="lin" valueType="num">
                                      <p:cBhvr additive="base">
                                        <p:cTn id="13" dur="500" fill="hold"/>
                                        <p:tgtEl>
                                          <p:spTgt spid="21299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29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2997">
                                            <p:txEl>
                                              <p:pRg st="2" end="2"/>
                                            </p:txEl>
                                          </p:spTgt>
                                        </p:tgtEl>
                                        <p:attrNameLst>
                                          <p:attrName>style.visibility</p:attrName>
                                        </p:attrNameLst>
                                      </p:cBhvr>
                                      <p:to>
                                        <p:strVal val="visible"/>
                                      </p:to>
                                    </p:set>
                                    <p:anim calcmode="lin" valueType="num">
                                      <p:cBhvr additive="base">
                                        <p:cTn id="19" dur="500" fill="hold"/>
                                        <p:tgtEl>
                                          <p:spTgt spid="21299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299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12997">
                                            <p:txEl>
                                              <p:pRg st="3" end="3"/>
                                            </p:txEl>
                                          </p:spTgt>
                                        </p:tgtEl>
                                        <p:attrNameLst>
                                          <p:attrName>style.visibility</p:attrName>
                                        </p:attrNameLst>
                                      </p:cBhvr>
                                      <p:to>
                                        <p:strVal val="visible"/>
                                      </p:to>
                                    </p:set>
                                    <p:anim calcmode="lin" valueType="num">
                                      <p:cBhvr additive="base">
                                        <p:cTn id="23" dur="500" fill="hold"/>
                                        <p:tgtEl>
                                          <p:spTgt spid="21299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299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12997">
                                            <p:txEl>
                                              <p:pRg st="4" end="4"/>
                                            </p:txEl>
                                          </p:spTgt>
                                        </p:tgtEl>
                                        <p:attrNameLst>
                                          <p:attrName>style.visibility</p:attrName>
                                        </p:attrNameLst>
                                      </p:cBhvr>
                                      <p:to>
                                        <p:strVal val="visible"/>
                                      </p:to>
                                    </p:set>
                                    <p:anim calcmode="lin" valueType="num">
                                      <p:cBhvr additive="base">
                                        <p:cTn id="27" dur="500" fill="hold"/>
                                        <p:tgtEl>
                                          <p:spTgt spid="21299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1299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12997">
                                            <p:txEl>
                                              <p:pRg st="5" end="5"/>
                                            </p:txEl>
                                          </p:spTgt>
                                        </p:tgtEl>
                                        <p:attrNameLst>
                                          <p:attrName>style.visibility</p:attrName>
                                        </p:attrNameLst>
                                      </p:cBhvr>
                                      <p:to>
                                        <p:strVal val="visible"/>
                                      </p:to>
                                    </p:set>
                                    <p:anim calcmode="lin" valueType="num">
                                      <p:cBhvr additive="base">
                                        <p:cTn id="31" dur="500" fill="hold"/>
                                        <p:tgtEl>
                                          <p:spTgt spid="21299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2997">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12997">
                                            <p:txEl>
                                              <p:pRg st="6" end="6"/>
                                            </p:txEl>
                                          </p:spTgt>
                                        </p:tgtEl>
                                        <p:attrNameLst>
                                          <p:attrName>style.visibility</p:attrName>
                                        </p:attrNameLst>
                                      </p:cBhvr>
                                      <p:to>
                                        <p:strVal val="visible"/>
                                      </p:to>
                                    </p:set>
                                    <p:anim calcmode="lin" valueType="num">
                                      <p:cBhvr additive="base">
                                        <p:cTn id="35" dur="500" fill="hold"/>
                                        <p:tgtEl>
                                          <p:spTgt spid="212997">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2997">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12997">
                                            <p:txEl>
                                              <p:pRg st="7" end="7"/>
                                            </p:txEl>
                                          </p:spTgt>
                                        </p:tgtEl>
                                        <p:attrNameLst>
                                          <p:attrName>style.visibility</p:attrName>
                                        </p:attrNameLst>
                                      </p:cBhvr>
                                      <p:to>
                                        <p:strVal val="visible"/>
                                      </p:to>
                                    </p:set>
                                    <p:anim calcmode="lin" valueType="num">
                                      <p:cBhvr additive="base">
                                        <p:cTn id="39" dur="500" fill="hold"/>
                                        <p:tgtEl>
                                          <p:spTgt spid="212997">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299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957F453F-7F0D-5CD2-9F97-2986ADADE385}"/>
              </a:ext>
            </a:extLst>
          </p:cNvPr>
          <p:cNvSpPr>
            <a:spLocks noGrp="1" noChangeArrowheads="1"/>
          </p:cNvSpPr>
          <p:nvPr>
            <p:ph type="title"/>
          </p:nvPr>
        </p:nvSpPr>
        <p:spPr>
          <a:xfrm>
            <a:off x="1689100" y="1098550"/>
            <a:ext cx="6083300" cy="625475"/>
          </a:xfrm>
        </p:spPr>
        <p:txBody>
          <a:bodyPr/>
          <a:lstStyle/>
          <a:p>
            <a:r>
              <a:rPr lang="en-US" altLang="en-US"/>
              <a:t> Free Audio Mixing Software!</a:t>
            </a:r>
            <a:br>
              <a:rPr lang="en-US" altLang="en-US"/>
            </a:br>
            <a:br>
              <a:rPr lang="en-US" altLang="en-US"/>
            </a:br>
            <a:r>
              <a:rPr lang="en-US" altLang="en-US"/>
              <a:t>Try it for free:</a:t>
            </a:r>
            <a:br>
              <a:rPr lang="en-US" altLang="en-US"/>
            </a:br>
            <a:br>
              <a:rPr lang="en-US" altLang="en-US"/>
            </a:br>
            <a:r>
              <a:rPr lang="en-US" altLang="en-US"/>
              <a:t>      </a:t>
            </a:r>
            <a:r>
              <a:rPr lang="en-US" altLang="en-US">
                <a:hlinkClick r:id="rId2"/>
              </a:rPr>
              <a:t>https://www.audacityteam.org/</a:t>
            </a:r>
            <a:br>
              <a:rPr lang="en-US" altLang="en-US"/>
            </a:br>
            <a:br>
              <a:rPr lang="en-US" altLang="en-US"/>
            </a:br>
            <a:br>
              <a:rPr lang="en-US" altLang="en-US"/>
            </a:br>
            <a:r>
              <a:rPr lang="en-US" altLang="en-US"/>
              <a:t> </a:t>
            </a:r>
            <a:br>
              <a:rPr lang="en-US" altLang="en-US"/>
            </a:br>
            <a:endParaRPr lang="en-US" altLang="en-US"/>
          </a:p>
        </p:txBody>
      </p:sp>
      <p:sp>
        <p:nvSpPr>
          <p:cNvPr id="56322" name="Slide Number Placeholder 2">
            <a:extLst>
              <a:ext uri="{FF2B5EF4-FFF2-40B4-BE49-F238E27FC236}">
                <a16:creationId xmlns:a16="http://schemas.microsoft.com/office/drawing/2014/main" id="{129AE168-FFE5-C615-46D3-E4E87BE5D7A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D83F04CB-1A5B-5642-834F-9F5FB0042BE3}" type="slidenum">
              <a:rPr lang="en-US" altLang="en-US" sz="1400" smtClean="0">
                <a:solidFill>
                  <a:schemeClr val="bg2"/>
                </a:solidFill>
              </a:rPr>
              <a:pPr>
                <a:spcBef>
                  <a:spcPct val="0"/>
                </a:spcBef>
                <a:buClrTx/>
                <a:buFontTx/>
                <a:buNone/>
              </a:pPr>
              <a:t>39</a:t>
            </a:fld>
            <a:endParaRPr lang="en-US" altLang="en-US" sz="1400">
              <a:solidFill>
                <a:schemeClr val="bg2"/>
              </a:solidFill>
            </a:endParaRPr>
          </a:p>
        </p:txBody>
      </p:sp>
      <p:pic>
        <p:nvPicPr>
          <p:cNvPr id="56323" name="Picture 4" descr="audio mixer software">
            <a:extLst>
              <a:ext uri="{FF2B5EF4-FFF2-40B4-BE49-F238E27FC236}">
                <a16:creationId xmlns:a16="http://schemas.microsoft.com/office/drawing/2014/main" id="{E71FCBE5-129B-8D1E-D327-84997B8A7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25" y="1982788"/>
            <a:ext cx="71818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4">
            <a:extLst>
              <a:ext uri="{FF2B5EF4-FFF2-40B4-BE49-F238E27FC236}">
                <a16:creationId xmlns:a16="http://schemas.microsoft.com/office/drawing/2014/main" id="{BDAA97BA-AA59-841B-0FF1-A06D86D0758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72EAC689-8C64-474E-923D-8A10FA752409}" type="slidenum">
              <a:rPr lang="en-US" altLang="en-US" sz="1400" smtClean="0">
                <a:solidFill>
                  <a:schemeClr val="bg2"/>
                </a:solidFill>
              </a:rPr>
              <a:pPr>
                <a:spcBef>
                  <a:spcPct val="0"/>
                </a:spcBef>
                <a:buClrTx/>
                <a:buFontTx/>
                <a:buNone/>
              </a:pPr>
              <a:t>4</a:t>
            </a:fld>
            <a:endParaRPr lang="en-US" altLang="en-US" sz="1400">
              <a:solidFill>
                <a:schemeClr val="bg2"/>
              </a:solidFill>
            </a:endParaRPr>
          </a:p>
        </p:txBody>
      </p:sp>
      <p:sp>
        <p:nvSpPr>
          <p:cNvPr id="184322" name="Rectangle 2">
            <a:extLst>
              <a:ext uri="{FF2B5EF4-FFF2-40B4-BE49-F238E27FC236}">
                <a16:creationId xmlns:a16="http://schemas.microsoft.com/office/drawing/2014/main" id="{EB1F2812-AD19-42AC-C018-77BB04D4DAC4}"/>
              </a:ext>
            </a:extLst>
          </p:cNvPr>
          <p:cNvSpPr>
            <a:spLocks noGrp="1" noChangeArrowheads="1"/>
          </p:cNvSpPr>
          <p:nvPr>
            <p:ph type="title"/>
          </p:nvPr>
        </p:nvSpPr>
        <p:spPr/>
        <p:txBody>
          <a:bodyPr/>
          <a:lstStyle/>
          <a:p>
            <a:pPr eaLnBrk="1" hangingPunct="1">
              <a:defRPr/>
            </a:pPr>
            <a:r>
              <a:rPr lang="en-US">
                <a:cs typeface="+mj-cs"/>
              </a:rPr>
              <a:t>Properties of Sound</a:t>
            </a:r>
          </a:p>
        </p:txBody>
      </p:sp>
      <p:pic>
        <p:nvPicPr>
          <p:cNvPr id="19459" name="Picture 3" descr="loudspeaker">
            <a:extLst>
              <a:ext uri="{FF2B5EF4-FFF2-40B4-BE49-F238E27FC236}">
                <a16:creationId xmlns:a16="http://schemas.microsoft.com/office/drawing/2014/main" id="{8B160427-AF49-895B-4CA2-DE6540739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09800"/>
            <a:ext cx="423227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a:extLst>
              <a:ext uri="{FF2B5EF4-FFF2-40B4-BE49-F238E27FC236}">
                <a16:creationId xmlns:a16="http://schemas.microsoft.com/office/drawing/2014/main" id="{34E2CF68-BDBF-B4FB-C160-2EC278D6E529}"/>
              </a:ext>
            </a:extLst>
          </p:cNvPr>
          <p:cNvSpPr txBox="1">
            <a:spLocks noChangeArrowheads="1"/>
          </p:cNvSpPr>
          <p:nvPr/>
        </p:nvSpPr>
        <p:spPr bwMode="auto">
          <a:xfrm>
            <a:off x="914400" y="4953000"/>
            <a:ext cx="6781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buClrTx/>
              <a:buFontTx/>
              <a:buNone/>
            </a:pPr>
            <a:r>
              <a:rPr kumimoji="0" lang="en-US" altLang="en-US" sz="2400">
                <a:latin typeface="Times New Roman" panose="02020603050405020304" pitchFamily="18" charset="0"/>
              </a:rPr>
              <a:t>Sound is caused by the disturbance of air molecules by an object that sets those molecules in motion.  Those molecules travel in waves.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Slide Number Placeholder 5">
            <a:extLst>
              <a:ext uri="{FF2B5EF4-FFF2-40B4-BE49-F238E27FC236}">
                <a16:creationId xmlns:a16="http://schemas.microsoft.com/office/drawing/2014/main" id="{251530F1-5E3E-D885-7D4D-1C22A77EA99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AA5B4068-D97E-6F47-9EA5-A4F2C50E128D}" type="slidenum">
              <a:rPr lang="en-US" altLang="en-US" sz="1400" smtClean="0">
                <a:solidFill>
                  <a:schemeClr val="bg2"/>
                </a:solidFill>
              </a:rPr>
              <a:pPr>
                <a:spcBef>
                  <a:spcPct val="0"/>
                </a:spcBef>
                <a:buClrTx/>
                <a:buFontTx/>
                <a:buNone/>
              </a:pPr>
              <a:t>40</a:t>
            </a:fld>
            <a:endParaRPr lang="en-US" altLang="en-US" sz="1400">
              <a:solidFill>
                <a:schemeClr val="bg2"/>
              </a:solidFill>
            </a:endParaRPr>
          </a:p>
        </p:txBody>
      </p:sp>
      <p:sp>
        <p:nvSpPr>
          <p:cNvPr id="57346" name="Rectangle 1026">
            <a:extLst>
              <a:ext uri="{FF2B5EF4-FFF2-40B4-BE49-F238E27FC236}">
                <a16:creationId xmlns:a16="http://schemas.microsoft.com/office/drawing/2014/main" id="{E9CDBA93-D300-40C6-002E-1E92B18BDA0E}"/>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57347" name="Rectangle 1027">
            <a:extLst>
              <a:ext uri="{FF2B5EF4-FFF2-40B4-BE49-F238E27FC236}">
                <a16:creationId xmlns:a16="http://schemas.microsoft.com/office/drawing/2014/main" id="{5E0898F8-529D-670A-5CD9-FCDFFDF4B2D1}"/>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204804" name="Rectangle 1028">
            <a:extLst>
              <a:ext uri="{FF2B5EF4-FFF2-40B4-BE49-F238E27FC236}">
                <a16:creationId xmlns:a16="http://schemas.microsoft.com/office/drawing/2014/main" id="{7E0438F4-56E4-3AEF-0B51-BA17BF9FB0BD}"/>
              </a:ext>
            </a:extLst>
          </p:cNvPr>
          <p:cNvSpPr>
            <a:spLocks noGrp="1" noChangeArrowheads="1"/>
          </p:cNvSpPr>
          <p:nvPr>
            <p:ph type="title"/>
          </p:nvPr>
        </p:nvSpPr>
        <p:spPr>
          <a:xfrm>
            <a:off x="304800" y="304800"/>
            <a:ext cx="8153400" cy="1143000"/>
          </a:xfrm>
        </p:spPr>
        <p:txBody>
          <a:bodyPr lIns="90487" tIns="44450" rIns="90487" bIns="44450" anchor="ctr"/>
          <a:lstStyle/>
          <a:p>
            <a:pPr eaLnBrk="1" hangingPunct="1">
              <a:defRPr/>
            </a:pPr>
            <a:r>
              <a:rPr lang="en-US" dirty="0">
                <a:cs typeface="+mj-cs"/>
              </a:rPr>
              <a:t>Audio Speech Synthesis</a:t>
            </a:r>
          </a:p>
        </p:txBody>
      </p:sp>
      <p:sp>
        <p:nvSpPr>
          <p:cNvPr id="204805" name="Rectangle 1029">
            <a:extLst>
              <a:ext uri="{FF2B5EF4-FFF2-40B4-BE49-F238E27FC236}">
                <a16:creationId xmlns:a16="http://schemas.microsoft.com/office/drawing/2014/main" id="{7A95DE1F-D5ED-C0A0-45B2-130E0C375F36}"/>
              </a:ext>
            </a:extLst>
          </p:cNvPr>
          <p:cNvSpPr>
            <a:spLocks noGrp="1" noChangeArrowheads="1"/>
          </p:cNvSpPr>
          <p:nvPr>
            <p:ph type="body" idx="1"/>
          </p:nvPr>
        </p:nvSpPr>
        <p:spPr>
          <a:xfrm>
            <a:off x="609600" y="1295400"/>
            <a:ext cx="8001000" cy="4343400"/>
          </a:xfrm>
        </p:spPr>
        <p:txBody>
          <a:bodyPr lIns="90487" tIns="44450" rIns="90487" bIns="44450"/>
          <a:lstStyle/>
          <a:p>
            <a:pPr eaLnBrk="1" hangingPunct="1">
              <a:defRPr/>
            </a:pPr>
            <a:r>
              <a:rPr lang="en-US" sz="2400" dirty="0">
                <a:cs typeface="+mn-cs"/>
              </a:rPr>
              <a:t>Speech synthesis involves creating speech from written text</a:t>
            </a:r>
          </a:p>
          <a:p>
            <a:pPr eaLnBrk="1" hangingPunct="1">
              <a:buFontTx/>
              <a:buNone/>
              <a:defRPr/>
            </a:pPr>
            <a:endParaRPr lang="en-US" sz="2400" dirty="0">
              <a:cs typeface="+mn-cs"/>
            </a:endParaRPr>
          </a:p>
          <a:p>
            <a:pPr eaLnBrk="1" hangingPunct="1">
              <a:defRPr/>
            </a:pPr>
            <a:r>
              <a:rPr lang="en-US" sz="2400" dirty="0">
                <a:cs typeface="+mn-cs"/>
              </a:rPr>
              <a:t>Analysis of written text focuses on breaking the text into phonemes</a:t>
            </a:r>
          </a:p>
          <a:p>
            <a:pPr eaLnBrk="1" hangingPunct="1">
              <a:buFontTx/>
              <a:buNone/>
              <a:defRPr/>
            </a:pPr>
            <a:endParaRPr lang="en-US" sz="2400" dirty="0">
              <a:cs typeface="+mn-cs"/>
            </a:endParaRPr>
          </a:p>
          <a:p>
            <a:pPr eaLnBrk="1" hangingPunct="1">
              <a:defRPr/>
            </a:pPr>
            <a:r>
              <a:rPr lang="en-US" sz="2400" dirty="0">
                <a:cs typeface="+mn-cs"/>
              </a:rPr>
              <a:t>English employs approximately 50 basic phonemes</a:t>
            </a:r>
          </a:p>
          <a:p>
            <a:pPr eaLnBrk="1" hangingPunct="1">
              <a:buFontTx/>
              <a:buNone/>
              <a:defRPr/>
            </a:pPr>
            <a:endParaRPr lang="en-US" sz="2400" dirty="0">
              <a:cs typeface="+mn-cs"/>
            </a:endParaRPr>
          </a:p>
          <a:p>
            <a:pPr eaLnBrk="1" hangingPunct="1">
              <a:defRPr/>
            </a:pPr>
            <a:r>
              <a:rPr lang="en-US" sz="2400" dirty="0">
                <a:cs typeface="+mn-cs"/>
              </a:rPr>
              <a:t>Rules allow a speech synthesis program to evaluate alternate pronunciations appropriate for the context</a:t>
            </a:r>
          </a:p>
          <a:p>
            <a:pPr eaLnBrk="1" hangingPunct="1">
              <a:buFontTx/>
              <a:buNone/>
              <a:defRPr/>
            </a:pPr>
            <a:endParaRPr lang="en-US" sz="2400" dirty="0">
              <a:cs typeface="+mn-cs"/>
            </a:endParaRPr>
          </a:p>
          <a:p>
            <a:pPr eaLnBrk="1" hangingPunct="1">
              <a:defRPr/>
            </a:pPr>
            <a:r>
              <a:rPr lang="en-US" sz="2400" dirty="0">
                <a:cs typeface="+mn-cs"/>
              </a:rPr>
              <a:t>Such </a:t>
            </a:r>
            <a:r>
              <a:rPr lang="en-US" sz="2400" b="1" dirty="0">
                <a:cs typeface="+mn-cs"/>
              </a:rPr>
              <a:t>rule-based phoneme analysis</a:t>
            </a:r>
            <a:r>
              <a:rPr lang="en-US" sz="2400" dirty="0">
                <a:cs typeface="+mn-cs"/>
              </a:rPr>
              <a:t> produces excellent speech synthesis results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05">
                                            <p:txEl>
                                              <p:pRg st="0" end="0"/>
                                            </p:txEl>
                                          </p:spTgt>
                                        </p:tgtEl>
                                        <p:attrNameLst>
                                          <p:attrName>style.visibility</p:attrName>
                                        </p:attrNameLst>
                                      </p:cBhvr>
                                      <p:to>
                                        <p:strVal val="visible"/>
                                      </p:to>
                                    </p:set>
                                    <p:anim calcmode="lin" valueType="num">
                                      <p:cBhvr additive="base">
                                        <p:cTn id="7" dur="500" fill="hold"/>
                                        <p:tgtEl>
                                          <p:spTgt spid="20480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4805">
                                            <p:txEl>
                                              <p:pRg st="2" end="2"/>
                                            </p:txEl>
                                          </p:spTgt>
                                        </p:tgtEl>
                                        <p:attrNameLst>
                                          <p:attrName>style.visibility</p:attrName>
                                        </p:attrNameLst>
                                      </p:cBhvr>
                                      <p:to>
                                        <p:strVal val="visible"/>
                                      </p:to>
                                    </p:set>
                                    <p:anim calcmode="lin" valueType="num">
                                      <p:cBhvr additive="base">
                                        <p:cTn id="13" dur="500" fill="hold"/>
                                        <p:tgtEl>
                                          <p:spTgt spid="20480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0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4805">
                                            <p:txEl>
                                              <p:pRg st="4" end="4"/>
                                            </p:txEl>
                                          </p:spTgt>
                                        </p:tgtEl>
                                        <p:attrNameLst>
                                          <p:attrName>style.visibility</p:attrName>
                                        </p:attrNameLst>
                                      </p:cBhvr>
                                      <p:to>
                                        <p:strVal val="visible"/>
                                      </p:to>
                                    </p:set>
                                    <p:anim calcmode="lin" valueType="num">
                                      <p:cBhvr additive="base">
                                        <p:cTn id="19" dur="500" fill="hold"/>
                                        <p:tgtEl>
                                          <p:spTgt spid="20480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0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4805">
                                            <p:txEl>
                                              <p:pRg st="6" end="6"/>
                                            </p:txEl>
                                          </p:spTgt>
                                        </p:tgtEl>
                                        <p:attrNameLst>
                                          <p:attrName>style.visibility</p:attrName>
                                        </p:attrNameLst>
                                      </p:cBhvr>
                                      <p:to>
                                        <p:strVal val="visible"/>
                                      </p:to>
                                    </p:set>
                                    <p:anim calcmode="lin" valueType="num">
                                      <p:cBhvr additive="base">
                                        <p:cTn id="25" dur="500" fill="hold"/>
                                        <p:tgtEl>
                                          <p:spTgt spid="204805">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0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4805">
                                            <p:txEl>
                                              <p:pRg st="8" end="8"/>
                                            </p:txEl>
                                          </p:spTgt>
                                        </p:tgtEl>
                                        <p:attrNameLst>
                                          <p:attrName>style.visibility</p:attrName>
                                        </p:attrNameLst>
                                      </p:cBhvr>
                                      <p:to>
                                        <p:strVal val="visible"/>
                                      </p:to>
                                    </p:set>
                                    <p:anim calcmode="lin" valueType="num">
                                      <p:cBhvr additive="base">
                                        <p:cTn id="31" dur="500" fill="hold"/>
                                        <p:tgtEl>
                                          <p:spTgt spid="204805">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480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Slide Number Placeholder 5">
            <a:extLst>
              <a:ext uri="{FF2B5EF4-FFF2-40B4-BE49-F238E27FC236}">
                <a16:creationId xmlns:a16="http://schemas.microsoft.com/office/drawing/2014/main" id="{FBDAEF0C-46ED-EABD-94AC-C8C5D2B4DC8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7C4A2D84-FE87-4949-9D49-5F14E4B399C3}" type="slidenum">
              <a:rPr lang="en-US" altLang="en-US" sz="1400" smtClean="0">
                <a:solidFill>
                  <a:schemeClr val="bg2"/>
                </a:solidFill>
              </a:rPr>
              <a:pPr>
                <a:spcBef>
                  <a:spcPct val="0"/>
                </a:spcBef>
                <a:buClrTx/>
                <a:buFontTx/>
                <a:buNone/>
              </a:pPr>
              <a:t>41</a:t>
            </a:fld>
            <a:endParaRPr lang="en-US" altLang="en-US" sz="1400">
              <a:solidFill>
                <a:schemeClr val="bg2"/>
              </a:solidFill>
            </a:endParaRPr>
          </a:p>
        </p:txBody>
      </p:sp>
      <p:sp>
        <p:nvSpPr>
          <p:cNvPr id="58370" name="Rectangle 2">
            <a:extLst>
              <a:ext uri="{FF2B5EF4-FFF2-40B4-BE49-F238E27FC236}">
                <a16:creationId xmlns:a16="http://schemas.microsoft.com/office/drawing/2014/main" id="{F231405B-24CF-CAE5-47CD-958C87647DC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58371" name="Rectangle 3">
            <a:extLst>
              <a:ext uri="{FF2B5EF4-FFF2-40B4-BE49-F238E27FC236}">
                <a16:creationId xmlns:a16="http://schemas.microsoft.com/office/drawing/2014/main" id="{1116A777-DE99-020D-9FE6-9C52D5AF04EA}"/>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206852" name="Rectangle 4">
            <a:extLst>
              <a:ext uri="{FF2B5EF4-FFF2-40B4-BE49-F238E27FC236}">
                <a16:creationId xmlns:a16="http://schemas.microsoft.com/office/drawing/2014/main" id="{D1CE8D1C-1572-4F1D-73E3-5D8DFF445DB7}"/>
              </a:ext>
            </a:extLst>
          </p:cNvPr>
          <p:cNvSpPr>
            <a:spLocks noGrp="1" noChangeArrowheads="1"/>
          </p:cNvSpPr>
          <p:nvPr>
            <p:ph type="title"/>
          </p:nvPr>
        </p:nvSpPr>
        <p:spPr/>
        <p:txBody>
          <a:bodyPr lIns="90487" tIns="44450" rIns="90487" bIns="44450" anchor="ctr"/>
          <a:lstStyle/>
          <a:p>
            <a:pPr eaLnBrk="1" hangingPunct="1">
              <a:defRPr/>
            </a:pPr>
            <a:r>
              <a:rPr lang="en-US">
                <a:cs typeface="+mj-cs"/>
              </a:rPr>
              <a:t>Speech Recognition</a:t>
            </a:r>
          </a:p>
        </p:txBody>
      </p:sp>
      <p:sp>
        <p:nvSpPr>
          <p:cNvPr id="206853" name="Rectangle 5">
            <a:extLst>
              <a:ext uri="{FF2B5EF4-FFF2-40B4-BE49-F238E27FC236}">
                <a16:creationId xmlns:a16="http://schemas.microsoft.com/office/drawing/2014/main" id="{71FAC7D3-F9BA-C6FB-FC44-B4C830C09A83}"/>
              </a:ext>
            </a:extLst>
          </p:cNvPr>
          <p:cNvSpPr>
            <a:spLocks noGrp="1" noChangeArrowheads="1"/>
          </p:cNvSpPr>
          <p:nvPr>
            <p:ph type="body" idx="1"/>
          </p:nvPr>
        </p:nvSpPr>
        <p:spPr>
          <a:xfrm>
            <a:off x="533400" y="1295400"/>
            <a:ext cx="8001000" cy="4419600"/>
          </a:xfrm>
        </p:spPr>
        <p:txBody>
          <a:bodyPr lIns="90487" tIns="44450" rIns="90487" bIns="44450"/>
          <a:lstStyle/>
          <a:p>
            <a:pPr eaLnBrk="1" hangingPunct="1">
              <a:defRPr/>
            </a:pPr>
            <a:r>
              <a:rPr lang="en-US" sz="2400">
                <a:cs typeface="+mn-cs"/>
              </a:rPr>
              <a:t>Speech recognition attempts to interpret digitized speech for meaning</a:t>
            </a:r>
          </a:p>
          <a:p>
            <a:pPr eaLnBrk="1" hangingPunct="1">
              <a:defRPr/>
            </a:pPr>
            <a:r>
              <a:rPr lang="en-US" sz="2400">
                <a:cs typeface="+mn-cs"/>
              </a:rPr>
              <a:t>The task is complicated by the differences among speakers and even the different ways a given speaker might pronounce the same word depending on mood, context, etc.</a:t>
            </a:r>
          </a:p>
          <a:p>
            <a:pPr eaLnBrk="1" hangingPunct="1">
              <a:defRPr/>
            </a:pPr>
            <a:r>
              <a:rPr lang="en-US" sz="2400">
                <a:cs typeface="+mn-cs"/>
              </a:rPr>
              <a:t>Some success has been achieved by tailoring/training a program to recognize a particular speaker</a:t>
            </a:r>
          </a:p>
          <a:p>
            <a:pPr eaLnBrk="1" hangingPunct="1">
              <a:defRPr/>
            </a:pPr>
            <a:r>
              <a:rPr lang="en-US" sz="2400">
                <a:cs typeface="+mn-cs"/>
              </a:rPr>
              <a:t>Some reasonably successful voice activation systems have been produced where vocabulary is limited to small number of words</a:t>
            </a:r>
          </a:p>
          <a:p>
            <a:pPr eaLnBrk="1" hangingPunct="1">
              <a:defRPr/>
            </a:pPr>
            <a:r>
              <a:rPr lang="en-US" sz="2400">
                <a:cs typeface="+mn-cs"/>
              </a:rPr>
              <a:t>Speech recognition remains a very challenging problem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6853">
                                            <p:txEl>
                                              <p:pRg st="0" end="0"/>
                                            </p:txEl>
                                          </p:spTgt>
                                        </p:tgtEl>
                                        <p:attrNameLst>
                                          <p:attrName>style.visibility</p:attrName>
                                        </p:attrNameLst>
                                      </p:cBhvr>
                                      <p:to>
                                        <p:strVal val="visible"/>
                                      </p:to>
                                    </p:set>
                                    <p:anim calcmode="lin" valueType="num">
                                      <p:cBhvr additive="base">
                                        <p:cTn id="7" dur="500" fill="hold"/>
                                        <p:tgtEl>
                                          <p:spTgt spid="2068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68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6853">
                                            <p:txEl>
                                              <p:pRg st="1" end="1"/>
                                            </p:txEl>
                                          </p:spTgt>
                                        </p:tgtEl>
                                        <p:attrNameLst>
                                          <p:attrName>style.visibility</p:attrName>
                                        </p:attrNameLst>
                                      </p:cBhvr>
                                      <p:to>
                                        <p:strVal val="visible"/>
                                      </p:to>
                                    </p:set>
                                    <p:anim calcmode="lin" valueType="num">
                                      <p:cBhvr additive="base">
                                        <p:cTn id="13" dur="500" fill="hold"/>
                                        <p:tgtEl>
                                          <p:spTgt spid="20685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68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6853">
                                            <p:txEl>
                                              <p:pRg st="2" end="2"/>
                                            </p:txEl>
                                          </p:spTgt>
                                        </p:tgtEl>
                                        <p:attrNameLst>
                                          <p:attrName>style.visibility</p:attrName>
                                        </p:attrNameLst>
                                      </p:cBhvr>
                                      <p:to>
                                        <p:strVal val="visible"/>
                                      </p:to>
                                    </p:set>
                                    <p:anim calcmode="lin" valueType="num">
                                      <p:cBhvr additive="base">
                                        <p:cTn id="19" dur="500" fill="hold"/>
                                        <p:tgtEl>
                                          <p:spTgt spid="20685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68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6853">
                                            <p:txEl>
                                              <p:pRg st="3" end="3"/>
                                            </p:txEl>
                                          </p:spTgt>
                                        </p:tgtEl>
                                        <p:attrNameLst>
                                          <p:attrName>style.visibility</p:attrName>
                                        </p:attrNameLst>
                                      </p:cBhvr>
                                      <p:to>
                                        <p:strVal val="visible"/>
                                      </p:to>
                                    </p:set>
                                    <p:anim calcmode="lin" valueType="num">
                                      <p:cBhvr additive="base">
                                        <p:cTn id="25" dur="500" fill="hold"/>
                                        <p:tgtEl>
                                          <p:spTgt spid="20685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685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6853">
                                            <p:txEl>
                                              <p:pRg st="4" end="4"/>
                                            </p:txEl>
                                          </p:spTgt>
                                        </p:tgtEl>
                                        <p:attrNameLst>
                                          <p:attrName>style.visibility</p:attrName>
                                        </p:attrNameLst>
                                      </p:cBhvr>
                                      <p:to>
                                        <p:strVal val="visible"/>
                                      </p:to>
                                    </p:set>
                                    <p:anim calcmode="lin" valueType="num">
                                      <p:cBhvr additive="base">
                                        <p:cTn id="31" dur="500" fill="hold"/>
                                        <p:tgtEl>
                                          <p:spTgt spid="20685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685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4">
            <a:extLst>
              <a:ext uri="{FF2B5EF4-FFF2-40B4-BE49-F238E27FC236}">
                <a16:creationId xmlns:a16="http://schemas.microsoft.com/office/drawing/2014/main" id="{CE349ECF-2FF6-E65B-205A-8059406D1AB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A69E4BCF-161D-2C44-885A-19FA011BC287}" type="slidenum">
              <a:rPr lang="en-US" altLang="en-US" sz="1400" smtClean="0">
                <a:solidFill>
                  <a:schemeClr val="bg2"/>
                </a:solidFill>
              </a:rPr>
              <a:pPr>
                <a:spcBef>
                  <a:spcPct val="0"/>
                </a:spcBef>
                <a:buClrTx/>
                <a:buFontTx/>
                <a:buNone/>
              </a:pPr>
              <a:t>42</a:t>
            </a:fld>
            <a:endParaRPr lang="en-US" altLang="en-US" sz="1400">
              <a:solidFill>
                <a:schemeClr val="bg2"/>
              </a:solidFill>
            </a:endParaRPr>
          </a:p>
        </p:txBody>
      </p:sp>
      <p:sp>
        <p:nvSpPr>
          <p:cNvPr id="59394" name="Rectangle 2">
            <a:extLst>
              <a:ext uri="{FF2B5EF4-FFF2-40B4-BE49-F238E27FC236}">
                <a16:creationId xmlns:a16="http://schemas.microsoft.com/office/drawing/2014/main" id="{F3D010E1-DCBD-CFFB-2A87-A91937A4E1CF}"/>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59395" name="Rectangle 3">
            <a:extLst>
              <a:ext uri="{FF2B5EF4-FFF2-40B4-BE49-F238E27FC236}">
                <a16:creationId xmlns:a16="http://schemas.microsoft.com/office/drawing/2014/main" id="{93B5AFD5-9866-76C5-9F5F-EE66978BAB07}"/>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208900" name="Rectangle 4">
            <a:extLst>
              <a:ext uri="{FF2B5EF4-FFF2-40B4-BE49-F238E27FC236}">
                <a16:creationId xmlns:a16="http://schemas.microsoft.com/office/drawing/2014/main" id="{9D8C5194-CFF4-5047-5C46-B4C4970B3085}"/>
              </a:ext>
            </a:extLst>
          </p:cNvPr>
          <p:cNvSpPr>
            <a:spLocks noGrp="1" noChangeArrowheads="1"/>
          </p:cNvSpPr>
          <p:nvPr>
            <p:ph type="title"/>
          </p:nvPr>
        </p:nvSpPr>
        <p:spPr/>
        <p:txBody>
          <a:bodyPr lIns="90487" tIns="44450" rIns="90487" bIns="44450" anchor="ctr"/>
          <a:lstStyle/>
          <a:p>
            <a:pPr eaLnBrk="1" hangingPunct="1">
              <a:defRPr/>
            </a:pPr>
            <a:r>
              <a:rPr lang="en-US">
                <a:cs typeface="+mj-cs"/>
              </a:rPr>
              <a:t>Speech Recognition</a:t>
            </a:r>
            <a:br>
              <a:rPr lang="en-US">
                <a:cs typeface="+mj-cs"/>
              </a:rPr>
            </a:br>
            <a:r>
              <a:rPr lang="en-US">
                <a:cs typeface="+mj-cs"/>
              </a:rPr>
              <a:t>Illustrating the Difficulties</a:t>
            </a:r>
          </a:p>
        </p:txBody>
      </p:sp>
      <p:pic>
        <p:nvPicPr>
          <p:cNvPr id="59397" name="Picture 5">
            <a:extLst>
              <a:ext uri="{FF2B5EF4-FFF2-40B4-BE49-F238E27FC236}">
                <a16:creationId xmlns:a16="http://schemas.microsoft.com/office/drawing/2014/main" id="{842A6C1F-B741-79E6-66EC-EC4FA436408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162300"/>
            <a:ext cx="48514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6">
            <a:extLst>
              <a:ext uri="{FF2B5EF4-FFF2-40B4-BE49-F238E27FC236}">
                <a16:creationId xmlns:a16="http://schemas.microsoft.com/office/drawing/2014/main" id="{84C75C64-A816-88F3-35F5-58A0C3B062A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400300"/>
            <a:ext cx="4787900"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Slide Number Placeholder 5">
            <a:extLst>
              <a:ext uri="{FF2B5EF4-FFF2-40B4-BE49-F238E27FC236}">
                <a16:creationId xmlns:a16="http://schemas.microsoft.com/office/drawing/2014/main" id="{091230F1-55A7-CF2E-B824-88C8D6A26A9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7A3F0A16-B082-9946-858B-4526DEE943DF}" type="slidenum">
              <a:rPr lang="en-US" altLang="en-US" sz="1400" smtClean="0">
                <a:solidFill>
                  <a:schemeClr val="bg2"/>
                </a:solidFill>
              </a:rPr>
              <a:pPr>
                <a:spcBef>
                  <a:spcPct val="0"/>
                </a:spcBef>
                <a:buClrTx/>
                <a:buFontTx/>
                <a:buNone/>
              </a:pPr>
              <a:t>43</a:t>
            </a:fld>
            <a:endParaRPr lang="en-US" altLang="en-US" sz="1400">
              <a:solidFill>
                <a:schemeClr val="bg2"/>
              </a:solidFill>
            </a:endParaRPr>
          </a:p>
        </p:txBody>
      </p:sp>
      <p:sp>
        <p:nvSpPr>
          <p:cNvPr id="60418" name="Rectangle 2">
            <a:extLst>
              <a:ext uri="{FF2B5EF4-FFF2-40B4-BE49-F238E27FC236}">
                <a16:creationId xmlns:a16="http://schemas.microsoft.com/office/drawing/2014/main" id="{E22D10BD-4338-9A68-9DAC-F7A287230E55}"/>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60419" name="Rectangle 3">
            <a:extLst>
              <a:ext uri="{FF2B5EF4-FFF2-40B4-BE49-F238E27FC236}">
                <a16:creationId xmlns:a16="http://schemas.microsoft.com/office/drawing/2014/main" id="{1DA950AB-B683-9E84-0DC4-63BB162155A3}"/>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endParaRPr lang="en-US" altLang="en-US" sz="2800">
              <a:latin typeface="Times New Roman" panose="02020603050405020304" pitchFamily="18" charset="0"/>
            </a:endParaRPr>
          </a:p>
        </p:txBody>
      </p:sp>
      <p:sp>
        <p:nvSpPr>
          <p:cNvPr id="215044" name="Rectangle 4">
            <a:extLst>
              <a:ext uri="{FF2B5EF4-FFF2-40B4-BE49-F238E27FC236}">
                <a16:creationId xmlns:a16="http://schemas.microsoft.com/office/drawing/2014/main" id="{7FE60DCA-6F83-1028-3024-FE1CD8FA6652}"/>
              </a:ext>
            </a:extLst>
          </p:cNvPr>
          <p:cNvSpPr>
            <a:spLocks noGrp="1" noChangeArrowheads="1"/>
          </p:cNvSpPr>
          <p:nvPr>
            <p:ph type="title"/>
          </p:nvPr>
        </p:nvSpPr>
        <p:spPr/>
        <p:txBody>
          <a:bodyPr lIns="90487" tIns="44450" rIns="90487" bIns="44450" anchor="ctr"/>
          <a:lstStyle/>
          <a:p>
            <a:pPr eaLnBrk="1" hangingPunct="1">
              <a:defRPr/>
            </a:pPr>
            <a:r>
              <a:rPr lang="en-US">
                <a:cs typeface="+mj-cs"/>
              </a:rPr>
              <a:t>Summary</a:t>
            </a:r>
          </a:p>
        </p:txBody>
      </p:sp>
      <p:sp>
        <p:nvSpPr>
          <p:cNvPr id="215045" name="Rectangle 5">
            <a:extLst>
              <a:ext uri="{FF2B5EF4-FFF2-40B4-BE49-F238E27FC236}">
                <a16:creationId xmlns:a16="http://schemas.microsoft.com/office/drawing/2014/main" id="{B457DE09-14EB-E55A-6F90-2A3A854C07BE}"/>
              </a:ext>
            </a:extLst>
          </p:cNvPr>
          <p:cNvSpPr>
            <a:spLocks noGrp="1" noChangeArrowheads="1"/>
          </p:cNvSpPr>
          <p:nvPr>
            <p:ph type="body" idx="1"/>
          </p:nvPr>
        </p:nvSpPr>
        <p:spPr>
          <a:xfrm>
            <a:off x="609600" y="1219200"/>
            <a:ext cx="8153400" cy="4457700"/>
          </a:xfrm>
        </p:spPr>
        <p:txBody>
          <a:bodyPr lIns="90487" tIns="44450" rIns="90487" bIns="44450"/>
          <a:lstStyle/>
          <a:p>
            <a:pPr eaLnBrk="1" hangingPunct="1">
              <a:defRPr/>
            </a:pPr>
            <a:r>
              <a:rPr lang="en-US" sz="2400">
                <a:cs typeface="+mn-cs"/>
              </a:rPr>
              <a:t>Digital sound is produced by sampling sound waves over time</a:t>
            </a:r>
          </a:p>
          <a:p>
            <a:pPr eaLnBrk="1" hangingPunct="1">
              <a:defRPr/>
            </a:pPr>
            <a:r>
              <a:rPr lang="en-US" sz="2400">
                <a:cs typeface="+mn-cs"/>
              </a:rPr>
              <a:t>A digital sound file consists of sampled amplitudes at a number of discrete times within a given time interval</a:t>
            </a:r>
          </a:p>
          <a:p>
            <a:pPr eaLnBrk="1" hangingPunct="1">
              <a:defRPr/>
            </a:pPr>
            <a:r>
              <a:rPr lang="en-US" sz="2400">
                <a:cs typeface="+mn-cs"/>
              </a:rPr>
              <a:t>The number of samples per second is called the sample rate</a:t>
            </a:r>
          </a:p>
          <a:p>
            <a:pPr eaLnBrk="1" hangingPunct="1">
              <a:defRPr/>
            </a:pPr>
            <a:r>
              <a:rPr lang="en-US" sz="2400">
                <a:cs typeface="+mn-cs"/>
              </a:rPr>
              <a:t>The number of bits devoted to storing individual sampled amplitudes is called the resolution of the digitized sound: 8-bit, 16-bit and higher resolutions are used depending on the kind of sound being digitized</a:t>
            </a:r>
          </a:p>
          <a:p>
            <a:pPr eaLnBrk="1" hangingPunct="1">
              <a:defRPr/>
            </a:pPr>
            <a:r>
              <a:rPr lang="en-US" sz="2400">
                <a:cs typeface="+mn-cs"/>
              </a:rPr>
              <a:t>Fidelity will be largely determined by the sample rate and resolution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15045">
                                            <p:txEl>
                                              <p:pRg st="0" end="0"/>
                                            </p:txEl>
                                          </p:spTgt>
                                        </p:tgtEl>
                                        <p:attrNameLst>
                                          <p:attrName>style.visibility</p:attrName>
                                        </p:attrNameLst>
                                      </p:cBhvr>
                                      <p:to>
                                        <p:strVal val="visible"/>
                                      </p:to>
                                    </p:set>
                                    <p:anim calcmode="lin" valueType="num">
                                      <p:cBhvr additive="base">
                                        <p:cTn id="7" dur="500" fill="hold"/>
                                        <p:tgtEl>
                                          <p:spTgt spid="21504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5045">
                                            <p:txEl>
                                              <p:pRg st="1" end="1"/>
                                            </p:txEl>
                                          </p:spTgt>
                                        </p:tgtEl>
                                        <p:attrNameLst>
                                          <p:attrName>style.visibility</p:attrName>
                                        </p:attrNameLst>
                                      </p:cBhvr>
                                      <p:to>
                                        <p:strVal val="visible"/>
                                      </p:to>
                                    </p:set>
                                    <p:anim calcmode="lin" valueType="num">
                                      <p:cBhvr additive="base">
                                        <p:cTn id="13" dur="500" fill="hold"/>
                                        <p:tgtEl>
                                          <p:spTgt spid="21504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15045">
                                            <p:txEl>
                                              <p:pRg st="2" end="2"/>
                                            </p:txEl>
                                          </p:spTgt>
                                        </p:tgtEl>
                                        <p:attrNameLst>
                                          <p:attrName>style.visibility</p:attrName>
                                        </p:attrNameLst>
                                      </p:cBhvr>
                                      <p:to>
                                        <p:strVal val="visible"/>
                                      </p:to>
                                    </p:set>
                                    <p:anim calcmode="lin" valueType="num">
                                      <p:cBhvr additive="base">
                                        <p:cTn id="19" dur="500" fill="hold"/>
                                        <p:tgtEl>
                                          <p:spTgt spid="21504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4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15045">
                                            <p:txEl>
                                              <p:pRg st="3" end="3"/>
                                            </p:txEl>
                                          </p:spTgt>
                                        </p:tgtEl>
                                        <p:attrNameLst>
                                          <p:attrName>style.visibility</p:attrName>
                                        </p:attrNameLst>
                                      </p:cBhvr>
                                      <p:to>
                                        <p:strVal val="visible"/>
                                      </p:to>
                                    </p:set>
                                    <p:anim calcmode="lin" valueType="num">
                                      <p:cBhvr additive="base">
                                        <p:cTn id="25" dur="500" fill="hold"/>
                                        <p:tgtEl>
                                          <p:spTgt spid="21504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4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15045">
                                            <p:txEl>
                                              <p:pRg st="4" end="4"/>
                                            </p:txEl>
                                          </p:spTgt>
                                        </p:tgtEl>
                                        <p:attrNameLst>
                                          <p:attrName>style.visibility</p:attrName>
                                        </p:attrNameLst>
                                      </p:cBhvr>
                                      <p:to>
                                        <p:strVal val="visible"/>
                                      </p:to>
                                    </p:set>
                                    <p:anim calcmode="lin" valueType="num">
                                      <p:cBhvr additive="base">
                                        <p:cTn id="31" dur="500" fill="hold"/>
                                        <p:tgtEl>
                                          <p:spTgt spid="21504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04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Number Placeholder 5">
            <a:extLst>
              <a:ext uri="{FF2B5EF4-FFF2-40B4-BE49-F238E27FC236}">
                <a16:creationId xmlns:a16="http://schemas.microsoft.com/office/drawing/2014/main" id="{67C3FA52-4B33-C64E-01CD-2CDE2A9C6D1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8A84637F-6383-8846-9771-89FBCD3E21B8}" type="slidenum">
              <a:rPr lang="en-US" altLang="en-US" sz="1400" smtClean="0">
                <a:solidFill>
                  <a:schemeClr val="bg2"/>
                </a:solidFill>
              </a:rPr>
              <a:pPr>
                <a:spcBef>
                  <a:spcPct val="0"/>
                </a:spcBef>
                <a:buClrTx/>
                <a:buFontTx/>
                <a:buNone/>
              </a:pPr>
              <a:t>44</a:t>
            </a:fld>
            <a:endParaRPr lang="en-US" altLang="en-US" sz="1400">
              <a:solidFill>
                <a:schemeClr val="bg2"/>
              </a:solidFill>
            </a:endParaRPr>
          </a:p>
        </p:txBody>
      </p:sp>
      <p:sp>
        <p:nvSpPr>
          <p:cNvPr id="86018" name="Rectangle 2">
            <a:extLst>
              <a:ext uri="{FF2B5EF4-FFF2-40B4-BE49-F238E27FC236}">
                <a16:creationId xmlns:a16="http://schemas.microsoft.com/office/drawing/2014/main" id="{6A591366-FF16-7EC3-0510-02EC39893A72}"/>
              </a:ext>
            </a:extLst>
          </p:cNvPr>
          <p:cNvSpPr>
            <a:spLocks noGrp="1" noChangeArrowheads="1"/>
          </p:cNvSpPr>
          <p:nvPr>
            <p:ph type="title"/>
          </p:nvPr>
        </p:nvSpPr>
        <p:spPr/>
        <p:txBody>
          <a:bodyPr/>
          <a:lstStyle/>
          <a:p>
            <a:pPr eaLnBrk="1" hangingPunct="1">
              <a:defRPr/>
            </a:pPr>
            <a:r>
              <a:rPr lang="en-US" dirty="0">
                <a:cs typeface="+mj-cs"/>
              </a:rPr>
              <a:t>Tutorial </a:t>
            </a:r>
            <a:r>
              <a:rPr lang="en-US">
                <a:cs typeface="+mj-cs"/>
              </a:rPr>
              <a:t>and Demo on </a:t>
            </a:r>
            <a:r>
              <a:rPr lang="en-US" dirty="0">
                <a:cs typeface="+mj-cs"/>
              </a:rPr>
              <a:t>Digital Audio</a:t>
            </a:r>
          </a:p>
        </p:txBody>
      </p:sp>
      <p:sp>
        <p:nvSpPr>
          <p:cNvPr id="61443" name="Rectangle 3">
            <a:extLst>
              <a:ext uri="{FF2B5EF4-FFF2-40B4-BE49-F238E27FC236}">
                <a16:creationId xmlns:a16="http://schemas.microsoft.com/office/drawing/2014/main" id="{3ADA9329-3834-A9C6-D787-711E641472F3}"/>
              </a:ext>
            </a:extLst>
          </p:cNvPr>
          <p:cNvSpPr>
            <a:spLocks noGrp="1" noChangeArrowheads="1"/>
          </p:cNvSpPr>
          <p:nvPr>
            <p:ph type="body" idx="1"/>
          </p:nvPr>
        </p:nvSpPr>
        <p:spPr/>
        <p:txBody>
          <a:bodyPr/>
          <a:lstStyle/>
          <a:p>
            <a:pPr eaLnBrk="1" hangingPunct="1">
              <a:lnSpc>
                <a:spcPct val="80000"/>
              </a:lnSpc>
            </a:pPr>
            <a:endParaRPr lang="en-US" altLang="en-US" sz="2000" dirty="0"/>
          </a:p>
          <a:p>
            <a:pPr eaLnBrk="1" hangingPunct="1">
              <a:lnSpc>
                <a:spcPct val="80000"/>
              </a:lnSpc>
            </a:pPr>
            <a:endParaRPr lang="en-US" altLang="en-US" sz="2000" dirty="0"/>
          </a:p>
          <a:p>
            <a:pPr eaLnBrk="1" hangingPunct="1">
              <a:lnSpc>
                <a:spcPct val="80000"/>
              </a:lnSpc>
            </a:pPr>
            <a:r>
              <a:rPr lang="en-US" altLang="en-US" sz="3600" dirty="0">
                <a:hlinkClick r:id="rId3"/>
              </a:rPr>
              <a:t>https://www.joelstrait.com/digital_audio_primer/</a:t>
            </a:r>
            <a:endParaRPr lang="en-US" altLang="en-US" sz="3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8">
            <a:extLst>
              <a:ext uri="{FF2B5EF4-FFF2-40B4-BE49-F238E27FC236}">
                <a16:creationId xmlns:a16="http://schemas.microsoft.com/office/drawing/2014/main" id="{0B125D43-2B62-152E-B5F0-24EA646EB84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C8865853-BBB4-EF4B-B992-7A16F778E841}" type="slidenum">
              <a:rPr lang="en-US" altLang="en-US" sz="1400" smtClean="0">
                <a:solidFill>
                  <a:schemeClr val="bg2"/>
                </a:solidFill>
              </a:rPr>
              <a:pPr>
                <a:spcBef>
                  <a:spcPct val="0"/>
                </a:spcBef>
                <a:buClrTx/>
                <a:buFontTx/>
                <a:buNone/>
              </a:pPr>
              <a:t>45</a:t>
            </a:fld>
            <a:endParaRPr lang="en-US" altLang="en-US" sz="1400">
              <a:solidFill>
                <a:schemeClr val="bg2"/>
              </a:solidFill>
            </a:endParaRPr>
          </a:p>
        </p:txBody>
      </p:sp>
      <p:sp>
        <p:nvSpPr>
          <p:cNvPr id="225282" name="Rectangle 2">
            <a:extLst>
              <a:ext uri="{FF2B5EF4-FFF2-40B4-BE49-F238E27FC236}">
                <a16:creationId xmlns:a16="http://schemas.microsoft.com/office/drawing/2014/main" id="{BB415DE3-8D2A-3047-2874-B6EED71A020F}"/>
              </a:ext>
            </a:extLst>
          </p:cNvPr>
          <p:cNvSpPr>
            <a:spLocks noGrp="1" noChangeArrowheads="1"/>
          </p:cNvSpPr>
          <p:nvPr>
            <p:ph type="ctrTitle"/>
          </p:nvPr>
        </p:nvSpPr>
        <p:spPr/>
        <p:txBody>
          <a:bodyPr/>
          <a:lstStyle/>
          <a:p>
            <a:pPr eaLnBrk="1" hangingPunct="1">
              <a:defRPr/>
            </a:pPr>
            <a:r>
              <a:rPr lang="en-US" dirty="0">
                <a:cs typeface="+mj-cs"/>
              </a:rPr>
              <a:t>Questions?</a:t>
            </a:r>
          </a:p>
        </p:txBody>
      </p:sp>
      <p:sp>
        <p:nvSpPr>
          <p:cNvPr id="225283" name="Rectangle 3">
            <a:extLst>
              <a:ext uri="{FF2B5EF4-FFF2-40B4-BE49-F238E27FC236}">
                <a16:creationId xmlns:a16="http://schemas.microsoft.com/office/drawing/2014/main" id="{55037BFA-28AC-CB9A-72CB-B026FC385E05}"/>
              </a:ext>
            </a:extLst>
          </p:cNvPr>
          <p:cNvSpPr>
            <a:spLocks noGrp="1" noChangeArrowheads="1"/>
          </p:cNvSpPr>
          <p:nvPr>
            <p:ph type="subTitle" idx="1"/>
          </p:nvPr>
        </p:nvSpPr>
        <p:spPr/>
        <p:txBody>
          <a:bodyPr/>
          <a:lstStyle/>
          <a:p>
            <a:pPr eaLnBrk="1" hangingPunct="1">
              <a:defRPr/>
            </a:pPr>
            <a:endParaRPr lang="en-US">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C03B207F-4505-25DE-444F-9310B3D2356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D320FE48-7932-2949-8280-25D18D65AB98}" type="slidenum">
              <a:rPr lang="en-US" altLang="en-US" sz="1400" smtClean="0">
                <a:solidFill>
                  <a:schemeClr val="bg2"/>
                </a:solidFill>
              </a:rPr>
              <a:pPr>
                <a:spcBef>
                  <a:spcPct val="0"/>
                </a:spcBef>
                <a:buClrTx/>
                <a:buFontTx/>
                <a:buNone/>
              </a:pPr>
              <a:t>5</a:t>
            </a:fld>
            <a:endParaRPr lang="en-US" altLang="en-US" sz="1400">
              <a:solidFill>
                <a:schemeClr val="bg2"/>
              </a:solidFill>
            </a:endParaRPr>
          </a:p>
        </p:txBody>
      </p:sp>
      <p:sp>
        <p:nvSpPr>
          <p:cNvPr id="61442" name="Rectangle 2">
            <a:extLst>
              <a:ext uri="{FF2B5EF4-FFF2-40B4-BE49-F238E27FC236}">
                <a16:creationId xmlns:a16="http://schemas.microsoft.com/office/drawing/2014/main" id="{6D224CA2-58D0-B841-490F-B8A314836658}"/>
              </a:ext>
            </a:extLst>
          </p:cNvPr>
          <p:cNvSpPr>
            <a:spLocks noGrp="1" noChangeArrowheads="1"/>
          </p:cNvSpPr>
          <p:nvPr>
            <p:ph type="title"/>
          </p:nvPr>
        </p:nvSpPr>
        <p:spPr/>
        <p:txBody>
          <a:bodyPr/>
          <a:lstStyle/>
          <a:p>
            <a:pPr eaLnBrk="1" hangingPunct="1">
              <a:defRPr/>
            </a:pPr>
            <a:r>
              <a:rPr lang="en-US">
                <a:cs typeface="+mj-cs"/>
              </a:rPr>
              <a:t>SOUND WAVE PROPERTIES</a:t>
            </a:r>
          </a:p>
        </p:txBody>
      </p:sp>
      <p:sp>
        <p:nvSpPr>
          <p:cNvPr id="61443" name="Rectangle 3">
            <a:extLst>
              <a:ext uri="{FF2B5EF4-FFF2-40B4-BE49-F238E27FC236}">
                <a16:creationId xmlns:a16="http://schemas.microsoft.com/office/drawing/2014/main" id="{DB655C8A-0052-40BE-00C0-364C1DE0E6D1}"/>
              </a:ext>
            </a:extLst>
          </p:cNvPr>
          <p:cNvSpPr>
            <a:spLocks noGrp="1" noChangeArrowheads="1"/>
          </p:cNvSpPr>
          <p:nvPr>
            <p:ph type="body" idx="1"/>
          </p:nvPr>
        </p:nvSpPr>
        <p:spPr/>
        <p:txBody>
          <a:bodyPr/>
          <a:lstStyle/>
          <a:p>
            <a:pPr eaLnBrk="1" hangingPunct="1">
              <a:defRPr/>
            </a:pPr>
            <a:r>
              <a:rPr lang="en-US">
                <a:cs typeface="+mn-cs"/>
              </a:rPr>
              <a:t>Amplitude</a:t>
            </a:r>
          </a:p>
          <a:p>
            <a:pPr eaLnBrk="1" hangingPunct="1">
              <a:buFontTx/>
              <a:buNone/>
              <a:defRPr/>
            </a:pPr>
            <a:endParaRPr lang="en-US">
              <a:cs typeface="+mn-cs"/>
            </a:endParaRPr>
          </a:p>
          <a:p>
            <a:pPr eaLnBrk="1" hangingPunct="1">
              <a:defRPr/>
            </a:pPr>
            <a:r>
              <a:rPr lang="en-US">
                <a:cs typeface="+mn-cs"/>
              </a:rPr>
              <a:t>Frequency</a:t>
            </a:r>
          </a:p>
          <a:p>
            <a:pPr eaLnBrk="1" hangingPunct="1">
              <a:defRPr/>
            </a:pPr>
            <a:endParaRPr lang="en-US">
              <a:cs typeface="+mn-cs"/>
            </a:endParaRPr>
          </a:p>
          <a:p>
            <a:pPr eaLnBrk="1" hangingPunct="1">
              <a:defRPr/>
            </a:pPr>
            <a:r>
              <a:rPr lang="en-US">
                <a:cs typeface="+mn-cs"/>
              </a:rPr>
              <a:t>Timbre (Harmonics or complexity)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4">
            <a:extLst>
              <a:ext uri="{FF2B5EF4-FFF2-40B4-BE49-F238E27FC236}">
                <a16:creationId xmlns:a16="http://schemas.microsoft.com/office/drawing/2014/main" id="{743ADC6F-23FF-E9C4-979A-6BE3707910F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50CFD420-3E0D-CA4D-9328-6C5B92479F59}" type="slidenum">
              <a:rPr lang="en-US" altLang="en-US" sz="1400" smtClean="0">
                <a:solidFill>
                  <a:schemeClr val="bg2"/>
                </a:solidFill>
              </a:rPr>
              <a:pPr>
                <a:spcBef>
                  <a:spcPct val="0"/>
                </a:spcBef>
                <a:buClrTx/>
                <a:buFontTx/>
                <a:buNone/>
              </a:pPr>
              <a:t>6</a:t>
            </a:fld>
            <a:endParaRPr lang="en-US" altLang="en-US" sz="1400">
              <a:solidFill>
                <a:schemeClr val="bg2"/>
              </a:solidFill>
            </a:endParaRPr>
          </a:p>
        </p:txBody>
      </p:sp>
      <p:sp>
        <p:nvSpPr>
          <p:cNvPr id="181250" name="Rectangle 2">
            <a:extLst>
              <a:ext uri="{FF2B5EF4-FFF2-40B4-BE49-F238E27FC236}">
                <a16:creationId xmlns:a16="http://schemas.microsoft.com/office/drawing/2014/main" id="{65C20E53-59C5-8BFB-86F1-4B1A8F5991FB}"/>
              </a:ext>
            </a:extLst>
          </p:cNvPr>
          <p:cNvSpPr>
            <a:spLocks noGrp="1" noChangeArrowheads="1"/>
          </p:cNvSpPr>
          <p:nvPr>
            <p:ph type="title"/>
          </p:nvPr>
        </p:nvSpPr>
        <p:spPr/>
        <p:txBody>
          <a:bodyPr/>
          <a:lstStyle/>
          <a:p>
            <a:pPr eaLnBrk="1" hangingPunct="1">
              <a:defRPr/>
            </a:pPr>
            <a:r>
              <a:rPr lang="en-US">
                <a:cs typeface="+mj-cs"/>
              </a:rPr>
              <a:t>Amplitude (Intensity of Sound)</a:t>
            </a:r>
          </a:p>
        </p:txBody>
      </p:sp>
      <p:grpSp>
        <p:nvGrpSpPr>
          <p:cNvPr id="21507" name="Group 3">
            <a:extLst>
              <a:ext uri="{FF2B5EF4-FFF2-40B4-BE49-F238E27FC236}">
                <a16:creationId xmlns:a16="http://schemas.microsoft.com/office/drawing/2014/main" id="{B5D1C5C0-8813-6023-1312-F7D96DDB0E27}"/>
              </a:ext>
            </a:extLst>
          </p:cNvPr>
          <p:cNvGrpSpPr>
            <a:grpSpLocks/>
          </p:cNvGrpSpPr>
          <p:nvPr/>
        </p:nvGrpSpPr>
        <p:grpSpPr bwMode="auto">
          <a:xfrm>
            <a:off x="2362200" y="2286000"/>
            <a:ext cx="5867400" cy="3886200"/>
            <a:chOff x="0" y="0"/>
            <a:chExt cx="2879" cy="2706"/>
          </a:xfrm>
        </p:grpSpPr>
        <p:sp>
          <p:nvSpPr>
            <p:cNvPr id="21508" name="Rectangle 4">
              <a:extLst>
                <a:ext uri="{FF2B5EF4-FFF2-40B4-BE49-F238E27FC236}">
                  <a16:creationId xmlns:a16="http://schemas.microsoft.com/office/drawing/2014/main" id="{6F08A29D-C979-3695-B6C4-3AE48D63D048}"/>
                </a:ext>
              </a:extLst>
            </p:cNvPr>
            <p:cNvSpPr>
              <a:spLocks noChangeArrowheads="1"/>
            </p:cNvSpPr>
            <p:nvPr/>
          </p:nvSpPr>
          <p:spPr bwMode="auto">
            <a:xfrm>
              <a:off x="0" y="0"/>
              <a:ext cx="223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Threshold of hearing</a:t>
              </a:r>
            </a:p>
          </p:txBody>
        </p:sp>
        <p:sp>
          <p:nvSpPr>
            <p:cNvPr id="21509" name="Rectangle 5">
              <a:extLst>
                <a:ext uri="{FF2B5EF4-FFF2-40B4-BE49-F238E27FC236}">
                  <a16:creationId xmlns:a16="http://schemas.microsoft.com/office/drawing/2014/main" id="{8E64E181-3A12-33B8-02BB-91E3F40AF385}"/>
                </a:ext>
              </a:extLst>
            </p:cNvPr>
            <p:cNvSpPr>
              <a:spLocks noChangeArrowheads="1"/>
            </p:cNvSpPr>
            <p:nvPr/>
          </p:nvSpPr>
          <p:spPr bwMode="auto">
            <a:xfrm>
              <a:off x="2230" y="0"/>
              <a:ext cx="64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0 dB</a:t>
              </a:r>
            </a:p>
          </p:txBody>
        </p:sp>
        <p:sp>
          <p:nvSpPr>
            <p:cNvPr id="21510" name="Rectangle 6">
              <a:extLst>
                <a:ext uri="{FF2B5EF4-FFF2-40B4-BE49-F238E27FC236}">
                  <a16:creationId xmlns:a16="http://schemas.microsoft.com/office/drawing/2014/main" id="{33378080-0B29-2AAE-97ED-B6B2D3E72A85}"/>
                </a:ext>
              </a:extLst>
            </p:cNvPr>
            <p:cNvSpPr>
              <a:spLocks noChangeArrowheads="1"/>
            </p:cNvSpPr>
            <p:nvPr/>
          </p:nvSpPr>
          <p:spPr bwMode="auto">
            <a:xfrm>
              <a:off x="0" y="289"/>
              <a:ext cx="2230"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Leaves rustling in the breeze</a:t>
              </a:r>
            </a:p>
          </p:txBody>
        </p:sp>
        <p:sp>
          <p:nvSpPr>
            <p:cNvPr id="21511" name="Rectangle 7">
              <a:extLst>
                <a:ext uri="{FF2B5EF4-FFF2-40B4-BE49-F238E27FC236}">
                  <a16:creationId xmlns:a16="http://schemas.microsoft.com/office/drawing/2014/main" id="{FA3918A4-9C7A-1E8B-2869-FDE4B9DD7A2F}"/>
                </a:ext>
              </a:extLst>
            </p:cNvPr>
            <p:cNvSpPr>
              <a:spLocks noChangeArrowheads="1"/>
            </p:cNvSpPr>
            <p:nvPr/>
          </p:nvSpPr>
          <p:spPr bwMode="auto">
            <a:xfrm>
              <a:off x="2230" y="289"/>
              <a:ext cx="64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20 dB</a:t>
              </a:r>
            </a:p>
          </p:txBody>
        </p:sp>
        <p:sp>
          <p:nvSpPr>
            <p:cNvPr id="21512" name="Rectangle 8">
              <a:extLst>
                <a:ext uri="{FF2B5EF4-FFF2-40B4-BE49-F238E27FC236}">
                  <a16:creationId xmlns:a16="http://schemas.microsoft.com/office/drawing/2014/main" id="{DFFD4796-874C-E820-621A-97A3EE8AE0E7}"/>
                </a:ext>
              </a:extLst>
            </p:cNvPr>
            <p:cNvSpPr>
              <a:spLocks noChangeArrowheads="1"/>
            </p:cNvSpPr>
            <p:nvPr/>
          </p:nvSpPr>
          <p:spPr bwMode="auto">
            <a:xfrm>
              <a:off x="0" y="806"/>
              <a:ext cx="223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A quiet restaurant</a:t>
              </a:r>
            </a:p>
          </p:txBody>
        </p:sp>
        <p:sp>
          <p:nvSpPr>
            <p:cNvPr id="21513" name="Rectangle 9">
              <a:extLst>
                <a:ext uri="{FF2B5EF4-FFF2-40B4-BE49-F238E27FC236}">
                  <a16:creationId xmlns:a16="http://schemas.microsoft.com/office/drawing/2014/main" id="{86887D13-7A36-70EC-7544-646BCEAFD66F}"/>
                </a:ext>
              </a:extLst>
            </p:cNvPr>
            <p:cNvSpPr>
              <a:spLocks noChangeArrowheads="1"/>
            </p:cNvSpPr>
            <p:nvPr/>
          </p:nvSpPr>
          <p:spPr bwMode="auto">
            <a:xfrm>
              <a:off x="2230" y="806"/>
              <a:ext cx="6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50 dB</a:t>
              </a:r>
            </a:p>
          </p:txBody>
        </p:sp>
        <p:sp>
          <p:nvSpPr>
            <p:cNvPr id="21514" name="Rectangle 10">
              <a:extLst>
                <a:ext uri="{FF2B5EF4-FFF2-40B4-BE49-F238E27FC236}">
                  <a16:creationId xmlns:a16="http://schemas.microsoft.com/office/drawing/2014/main" id="{12E3AC3E-F80E-7D70-B751-0B8B9309A13B}"/>
                </a:ext>
              </a:extLst>
            </p:cNvPr>
            <p:cNvSpPr>
              <a:spLocks noChangeArrowheads="1"/>
            </p:cNvSpPr>
            <p:nvPr/>
          </p:nvSpPr>
          <p:spPr bwMode="auto">
            <a:xfrm>
              <a:off x="0" y="1094"/>
              <a:ext cx="223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Busy Traffic</a:t>
              </a:r>
            </a:p>
          </p:txBody>
        </p:sp>
        <p:sp>
          <p:nvSpPr>
            <p:cNvPr id="21515" name="Rectangle 11">
              <a:extLst>
                <a:ext uri="{FF2B5EF4-FFF2-40B4-BE49-F238E27FC236}">
                  <a16:creationId xmlns:a16="http://schemas.microsoft.com/office/drawing/2014/main" id="{8136227B-1678-4BE8-E6AA-BCA114E7B391}"/>
                </a:ext>
              </a:extLst>
            </p:cNvPr>
            <p:cNvSpPr>
              <a:spLocks noChangeArrowheads="1"/>
            </p:cNvSpPr>
            <p:nvPr/>
          </p:nvSpPr>
          <p:spPr bwMode="auto">
            <a:xfrm>
              <a:off x="2230" y="1094"/>
              <a:ext cx="649"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70 dB</a:t>
              </a:r>
            </a:p>
          </p:txBody>
        </p:sp>
        <p:sp>
          <p:nvSpPr>
            <p:cNvPr id="21516" name="Rectangle 12">
              <a:extLst>
                <a:ext uri="{FF2B5EF4-FFF2-40B4-BE49-F238E27FC236}">
                  <a16:creationId xmlns:a16="http://schemas.microsoft.com/office/drawing/2014/main" id="{EFB002C4-58DA-CC4A-F44B-B5084CB19E6A}"/>
                </a:ext>
              </a:extLst>
            </p:cNvPr>
            <p:cNvSpPr>
              <a:spLocks noChangeArrowheads="1"/>
            </p:cNvSpPr>
            <p:nvPr/>
          </p:nvSpPr>
          <p:spPr bwMode="auto">
            <a:xfrm>
              <a:off x="0" y="1382"/>
              <a:ext cx="223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Vacuum cleaner</a:t>
              </a:r>
            </a:p>
          </p:txBody>
        </p:sp>
        <p:sp>
          <p:nvSpPr>
            <p:cNvPr id="21517" name="Rectangle 13">
              <a:extLst>
                <a:ext uri="{FF2B5EF4-FFF2-40B4-BE49-F238E27FC236}">
                  <a16:creationId xmlns:a16="http://schemas.microsoft.com/office/drawing/2014/main" id="{F63A0F43-5B31-860A-03F2-13D4C01D3653}"/>
                </a:ext>
              </a:extLst>
            </p:cNvPr>
            <p:cNvSpPr>
              <a:spLocks noChangeArrowheads="1"/>
            </p:cNvSpPr>
            <p:nvPr/>
          </p:nvSpPr>
          <p:spPr bwMode="auto">
            <a:xfrm>
              <a:off x="2230" y="1382"/>
              <a:ext cx="6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80 dB</a:t>
              </a:r>
            </a:p>
          </p:txBody>
        </p:sp>
        <p:sp>
          <p:nvSpPr>
            <p:cNvPr id="21518" name="Rectangle 14">
              <a:extLst>
                <a:ext uri="{FF2B5EF4-FFF2-40B4-BE49-F238E27FC236}">
                  <a16:creationId xmlns:a16="http://schemas.microsoft.com/office/drawing/2014/main" id="{E89F1ED4-E40B-1236-849E-123646052793}"/>
                </a:ext>
              </a:extLst>
            </p:cNvPr>
            <p:cNvSpPr>
              <a:spLocks noChangeArrowheads="1"/>
            </p:cNvSpPr>
            <p:nvPr/>
          </p:nvSpPr>
          <p:spPr bwMode="auto">
            <a:xfrm>
              <a:off x="0" y="1670"/>
              <a:ext cx="223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Threshold of pain</a:t>
              </a:r>
            </a:p>
          </p:txBody>
        </p:sp>
        <p:sp>
          <p:nvSpPr>
            <p:cNvPr id="21519" name="Rectangle 15">
              <a:extLst>
                <a:ext uri="{FF2B5EF4-FFF2-40B4-BE49-F238E27FC236}">
                  <a16:creationId xmlns:a16="http://schemas.microsoft.com/office/drawing/2014/main" id="{14C65643-0C7B-F6C6-5638-13B17BFE83ED}"/>
                </a:ext>
              </a:extLst>
            </p:cNvPr>
            <p:cNvSpPr>
              <a:spLocks noChangeArrowheads="1"/>
            </p:cNvSpPr>
            <p:nvPr/>
          </p:nvSpPr>
          <p:spPr bwMode="auto">
            <a:xfrm>
              <a:off x="2230" y="1670"/>
              <a:ext cx="649"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120 dB</a:t>
              </a:r>
            </a:p>
          </p:txBody>
        </p:sp>
        <p:sp>
          <p:nvSpPr>
            <p:cNvPr id="21520" name="Rectangle 16">
              <a:extLst>
                <a:ext uri="{FF2B5EF4-FFF2-40B4-BE49-F238E27FC236}">
                  <a16:creationId xmlns:a16="http://schemas.microsoft.com/office/drawing/2014/main" id="{7D63D939-BCB4-9D93-91BE-539A86721A3E}"/>
                </a:ext>
              </a:extLst>
            </p:cNvPr>
            <p:cNvSpPr>
              <a:spLocks noChangeArrowheads="1"/>
            </p:cNvSpPr>
            <p:nvPr/>
          </p:nvSpPr>
          <p:spPr bwMode="auto">
            <a:xfrm>
              <a:off x="0" y="2188"/>
              <a:ext cx="223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Jet at takeoff</a:t>
              </a:r>
            </a:p>
          </p:txBody>
        </p:sp>
        <p:sp>
          <p:nvSpPr>
            <p:cNvPr id="21521" name="Rectangle 17">
              <a:extLst>
                <a:ext uri="{FF2B5EF4-FFF2-40B4-BE49-F238E27FC236}">
                  <a16:creationId xmlns:a16="http://schemas.microsoft.com/office/drawing/2014/main" id="{FABBD576-82D5-EED8-5E91-7D44360BFA12}"/>
                </a:ext>
              </a:extLst>
            </p:cNvPr>
            <p:cNvSpPr>
              <a:spLocks noChangeArrowheads="1"/>
            </p:cNvSpPr>
            <p:nvPr/>
          </p:nvSpPr>
          <p:spPr bwMode="auto">
            <a:xfrm>
              <a:off x="2230" y="2188"/>
              <a:ext cx="6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kumimoji="0" lang="en-US" altLang="en-US" sz="2400">
                  <a:latin typeface="Times New Roman" panose="02020603050405020304" pitchFamily="18" charset="0"/>
                </a:rPr>
                <a:t>140 dB</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4">
            <a:extLst>
              <a:ext uri="{FF2B5EF4-FFF2-40B4-BE49-F238E27FC236}">
                <a16:creationId xmlns:a16="http://schemas.microsoft.com/office/drawing/2014/main" id="{E9544BE5-BBE8-13FB-746F-295B50B7012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3FC672FB-BD8D-5740-BD98-FD36DC2B7ED7}" type="slidenum">
              <a:rPr lang="en-US" altLang="en-US" sz="1400" smtClean="0">
                <a:solidFill>
                  <a:schemeClr val="bg2"/>
                </a:solidFill>
              </a:rPr>
              <a:pPr>
                <a:spcBef>
                  <a:spcPct val="0"/>
                </a:spcBef>
                <a:buClrTx/>
                <a:buFontTx/>
                <a:buNone/>
              </a:pPr>
              <a:t>7</a:t>
            </a:fld>
            <a:endParaRPr lang="en-US" altLang="en-US" sz="1400">
              <a:solidFill>
                <a:schemeClr val="bg2"/>
              </a:solidFill>
            </a:endParaRPr>
          </a:p>
        </p:txBody>
      </p:sp>
      <p:sp>
        <p:nvSpPr>
          <p:cNvPr id="189442" name="Rectangle 2">
            <a:extLst>
              <a:ext uri="{FF2B5EF4-FFF2-40B4-BE49-F238E27FC236}">
                <a16:creationId xmlns:a16="http://schemas.microsoft.com/office/drawing/2014/main" id="{5F1967A7-40C5-B668-361F-8AD81D3FFFBF}"/>
              </a:ext>
            </a:extLst>
          </p:cNvPr>
          <p:cNvSpPr>
            <a:spLocks noGrp="1" noChangeArrowheads="1"/>
          </p:cNvSpPr>
          <p:nvPr>
            <p:ph type="title"/>
          </p:nvPr>
        </p:nvSpPr>
        <p:spPr/>
        <p:txBody>
          <a:bodyPr/>
          <a:lstStyle/>
          <a:p>
            <a:pPr eaLnBrk="1" hangingPunct="1">
              <a:defRPr/>
            </a:pPr>
            <a:r>
              <a:rPr lang="en-US">
                <a:cs typeface="+mj-cs"/>
              </a:rPr>
              <a:t>Frequency (Pitch)</a:t>
            </a:r>
          </a:p>
        </p:txBody>
      </p:sp>
      <p:sp>
        <p:nvSpPr>
          <p:cNvPr id="22531" name="Rectangle 3">
            <a:extLst>
              <a:ext uri="{FF2B5EF4-FFF2-40B4-BE49-F238E27FC236}">
                <a16:creationId xmlns:a16="http://schemas.microsoft.com/office/drawing/2014/main" id="{074846F9-556D-0607-073D-67A6FD83B191}"/>
              </a:ext>
            </a:extLst>
          </p:cNvPr>
          <p:cNvSpPr>
            <a:spLocks noChangeArrowheads="1"/>
          </p:cNvSpPr>
          <p:nvPr/>
        </p:nvSpPr>
        <p:spPr bwMode="auto">
          <a:xfrm>
            <a:off x="533400" y="1371600"/>
            <a:ext cx="7543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ClrTx/>
              <a:buFontTx/>
              <a:buNone/>
            </a:pPr>
            <a:r>
              <a:rPr lang="en-US" altLang="en-US" sz="2400">
                <a:latin typeface="Times New Roman" panose="02020603050405020304" pitchFamily="18" charset="0"/>
              </a:rPr>
              <a:t>Frequency is the most fundamental quantitative unit of sound. When we talk about the radiation of sound, we are talking about an energy transfer in the molecules of air resulting in a moving high pressure (compression) zone traveling at 1130 feet/second. For this sound to have a major significance, it must be composed of multiple high and low pressure zones following each other. The time between the intervals of high pressure zones defines a cycle, and frequency is defined as the number of cycles per second expressed in </a:t>
            </a:r>
          </a:p>
          <a:p>
            <a:pPr eaLnBrk="1" hangingPunct="1">
              <a:spcBef>
                <a:spcPct val="0"/>
              </a:spcBef>
              <a:buClrTx/>
              <a:buFontTx/>
              <a:buNone/>
            </a:pPr>
            <a:endParaRPr lang="en-US" altLang="en-US" sz="2400">
              <a:latin typeface="Times New Roman" panose="02020603050405020304" pitchFamily="18" charset="0"/>
            </a:endParaRPr>
          </a:p>
          <a:p>
            <a:pPr eaLnBrk="1" hangingPunct="1">
              <a:spcBef>
                <a:spcPct val="0"/>
              </a:spcBef>
              <a:buClrTx/>
              <a:buFontTx/>
              <a:buNone/>
            </a:pPr>
            <a:r>
              <a:rPr lang="en-US" altLang="en-US" sz="2400">
                <a:latin typeface="Times New Roman" panose="02020603050405020304" pitchFamily="18" charset="0"/>
              </a:rPr>
              <a:t>		Hertz  (Hz) and KiloHertz (Hz)</a:t>
            </a:r>
          </a:p>
          <a:p>
            <a:pPr eaLnBrk="1" hangingPunct="1">
              <a:spcBef>
                <a:spcPct val="0"/>
              </a:spcBef>
              <a:buClrTx/>
              <a:buFontTx/>
              <a:buNone/>
            </a:pPr>
            <a:endParaRPr lang="en-US" altLang="en-US" sz="2400">
              <a:latin typeface="Times New Roman" panose="02020603050405020304" pitchFamily="18" charset="0"/>
            </a:endParaRPr>
          </a:p>
          <a:p>
            <a:pPr eaLnBrk="1" hangingPunct="1">
              <a:spcBef>
                <a:spcPct val="0"/>
              </a:spcBef>
              <a:buClrTx/>
              <a:buFontTx/>
              <a:buNone/>
            </a:pPr>
            <a:r>
              <a:rPr lang="en-US" altLang="en-US" sz="2400">
                <a:latin typeface="Times New Roman" panose="02020603050405020304" pitchFamily="18" charset="0"/>
              </a:rPr>
              <a:t>For example a Concert A played on a piano is 440 Hz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29FCE52C-4BF9-252A-9D7A-B23685B924DE}"/>
              </a:ext>
            </a:extLst>
          </p:cNvPr>
          <p:cNvSpPr>
            <a:spLocks noGrp="1" noChangeArrowheads="1"/>
          </p:cNvSpPr>
          <p:nvPr>
            <p:ph type="title"/>
          </p:nvPr>
        </p:nvSpPr>
        <p:spPr/>
        <p:txBody>
          <a:bodyPr/>
          <a:lstStyle/>
          <a:p>
            <a:r>
              <a:rPr lang="en-US" altLang="en-US"/>
              <a:t>The Range of Human Hearing</a:t>
            </a:r>
          </a:p>
        </p:txBody>
      </p:sp>
      <p:sp>
        <p:nvSpPr>
          <p:cNvPr id="3" name="Content Placeholder 2">
            <a:extLst>
              <a:ext uri="{FF2B5EF4-FFF2-40B4-BE49-F238E27FC236}">
                <a16:creationId xmlns:a16="http://schemas.microsoft.com/office/drawing/2014/main" id="{248CD193-896E-2D5C-8FDD-8854F023020B}"/>
              </a:ext>
            </a:extLst>
          </p:cNvPr>
          <p:cNvSpPr>
            <a:spLocks noGrp="1"/>
          </p:cNvSpPr>
          <p:nvPr>
            <p:ph idx="1"/>
          </p:nvPr>
        </p:nvSpPr>
        <p:spPr>
          <a:xfrm>
            <a:off x="304800" y="1951038"/>
            <a:ext cx="4572000" cy="4525962"/>
          </a:xfrm>
        </p:spPr>
        <p:txBody>
          <a:bodyPr>
            <a:normAutofit/>
          </a:bodyPr>
          <a:lstStyle/>
          <a:p>
            <a:pPr>
              <a:defRPr/>
            </a:pPr>
            <a:r>
              <a:rPr lang="en-US" sz="2800" dirty="0"/>
              <a:t>20 Hz to 20 000 Hz (20 kHz</a:t>
            </a:r>
          </a:p>
          <a:p>
            <a:pPr>
              <a:defRPr/>
            </a:pPr>
            <a:r>
              <a:rPr lang="en-US" sz="2800" dirty="0"/>
              <a:t>Normal Conversation – </a:t>
            </a:r>
          </a:p>
          <a:p>
            <a:pPr marL="0" indent="0">
              <a:buFontTx/>
              <a:buNone/>
              <a:defRPr/>
            </a:pPr>
            <a:r>
              <a:rPr lang="en-US" sz="2800" dirty="0"/>
              <a:t>     1 kHz to 4 kHz</a:t>
            </a:r>
          </a:p>
          <a:p>
            <a:pPr>
              <a:defRPr/>
            </a:pPr>
            <a:r>
              <a:rPr lang="en-US" sz="2800" dirty="0"/>
              <a:t>Dogs can hear up to 35 kHz (ultrasound)</a:t>
            </a:r>
          </a:p>
        </p:txBody>
      </p:sp>
      <p:pic>
        <p:nvPicPr>
          <p:cNvPr id="23555" name="Picture 2" descr="http://www.vanderbilt.edu/exploration/resources/shapematters_range_800.jpg">
            <a:extLst>
              <a:ext uri="{FF2B5EF4-FFF2-40B4-BE49-F238E27FC236}">
                <a16:creationId xmlns:a16="http://schemas.microsoft.com/office/drawing/2014/main" id="{4EE81FD8-2767-3226-C405-D6AD2EE1E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057400"/>
            <a:ext cx="3657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4">
            <a:extLst>
              <a:ext uri="{FF2B5EF4-FFF2-40B4-BE49-F238E27FC236}">
                <a16:creationId xmlns:a16="http://schemas.microsoft.com/office/drawing/2014/main" id="{977FC7E0-45BC-9246-CC28-B58727D8F562}"/>
              </a:ext>
            </a:extLst>
          </p:cNvPr>
          <p:cNvSpPr txBox="1">
            <a:spLocks noChangeArrowheads="1"/>
          </p:cNvSpPr>
          <p:nvPr/>
        </p:nvSpPr>
        <p:spPr bwMode="auto">
          <a:xfrm>
            <a:off x="5257800" y="5041900"/>
            <a:ext cx="3733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800">
                <a:latin typeface="Times New Roman" panose="02020603050405020304" pitchFamily="18" charset="0"/>
              </a:rPr>
              <a:t>http://www.vanderbilt.edu/exploration/resources/shapematters_range_800.jpg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4">
            <a:extLst>
              <a:ext uri="{FF2B5EF4-FFF2-40B4-BE49-F238E27FC236}">
                <a16:creationId xmlns:a16="http://schemas.microsoft.com/office/drawing/2014/main" id="{1C8BF24D-43C6-B043-E011-67E9C06B008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fld id="{4483B31A-1E6A-D443-89D0-D4F78B7F9573}" type="slidenum">
              <a:rPr lang="en-US" altLang="en-US" sz="1400" smtClean="0">
                <a:solidFill>
                  <a:schemeClr val="bg2"/>
                </a:solidFill>
              </a:rPr>
              <a:pPr>
                <a:spcBef>
                  <a:spcPct val="0"/>
                </a:spcBef>
                <a:buClrTx/>
                <a:buFontTx/>
                <a:buNone/>
              </a:pPr>
              <a:t>9</a:t>
            </a:fld>
            <a:endParaRPr lang="en-US" altLang="en-US" sz="1400">
              <a:solidFill>
                <a:schemeClr val="bg2"/>
              </a:solidFill>
            </a:endParaRPr>
          </a:p>
        </p:txBody>
      </p:sp>
      <p:sp>
        <p:nvSpPr>
          <p:cNvPr id="24578" name="Rectangle 2">
            <a:extLst>
              <a:ext uri="{FF2B5EF4-FFF2-40B4-BE49-F238E27FC236}">
                <a16:creationId xmlns:a16="http://schemas.microsoft.com/office/drawing/2014/main" id="{3128A133-6071-F132-E53E-7332D8E7B5C4}"/>
              </a:ext>
            </a:extLst>
          </p:cNvPr>
          <p:cNvSpPr>
            <a:spLocks noGrp="1" noChangeArrowheads="1"/>
          </p:cNvSpPr>
          <p:nvPr>
            <p:ph type="title"/>
          </p:nvPr>
        </p:nvSpPr>
        <p:spPr/>
        <p:txBody>
          <a:bodyPr/>
          <a:lstStyle/>
          <a:p>
            <a:pPr eaLnBrk="1" hangingPunct="1"/>
            <a:r>
              <a:rPr lang="en-US" altLang="en-US"/>
              <a:t>Representation of a </a:t>
            </a:r>
            <a:r>
              <a:rPr lang="ja-JP" altLang="en-US">
                <a:latin typeface="Arial" panose="020B0604020202020204" pitchFamily="34" charset="0"/>
              </a:rPr>
              <a:t>“</a:t>
            </a:r>
            <a:r>
              <a:rPr lang="en-US" altLang="ja-JP"/>
              <a:t>pure</a:t>
            </a:r>
            <a:r>
              <a:rPr lang="ja-JP" altLang="en-US">
                <a:latin typeface="Arial" panose="020B0604020202020204" pitchFamily="34" charset="0"/>
              </a:rPr>
              <a:t>”</a:t>
            </a:r>
            <a:r>
              <a:rPr lang="en-US" altLang="ja-JP"/>
              <a:t> tone</a:t>
            </a:r>
            <a:endParaRPr lang="en-US" altLang="en-US"/>
          </a:p>
        </p:txBody>
      </p:sp>
      <p:pic>
        <p:nvPicPr>
          <p:cNvPr id="24579" name="Picture 3" descr="sinewave">
            <a:extLst>
              <a:ext uri="{FF2B5EF4-FFF2-40B4-BE49-F238E27FC236}">
                <a16:creationId xmlns:a16="http://schemas.microsoft.com/office/drawing/2014/main" id="{F23421C2-92A6-FC44-1DED-549FC5828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0"/>
            <a:ext cx="66294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4">
            <a:extLst>
              <a:ext uri="{FF2B5EF4-FFF2-40B4-BE49-F238E27FC236}">
                <a16:creationId xmlns:a16="http://schemas.microsoft.com/office/drawing/2014/main" id="{ED5B0487-2CB2-E9BF-CF60-E8A3D4ECE88A}"/>
              </a:ext>
            </a:extLst>
          </p:cNvPr>
          <p:cNvSpPr txBox="1">
            <a:spLocks noChangeArrowheads="1"/>
          </p:cNvSpPr>
          <p:nvPr/>
        </p:nvSpPr>
        <p:spPr bwMode="auto">
          <a:xfrm>
            <a:off x="1066800" y="54102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folHlink"/>
              </a:buClr>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50000"/>
              </a:spcBef>
              <a:buClrTx/>
              <a:buFontTx/>
              <a:buNone/>
            </a:pPr>
            <a:r>
              <a:rPr kumimoji="0" lang="en-US" altLang="en-US" sz="2400">
                <a:latin typeface="Times New Roman" panose="02020603050405020304" pitchFamily="18" charset="0"/>
              </a:rPr>
              <a:t>Variations of air pressure over time for a Sine Wave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BRANCHTO" val="0"/>
</p:tagLst>
</file>

<file path=ppt/theme/theme1.xml><?xml version="1.0" encoding="utf-8"?>
<a:theme xmlns:a="http://schemas.openxmlformats.org/drawingml/2006/main" name="Selling a Product or Service">
  <a:themeElements>
    <a:clrScheme name="Selling a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fontScheme name="Selling a Product or Service">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8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Selling a Product or Servic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Selling a Product or Servic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Selling a Product or Servic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Selling a Product or Servic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Office\Templates\1033\Selling a Product or Service.pot</Template>
  <TotalTime>12798</TotalTime>
  <Words>2161</Words>
  <Application>Microsoft Macintosh PowerPoint</Application>
  <PresentationFormat>On-screen Show (4:3)</PresentationFormat>
  <Paragraphs>291</Paragraphs>
  <Slides>45</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2" baseType="lpstr">
      <vt:lpstr>Times New Roman</vt:lpstr>
      <vt:lpstr>ＭＳ Ｐゴシック</vt:lpstr>
      <vt:lpstr>Arial</vt:lpstr>
      <vt:lpstr>Tahoma</vt:lpstr>
      <vt:lpstr>Wingdings 2</vt:lpstr>
      <vt:lpstr>Selling a Product or Service</vt:lpstr>
      <vt:lpstr>Microsoft PowerPoint Slide</vt:lpstr>
      <vt:lpstr>Digital Audio</vt:lpstr>
      <vt:lpstr> Digital Audio  Turning sound into bits, and bits back into sound  </vt:lpstr>
      <vt:lpstr>Introduction to Sound</vt:lpstr>
      <vt:lpstr>Properties of Sound</vt:lpstr>
      <vt:lpstr>SOUND WAVE PROPERTIES</vt:lpstr>
      <vt:lpstr>Amplitude (Intensity of Sound)</vt:lpstr>
      <vt:lpstr>Frequency (Pitch)</vt:lpstr>
      <vt:lpstr>The Range of Human Hearing</vt:lpstr>
      <vt:lpstr>Representation of a “pure” tone</vt:lpstr>
      <vt:lpstr>Timber/Pitch</vt:lpstr>
      <vt:lpstr>PowerPoint Presentation</vt:lpstr>
      <vt:lpstr>Complex tones as the result of multiple sounds occurring at the same time</vt:lpstr>
      <vt:lpstr>Capturing Sound Waves</vt:lpstr>
      <vt:lpstr>Converting Analog Sound to Digital Sound</vt:lpstr>
      <vt:lpstr>Digital Audio - What is it?</vt:lpstr>
      <vt:lpstr>Sampling </vt:lpstr>
      <vt:lpstr>PowerPoint Presentation</vt:lpstr>
      <vt:lpstr>Sampling and Converting a Wave to Digital</vt:lpstr>
      <vt:lpstr>PowerPoint Presentation</vt:lpstr>
      <vt:lpstr>Low Quality Sampling (low-res)</vt:lpstr>
      <vt:lpstr>Low Quality Results</vt:lpstr>
      <vt:lpstr>Higher Quality</vt:lpstr>
      <vt:lpstr>Even higher quality</vt:lpstr>
      <vt:lpstr>Achieving Higher Quality Sound</vt:lpstr>
      <vt:lpstr>Buzzword:  Sampling Rate</vt:lpstr>
      <vt:lpstr>Buzzword:   Bit Rate</vt:lpstr>
      <vt:lpstr>Buzz Word:   Compression</vt:lpstr>
      <vt:lpstr>The Nyquist Theorem</vt:lpstr>
      <vt:lpstr>How much data on a CD?</vt:lpstr>
      <vt:lpstr>  CD’s and your Computer</vt:lpstr>
      <vt:lpstr>PowerPoint Presentation</vt:lpstr>
      <vt:lpstr>Digital Compression Concepts</vt:lpstr>
      <vt:lpstr>What is MP3?  (Motion Pictures Experts Group Layer 3)</vt:lpstr>
      <vt:lpstr>MP3 Takes Advantage of the theory that</vt:lpstr>
      <vt:lpstr>MP3 is a Lossy Compression System</vt:lpstr>
      <vt:lpstr>MP3 Files continued</vt:lpstr>
      <vt:lpstr>Digital Format Comparison</vt:lpstr>
      <vt:lpstr>Editing Digitized Sound</vt:lpstr>
      <vt:lpstr> Free Audio Mixing Software!  Try it for free:        https://www.audacityteam.org/     </vt:lpstr>
      <vt:lpstr>Audio Speech Synthesis</vt:lpstr>
      <vt:lpstr>Speech Recognition</vt:lpstr>
      <vt:lpstr>Speech Recognition Illustrating the Difficulties</vt:lpstr>
      <vt:lpstr>Summary</vt:lpstr>
      <vt:lpstr>Tutorial and Demo on Digital Audio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Donald Stanford</cp:lastModifiedBy>
  <cp:revision>119</cp:revision>
  <cp:lastPrinted>1601-01-01T00:00:00Z</cp:lastPrinted>
  <dcterms:created xsi:type="dcterms:W3CDTF">1601-01-01T00:00:00Z</dcterms:created>
  <dcterms:modified xsi:type="dcterms:W3CDTF">2024-10-10T18:02:49Z</dcterms:modified>
</cp:coreProperties>
</file>