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60"/>
  </p:notesMasterIdLst>
  <p:handoutMasterIdLst>
    <p:handoutMasterId r:id="rId61"/>
  </p:handout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82" r:id="rId32"/>
    <p:sldId id="430" r:id="rId33"/>
    <p:sldId id="372" r:id="rId34"/>
    <p:sldId id="373" r:id="rId35"/>
    <p:sldId id="374" r:id="rId36"/>
    <p:sldId id="375" r:id="rId37"/>
    <p:sldId id="378" r:id="rId38"/>
    <p:sldId id="383" r:id="rId39"/>
    <p:sldId id="379" r:id="rId40"/>
    <p:sldId id="380" r:id="rId41"/>
    <p:sldId id="381" r:id="rId42"/>
    <p:sldId id="385" r:id="rId43"/>
    <p:sldId id="386" r:id="rId44"/>
    <p:sldId id="384" r:id="rId45"/>
    <p:sldId id="387" r:id="rId46"/>
    <p:sldId id="426" r:id="rId47"/>
    <p:sldId id="388" r:id="rId48"/>
    <p:sldId id="392" r:id="rId49"/>
    <p:sldId id="389" r:id="rId50"/>
    <p:sldId id="428" r:id="rId51"/>
    <p:sldId id="390" r:id="rId52"/>
    <p:sldId id="391" r:id="rId53"/>
    <p:sldId id="427" r:id="rId54"/>
    <p:sldId id="393" r:id="rId55"/>
    <p:sldId id="424" r:id="rId56"/>
    <p:sldId id="425" r:id="rId57"/>
    <p:sldId id="429" r:id="rId58"/>
    <p:sldId id="376" r:id="rId5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2"/>
    <p:restoredTop sz="94687"/>
  </p:normalViewPr>
  <p:slideViewPr>
    <p:cSldViewPr>
      <p:cViewPr>
        <p:scale>
          <a:sx n="91" d="100"/>
          <a:sy n="91" d="100"/>
        </p:scale>
        <p:origin x="2008"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919A930-ECE8-E449-3DDD-74278BDCE5DD}"/>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0487" tIns="44450" rIns="90487"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9" name="Rectangle 3">
            <a:extLst>
              <a:ext uri="{FF2B5EF4-FFF2-40B4-BE49-F238E27FC236}">
                <a16:creationId xmlns:a16="http://schemas.microsoft.com/office/drawing/2014/main" id="{8C5BADF5-4540-76A1-7EC2-297D714546BE}"/>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B0533E9-CDEF-429D-E115-BB1D2EF67207}"/>
              </a:ext>
            </a:extLst>
          </p:cNvPr>
          <p:cNvSpPr>
            <a:spLocks noGrp="1" noRot="1" noChangeAspect="1" noChangeArrowheads="1" noTextEdit="1"/>
          </p:cNvSpPr>
          <p:nvPr>
            <p:ph type="sldImg"/>
          </p:nvPr>
        </p:nvSpPr>
        <p:spPr>
          <a:xfrm>
            <a:off x="1101725" y="674688"/>
            <a:ext cx="4605338" cy="3454400"/>
          </a:xfrm>
          <a:ln/>
        </p:spPr>
      </p:sp>
      <p:sp>
        <p:nvSpPr>
          <p:cNvPr id="17410" name="Rectangle 3">
            <a:extLst>
              <a:ext uri="{FF2B5EF4-FFF2-40B4-BE49-F238E27FC236}">
                <a16:creationId xmlns:a16="http://schemas.microsoft.com/office/drawing/2014/main" id="{E7C508E6-E3F6-9124-AA60-6583B6D4EB4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3FA4DB8A-E2CF-0E69-4248-FBEC28939A40}"/>
              </a:ext>
            </a:extLst>
          </p:cNvPr>
          <p:cNvSpPr>
            <a:spLocks noGrp="1" noRot="1" noChangeAspect="1" noChangeArrowheads="1" noTextEdit="1"/>
          </p:cNvSpPr>
          <p:nvPr>
            <p:ph type="sldImg"/>
          </p:nvPr>
        </p:nvSpPr>
        <p:spPr>
          <a:xfrm>
            <a:off x="1101725" y="674688"/>
            <a:ext cx="4605338" cy="3454400"/>
          </a:xfrm>
          <a:ln/>
        </p:spPr>
      </p:sp>
      <p:sp>
        <p:nvSpPr>
          <p:cNvPr id="35842" name="Rectangle 3">
            <a:extLst>
              <a:ext uri="{FF2B5EF4-FFF2-40B4-BE49-F238E27FC236}">
                <a16:creationId xmlns:a16="http://schemas.microsoft.com/office/drawing/2014/main" id="{1939ABE8-2773-4C5B-98C7-5DA1193EE62E}"/>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0FD33A3-F5D4-471D-A0D5-EE11B7CD11D5}"/>
              </a:ext>
            </a:extLst>
          </p:cNvPr>
          <p:cNvSpPr>
            <a:spLocks noGrp="1" noRot="1" noChangeAspect="1" noChangeArrowheads="1" noTextEdit="1"/>
          </p:cNvSpPr>
          <p:nvPr>
            <p:ph type="sldImg"/>
          </p:nvPr>
        </p:nvSpPr>
        <p:spPr>
          <a:xfrm>
            <a:off x="1101725" y="674688"/>
            <a:ext cx="4605338" cy="3454400"/>
          </a:xfrm>
          <a:ln/>
        </p:spPr>
      </p:sp>
      <p:sp>
        <p:nvSpPr>
          <p:cNvPr id="37890" name="Rectangle 3">
            <a:extLst>
              <a:ext uri="{FF2B5EF4-FFF2-40B4-BE49-F238E27FC236}">
                <a16:creationId xmlns:a16="http://schemas.microsoft.com/office/drawing/2014/main" id="{CA5B44D4-E2FD-7AC3-364B-6FC361A395BC}"/>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1A185E32-82BC-5418-3DE5-B72947BED9D1}"/>
              </a:ext>
            </a:extLst>
          </p:cNvPr>
          <p:cNvSpPr>
            <a:spLocks noGrp="1" noRot="1" noChangeAspect="1" noChangeArrowheads="1" noTextEdit="1"/>
          </p:cNvSpPr>
          <p:nvPr>
            <p:ph type="sldImg"/>
          </p:nvPr>
        </p:nvSpPr>
        <p:spPr>
          <a:xfrm>
            <a:off x="1101725" y="674688"/>
            <a:ext cx="4605338" cy="3454400"/>
          </a:xfrm>
          <a:ln/>
        </p:spPr>
      </p:sp>
      <p:sp>
        <p:nvSpPr>
          <p:cNvPr id="39938" name="Rectangle 3">
            <a:extLst>
              <a:ext uri="{FF2B5EF4-FFF2-40B4-BE49-F238E27FC236}">
                <a16:creationId xmlns:a16="http://schemas.microsoft.com/office/drawing/2014/main" id="{8D5C0BE3-45F7-8AA6-1866-B238CD4EFD4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339B865D-94CA-EF06-410D-1993A5FDF02C}"/>
              </a:ext>
            </a:extLst>
          </p:cNvPr>
          <p:cNvSpPr>
            <a:spLocks noGrp="1" noRot="1" noChangeAspect="1" noChangeArrowheads="1" noTextEdit="1"/>
          </p:cNvSpPr>
          <p:nvPr>
            <p:ph type="sldImg"/>
          </p:nvPr>
        </p:nvSpPr>
        <p:spPr>
          <a:xfrm>
            <a:off x="1101725" y="674688"/>
            <a:ext cx="4605338" cy="3454400"/>
          </a:xfrm>
          <a:ln/>
        </p:spPr>
      </p:sp>
      <p:sp>
        <p:nvSpPr>
          <p:cNvPr id="41986" name="Rectangle 3">
            <a:extLst>
              <a:ext uri="{FF2B5EF4-FFF2-40B4-BE49-F238E27FC236}">
                <a16:creationId xmlns:a16="http://schemas.microsoft.com/office/drawing/2014/main" id="{5EE8479F-12D1-9F52-9CB5-6B36D1B0913A}"/>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8F2E457A-9D56-A131-26A5-65F1EBDE8DB9}"/>
              </a:ext>
            </a:extLst>
          </p:cNvPr>
          <p:cNvSpPr>
            <a:spLocks noGrp="1" noRot="1" noChangeAspect="1" noChangeArrowheads="1" noTextEdit="1"/>
          </p:cNvSpPr>
          <p:nvPr>
            <p:ph type="sldImg"/>
          </p:nvPr>
        </p:nvSpPr>
        <p:spPr>
          <a:xfrm>
            <a:off x="1101725" y="674688"/>
            <a:ext cx="4605338" cy="3454400"/>
          </a:xfrm>
          <a:ln/>
        </p:spPr>
      </p:sp>
      <p:sp>
        <p:nvSpPr>
          <p:cNvPr id="44034" name="Rectangle 3">
            <a:extLst>
              <a:ext uri="{FF2B5EF4-FFF2-40B4-BE49-F238E27FC236}">
                <a16:creationId xmlns:a16="http://schemas.microsoft.com/office/drawing/2014/main" id="{B67BA480-CAFE-AEA2-3B73-5A3EA23B87B3}"/>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8F2241BE-512C-D8F8-7C79-BEF5A5BBF70D}"/>
              </a:ext>
            </a:extLst>
          </p:cNvPr>
          <p:cNvSpPr>
            <a:spLocks noGrp="1" noRot="1" noChangeAspect="1" noChangeArrowheads="1" noTextEdit="1"/>
          </p:cNvSpPr>
          <p:nvPr>
            <p:ph type="sldImg"/>
          </p:nvPr>
        </p:nvSpPr>
        <p:spPr>
          <a:xfrm>
            <a:off x="1101725" y="674688"/>
            <a:ext cx="4605338" cy="3454400"/>
          </a:xfrm>
          <a:ln/>
        </p:spPr>
      </p:sp>
      <p:sp>
        <p:nvSpPr>
          <p:cNvPr id="46082" name="Rectangle 3">
            <a:extLst>
              <a:ext uri="{FF2B5EF4-FFF2-40B4-BE49-F238E27FC236}">
                <a16:creationId xmlns:a16="http://schemas.microsoft.com/office/drawing/2014/main" id="{F8C0D578-EAEF-A35E-BD98-A7A6FD45BCA4}"/>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AA5E272D-D04E-542F-7DE5-19D494EBCCBB}"/>
              </a:ext>
            </a:extLst>
          </p:cNvPr>
          <p:cNvSpPr>
            <a:spLocks noGrp="1" noRot="1" noChangeAspect="1" noChangeArrowheads="1" noTextEdit="1"/>
          </p:cNvSpPr>
          <p:nvPr>
            <p:ph type="sldImg"/>
          </p:nvPr>
        </p:nvSpPr>
        <p:spPr>
          <a:xfrm>
            <a:off x="1101725" y="674688"/>
            <a:ext cx="4605338" cy="3454400"/>
          </a:xfrm>
          <a:ln/>
        </p:spPr>
      </p:sp>
      <p:sp>
        <p:nvSpPr>
          <p:cNvPr id="48130" name="Rectangle 3">
            <a:extLst>
              <a:ext uri="{FF2B5EF4-FFF2-40B4-BE49-F238E27FC236}">
                <a16:creationId xmlns:a16="http://schemas.microsoft.com/office/drawing/2014/main" id="{548F58F7-EADE-770B-100E-1CA1676B25B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263268D9-BE2A-4954-EB78-679D4C3F7112}"/>
              </a:ext>
            </a:extLst>
          </p:cNvPr>
          <p:cNvSpPr>
            <a:spLocks noGrp="1" noRot="1" noChangeAspect="1" noChangeArrowheads="1" noTextEdit="1"/>
          </p:cNvSpPr>
          <p:nvPr>
            <p:ph type="sldImg"/>
          </p:nvPr>
        </p:nvSpPr>
        <p:spPr>
          <a:xfrm>
            <a:off x="1101725" y="674688"/>
            <a:ext cx="4605338" cy="3454400"/>
          </a:xfrm>
          <a:ln/>
        </p:spPr>
      </p:sp>
      <p:sp>
        <p:nvSpPr>
          <p:cNvPr id="50178" name="Rectangle 3">
            <a:extLst>
              <a:ext uri="{FF2B5EF4-FFF2-40B4-BE49-F238E27FC236}">
                <a16:creationId xmlns:a16="http://schemas.microsoft.com/office/drawing/2014/main" id="{F9E65188-2B81-7D55-A77A-AE16FF600D33}"/>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AC92E7CD-4092-4836-3562-8604997CFAA5}"/>
              </a:ext>
            </a:extLst>
          </p:cNvPr>
          <p:cNvSpPr>
            <a:spLocks noGrp="1" noRot="1" noChangeAspect="1" noChangeArrowheads="1" noTextEdit="1"/>
          </p:cNvSpPr>
          <p:nvPr>
            <p:ph type="sldImg"/>
          </p:nvPr>
        </p:nvSpPr>
        <p:spPr>
          <a:xfrm>
            <a:off x="1101725" y="674688"/>
            <a:ext cx="4605338" cy="3454400"/>
          </a:xfrm>
          <a:ln/>
        </p:spPr>
      </p:sp>
      <p:sp>
        <p:nvSpPr>
          <p:cNvPr id="52226" name="Rectangle 3">
            <a:extLst>
              <a:ext uri="{FF2B5EF4-FFF2-40B4-BE49-F238E27FC236}">
                <a16:creationId xmlns:a16="http://schemas.microsoft.com/office/drawing/2014/main" id="{6E95AB9C-8BC5-4C9B-795D-4DC1E89FC1E8}"/>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E59610AA-F2C2-CD1D-D040-65C367A9E880}"/>
              </a:ext>
            </a:extLst>
          </p:cNvPr>
          <p:cNvSpPr>
            <a:spLocks noGrp="1" noRot="1" noChangeAspect="1" noChangeArrowheads="1" noTextEdit="1"/>
          </p:cNvSpPr>
          <p:nvPr>
            <p:ph type="sldImg"/>
          </p:nvPr>
        </p:nvSpPr>
        <p:spPr>
          <a:xfrm>
            <a:off x="1101725" y="674688"/>
            <a:ext cx="4605338" cy="3454400"/>
          </a:xfrm>
          <a:ln/>
        </p:spPr>
      </p:sp>
      <p:sp>
        <p:nvSpPr>
          <p:cNvPr id="54274" name="Rectangle 3">
            <a:extLst>
              <a:ext uri="{FF2B5EF4-FFF2-40B4-BE49-F238E27FC236}">
                <a16:creationId xmlns:a16="http://schemas.microsoft.com/office/drawing/2014/main" id="{DABB0C08-BD20-A73C-0431-B40B9EB338D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342E5F2-4C49-46C1-5AAD-1B0B6BE2025F}"/>
              </a:ext>
            </a:extLst>
          </p:cNvPr>
          <p:cNvSpPr>
            <a:spLocks noGrp="1" noRot="1" noChangeAspect="1" noChangeArrowheads="1" noTextEdit="1"/>
          </p:cNvSpPr>
          <p:nvPr>
            <p:ph type="sldImg"/>
          </p:nvPr>
        </p:nvSpPr>
        <p:spPr>
          <a:xfrm>
            <a:off x="1101725" y="674688"/>
            <a:ext cx="4605338" cy="3454400"/>
          </a:xfrm>
          <a:ln/>
        </p:spPr>
      </p:sp>
      <p:sp>
        <p:nvSpPr>
          <p:cNvPr id="19458" name="Rectangle 3">
            <a:extLst>
              <a:ext uri="{FF2B5EF4-FFF2-40B4-BE49-F238E27FC236}">
                <a16:creationId xmlns:a16="http://schemas.microsoft.com/office/drawing/2014/main" id="{17AE35BD-9ED5-6A29-AAB6-0F6A0D9055D8}"/>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7EBBF470-999E-502D-9013-B17C890092F8}"/>
              </a:ext>
            </a:extLst>
          </p:cNvPr>
          <p:cNvSpPr>
            <a:spLocks noGrp="1" noRot="1" noChangeAspect="1" noChangeArrowheads="1" noTextEdit="1"/>
          </p:cNvSpPr>
          <p:nvPr>
            <p:ph type="sldImg"/>
          </p:nvPr>
        </p:nvSpPr>
        <p:spPr>
          <a:xfrm>
            <a:off x="1101725" y="674688"/>
            <a:ext cx="4605338" cy="3454400"/>
          </a:xfrm>
          <a:ln/>
        </p:spPr>
      </p:sp>
      <p:sp>
        <p:nvSpPr>
          <p:cNvPr id="56322" name="Rectangle 3">
            <a:extLst>
              <a:ext uri="{FF2B5EF4-FFF2-40B4-BE49-F238E27FC236}">
                <a16:creationId xmlns:a16="http://schemas.microsoft.com/office/drawing/2014/main" id="{5BAACF45-A980-0DDC-7AA7-1B561517481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47285DE8-EFFD-066E-E0E3-360F3B7050D7}"/>
              </a:ext>
            </a:extLst>
          </p:cNvPr>
          <p:cNvSpPr>
            <a:spLocks noGrp="1" noRot="1" noChangeAspect="1" noChangeArrowheads="1" noTextEdit="1"/>
          </p:cNvSpPr>
          <p:nvPr>
            <p:ph type="sldImg"/>
          </p:nvPr>
        </p:nvSpPr>
        <p:spPr>
          <a:xfrm>
            <a:off x="1101725" y="674688"/>
            <a:ext cx="4605338" cy="3454400"/>
          </a:xfrm>
          <a:ln/>
        </p:spPr>
      </p:sp>
      <p:sp>
        <p:nvSpPr>
          <p:cNvPr id="58370" name="Rectangle 3">
            <a:extLst>
              <a:ext uri="{FF2B5EF4-FFF2-40B4-BE49-F238E27FC236}">
                <a16:creationId xmlns:a16="http://schemas.microsoft.com/office/drawing/2014/main" id="{CD8E9537-200D-5DBF-CC0B-D09132AEC0C6}"/>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3B961C37-DC30-3F4F-C363-3B5DBF61946A}"/>
              </a:ext>
            </a:extLst>
          </p:cNvPr>
          <p:cNvSpPr>
            <a:spLocks noGrp="1" noRot="1" noChangeAspect="1" noChangeArrowheads="1" noTextEdit="1"/>
          </p:cNvSpPr>
          <p:nvPr>
            <p:ph type="sldImg"/>
          </p:nvPr>
        </p:nvSpPr>
        <p:spPr>
          <a:xfrm>
            <a:off x="1101725" y="674688"/>
            <a:ext cx="4605338" cy="3454400"/>
          </a:xfrm>
          <a:ln/>
        </p:spPr>
      </p:sp>
      <p:sp>
        <p:nvSpPr>
          <p:cNvPr id="60418" name="Rectangle 3">
            <a:extLst>
              <a:ext uri="{FF2B5EF4-FFF2-40B4-BE49-F238E27FC236}">
                <a16:creationId xmlns:a16="http://schemas.microsoft.com/office/drawing/2014/main" id="{07EEBA97-89D7-ABFC-D7CD-7F8D207DAE04}"/>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7B7E5ED7-7016-D0EF-D93B-63733B6C9C1D}"/>
              </a:ext>
            </a:extLst>
          </p:cNvPr>
          <p:cNvSpPr>
            <a:spLocks noGrp="1" noRot="1" noChangeAspect="1" noChangeArrowheads="1" noTextEdit="1"/>
          </p:cNvSpPr>
          <p:nvPr>
            <p:ph type="sldImg"/>
          </p:nvPr>
        </p:nvSpPr>
        <p:spPr>
          <a:xfrm>
            <a:off x="1101725" y="674688"/>
            <a:ext cx="4605338" cy="3454400"/>
          </a:xfrm>
          <a:ln/>
        </p:spPr>
      </p:sp>
      <p:sp>
        <p:nvSpPr>
          <p:cNvPr id="62466" name="Rectangle 3">
            <a:extLst>
              <a:ext uri="{FF2B5EF4-FFF2-40B4-BE49-F238E27FC236}">
                <a16:creationId xmlns:a16="http://schemas.microsoft.com/office/drawing/2014/main" id="{F0A9B85C-7CD6-F248-E9A3-B7EFB5B0259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EF4F5C6C-0135-1D0D-1CCC-E5BB6F8357FA}"/>
              </a:ext>
            </a:extLst>
          </p:cNvPr>
          <p:cNvSpPr>
            <a:spLocks noGrp="1" noRot="1" noChangeAspect="1" noChangeArrowheads="1" noTextEdit="1"/>
          </p:cNvSpPr>
          <p:nvPr>
            <p:ph type="sldImg"/>
          </p:nvPr>
        </p:nvSpPr>
        <p:spPr>
          <a:xfrm>
            <a:off x="1101725" y="674688"/>
            <a:ext cx="4605338" cy="3454400"/>
          </a:xfrm>
          <a:ln/>
        </p:spPr>
      </p:sp>
      <p:sp>
        <p:nvSpPr>
          <p:cNvPr id="64514" name="Rectangle 3">
            <a:extLst>
              <a:ext uri="{FF2B5EF4-FFF2-40B4-BE49-F238E27FC236}">
                <a16:creationId xmlns:a16="http://schemas.microsoft.com/office/drawing/2014/main" id="{833BB48C-80E5-D390-A208-9057BC5ACDF7}"/>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FEE9DF53-3980-35CB-B39D-78D29316210F}"/>
              </a:ext>
            </a:extLst>
          </p:cNvPr>
          <p:cNvSpPr>
            <a:spLocks noGrp="1" noRot="1" noChangeAspect="1" noChangeArrowheads="1" noTextEdit="1"/>
          </p:cNvSpPr>
          <p:nvPr>
            <p:ph type="sldImg"/>
          </p:nvPr>
        </p:nvSpPr>
        <p:spPr>
          <a:xfrm>
            <a:off x="1101725" y="674688"/>
            <a:ext cx="4605338" cy="3454400"/>
          </a:xfrm>
          <a:ln/>
        </p:spPr>
      </p:sp>
      <p:sp>
        <p:nvSpPr>
          <p:cNvPr id="66562" name="Rectangle 3">
            <a:extLst>
              <a:ext uri="{FF2B5EF4-FFF2-40B4-BE49-F238E27FC236}">
                <a16:creationId xmlns:a16="http://schemas.microsoft.com/office/drawing/2014/main" id="{5CE82B76-6F6C-4A39-1CCE-06CC3DAB390E}"/>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1017F289-9403-3E0D-1BCB-15A1B949DDB1}"/>
              </a:ext>
            </a:extLst>
          </p:cNvPr>
          <p:cNvSpPr>
            <a:spLocks noGrp="1" noRot="1" noChangeAspect="1" noChangeArrowheads="1" noTextEdit="1"/>
          </p:cNvSpPr>
          <p:nvPr>
            <p:ph type="sldImg"/>
          </p:nvPr>
        </p:nvSpPr>
        <p:spPr>
          <a:xfrm>
            <a:off x="1101725" y="674688"/>
            <a:ext cx="4605338" cy="3454400"/>
          </a:xfrm>
          <a:ln/>
        </p:spPr>
      </p:sp>
      <p:sp>
        <p:nvSpPr>
          <p:cNvPr id="68610" name="Rectangle 3">
            <a:extLst>
              <a:ext uri="{FF2B5EF4-FFF2-40B4-BE49-F238E27FC236}">
                <a16:creationId xmlns:a16="http://schemas.microsoft.com/office/drawing/2014/main" id="{837A92F6-F755-763B-D622-DB5F08F06A1B}"/>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77CA39B3-2D72-7351-BB84-ED1496368838}"/>
              </a:ext>
            </a:extLst>
          </p:cNvPr>
          <p:cNvSpPr>
            <a:spLocks noGrp="1" noRot="1" noChangeAspect="1" noChangeArrowheads="1" noTextEdit="1"/>
          </p:cNvSpPr>
          <p:nvPr>
            <p:ph type="sldImg"/>
          </p:nvPr>
        </p:nvSpPr>
        <p:spPr>
          <a:xfrm>
            <a:off x="1101725" y="674688"/>
            <a:ext cx="4605338" cy="3454400"/>
          </a:xfrm>
          <a:ln/>
        </p:spPr>
      </p:sp>
      <p:sp>
        <p:nvSpPr>
          <p:cNvPr id="70658" name="Rectangle 3">
            <a:extLst>
              <a:ext uri="{FF2B5EF4-FFF2-40B4-BE49-F238E27FC236}">
                <a16:creationId xmlns:a16="http://schemas.microsoft.com/office/drawing/2014/main" id="{AF7E1872-DF84-3F3A-25B1-82DE4ACAE846}"/>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DF488128-7A39-BD13-249D-96AC2925AC80}"/>
              </a:ext>
            </a:extLst>
          </p:cNvPr>
          <p:cNvSpPr>
            <a:spLocks noGrp="1" noRot="1" noChangeAspect="1" noChangeArrowheads="1" noTextEdit="1"/>
          </p:cNvSpPr>
          <p:nvPr>
            <p:ph type="sldImg"/>
          </p:nvPr>
        </p:nvSpPr>
        <p:spPr>
          <a:xfrm>
            <a:off x="1101725" y="674688"/>
            <a:ext cx="4605338" cy="3454400"/>
          </a:xfrm>
          <a:ln/>
        </p:spPr>
      </p:sp>
      <p:sp>
        <p:nvSpPr>
          <p:cNvPr id="72706" name="Rectangle 3">
            <a:extLst>
              <a:ext uri="{FF2B5EF4-FFF2-40B4-BE49-F238E27FC236}">
                <a16:creationId xmlns:a16="http://schemas.microsoft.com/office/drawing/2014/main" id="{AE13A82F-ED60-3256-9697-440BA3A8B53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41A53A10-AB97-E483-9F8E-6864391D28BA}"/>
              </a:ext>
            </a:extLst>
          </p:cNvPr>
          <p:cNvSpPr>
            <a:spLocks noGrp="1" noRot="1" noChangeAspect="1" noChangeArrowheads="1" noTextEdit="1"/>
          </p:cNvSpPr>
          <p:nvPr>
            <p:ph type="sldImg"/>
          </p:nvPr>
        </p:nvSpPr>
        <p:spPr>
          <a:xfrm>
            <a:off x="1101725" y="674688"/>
            <a:ext cx="4605338" cy="3454400"/>
          </a:xfrm>
          <a:ln/>
        </p:spPr>
      </p:sp>
      <p:sp>
        <p:nvSpPr>
          <p:cNvPr id="74754" name="Rectangle 3">
            <a:extLst>
              <a:ext uri="{FF2B5EF4-FFF2-40B4-BE49-F238E27FC236}">
                <a16:creationId xmlns:a16="http://schemas.microsoft.com/office/drawing/2014/main" id="{3DE93916-C8B1-BD0B-1457-7BCA0666C6FD}"/>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C989071-8DEC-A88C-1007-96EFA9F33D0F}"/>
              </a:ext>
            </a:extLst>
          </p:cNvPr>
          <p:cNvSpPr>
            <a:spLocks noGrp="1" noRot="1" noChangeAspect="1" noChangeArrowheads="1" noTextEdit="1"/>
          </p:cNvSpPr>
          <p:nvPr>
            <p:ph type="sldImg"/>
          </p:nvPr>
        </p:nvSpPr>
        <p:spPr>
          <a:xfrm>
            <a:off x="1101725" y="674688"/>
            <a:ext cx="4605338" cy="3454400"/>
          </a:xfrm>
          <a:ln/>
        </p:spPr>
      </p:sp>
      <p:sp>
        <p:nvSpPr>
          <p:cNvPr id="21506" name="Rectangle 3">
            <a:extLst>
              <a:ext uri="{FF2B5EF4-FFF2-40B4-BE49-F238E27FC236}">
                <a16:creationId xmlns:a16="http://schemas.microsoft.com/office/drawing/2014/main" id="{DE4018B2-08AE-301A-8E9C-421A6010E5B1}"/>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79B7D5C0-C1B9-3CDC-FCAE-E21E083A29F3}"/>
              </a:ext>
            </a:extLst>
          </p:cNvPr>
          <p:cNvSpPr>
            <a:spLocks noGrp="1" noRot="1" noChangeAspect="1" noChangeArrowheads="1" noTextEdit="1"/>
          </p:cNvSpPr>
          <p:nvPr>
            <p:ph type="sldImg"/>
          </p:nvPr>
        </p:nvSpPr>
        <p:spPr>
          <a:xfrm>
            <a:off x="1101725" y="674688"/>
            <a:ext cx="4605338" cy="3454400"/>
          </a:xfrm>
          <a:ln/>
        </p:spPr>
      </p:sp>
      <p:sp>
        <p:nvSpPr>
          <p:cNvPr id="76802" name="Rectangle 3">
            <a:extLst>
              <a:ext uri="{FF2B5EF4-FFF2-40B4-BE49-F238E27FC236}">
                <a16:creationId xmlns:a16="http://schemas.microsoft.com/office/drawing/2014/main" id="{7564BEF2-56EC-E69D-8673-320A45C3DC36}"/>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9202210B-48C2-72C8-8EF4-173DFF23BFBB}"/>
              </a:ext>
            </a:extLst>
          </p:cNvPr>
          <p:cNvSpPr>
            <a:spLocks noGrp="1" noRot="1" noChangeAspect="1" noChangeArrowheads="1" noTextEdit="1"/>
          </p:cNvSpPr>
          <p:nvPr>
            <p:ph type="sldImg"/>
          </p:nvPr>
        </p:nvSpPr>
        <p:spPr>
          <a:xfrm>
            <a:off x="1101725" y="674688"/>
            <a:ext cx="4605338" cy="3454400"/>
          </a:xfrm>
          <a:ln/>
        </p:spPr>
      </p:sp>
      <p:sp>
        <p:nvSpPr>
          <p:cNvPr id="79874" name="Rectangle 3">
            <a:extLst>
              <a:ext uri="{FF2B5EF4-FFF2-40B4-BE49-F238E27FC236}">
                <a16:creationId xmlns:a16="http://schemas.microsoft.com/office/drawing/2014/main" id="{27929E20-BEFF-48B3-F09E-E75B506F50A8}"/>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C430D685-1592-8438-3BE4-C7EF2E821B55}"/>
              </a:ext>
            </a:extLst>
          </p:cNvPr>
          <p:cNvSpPr>
            <a:spLocks noGrp="1" noRot="1" noChangeAspect="1" noChangeArrowheads="1" noTextEdit="1"/>
          </p:cNvSpPr>
          <p:nvPr>
            <p:ph type="sldImg"/>
          </p:nvPr>
        </p:nvSpPr>
        <p:spPr>
          <a:xfrm>
            <a:off x="1101725" y="674688"/>
            <a:ext cx="4605338" cy="3454400"/>
          </a:xfrm>
          <a:ln/>
        </p:spPr>
      </p:sp>
      <p:sp>
        <p:nvSpPr>
          <p:cNvPr id="81922" name="Rectangle 3">
            <a:extLst>
              <a:ext uri="{FF2B5EF4-FFF2-40B4-BE49-F238E27FC236}">
                <a16:creationId xmlns:a16="http://schemas.microsoft.com/office/drawing/2014/main" id="{77D24D94-4418-54B0-7D10-186CD3507938}"/>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4C992EB2-887F-BF94-0D03-43F56324D666}"/>
              </a:ext>
            </a:extLst>
          </p:cNvPr>
          <p:cNvSpPr>
            <a:spLocks noGrp="1" noRot="1" noChangeAspect="1" noChangeArrowheads="1" noTextEdit="1"/>
          </p:cNvSpPr>
          <p:nvPr>
            <p:ph type="sldImg"/>
          </p:nvPr>
        </p:nvSpPr>
        <p:spPr>
          <a:xfrm>
            <a:off x="1101725" y="674688"/>
            <a:ext cx="4605338" cy="3454400"/>
          </a:xfrm>
          <a:ln/>
        </p:spPr>
      </p:sp>
      <p:sp>
        <p:nvSpPr>
          <p:cNvPr id="83970" name="Rectangle 3">
            <a:extLst>
              <a:ext uri="{FF2B5EF4-FFF2-40B4-BE49-F238E27FC236}">
                <a16:creationId xmlns:a16="http://schemas.microsoft.com/office/drawing/2014/main" id="{D96B4E94-4F19-4C97-652F-86543CD149F6}"/>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8DA571A4-91CB-A369-A008-9044B7D9DA4A}"/>
              </a:ext>
            </a:extLst>
          </p:cNvPr>
          <p:cNvSpPr>
            <a:spLocks noGrp="1" noRot="1" noChangeAspect="1" noChangeArrowheads="1" noTextEdit="1"/>
          </p:cNvSpPr>
          <p:nvPr>
            <p:ph type="sldImg"/>
          </p:nvPr>
        </p:nvSpPr>
        <p:spPr>
          <a:xfrm>
            <a:off x="1101725" y="674688"/>
            <a:ext cx="4605338" cy="3454400"/>
          </a:xfrm>
          <a:ln/>
        </p:spPr>
      </p:sp>
      <p:sp>
        <p:nvSpPr>
          <p:cNvPr id="86018" name="Rectangle 3">
            <a:extLst>
              <a:ext uri="{FF2B5EF4-FFF2-40B4-BE49-F238E27FC236}">
                <a16:creationId xmlns:a16="http://schemas.microsoft.com/office/drawing/2014/main" id="{A0E0EADE-7372-C885-E17B-F745A2C6918B}"/>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CCA40F36-3C27-97F9-F34F-6DF8DB49001D}"/>
              </a:ext>
            </a:extLst>
          </p:cNvPr>
          <p:cNvSpPr>
            <a:spLocks noGrp="1" noRot="1" noChangeAspect="1" noChangeArrowheads="1" noTextEdit="1"/>
          </p:cNvSpPr>
          <p:nvPr>
            <p:ph type="sldImg"/>
          </p:nvPr>
        </p:nvSpPr>
        <p:spPr>
          <a:xfrm>
            <a:off x="1101725" y="674688"/>
            <a:ext cx="4605338" cy="3454400"/>
          </a:xfrm>
          <a:ln/>
        </p:spPr>
      </p:sp>
      <p:sp>
        <p:nvSpPr>
          <p:cNvPr id="109570" name="Rectangle 3">
            <a:extLst>
              <a:ext uri="{FF2B5EF4-FFF2-40B4-BE49-F238E27FC236}">
                <a16:creationId xmlns:a16="http://schemas.microsoft.com/office/drawing/2014/main" id="{3F48BEDD-F6DB-7441-4799-2ADDE70A3333}"/>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511EB84-8CFE-66C2-CA2B-3113F78DA196}"/>
              </a:ext>
            </a:extLst>
          </p:cNvPr>
          <p:cNvSpPr>
            <a:spLocks noGrp="1" noRot="1" noChangeAspect="1" noChangeArrowheads="1" noTextEdit="1"/>
          </p:cNvSpPr>
          <p:nvPr>
            <p:ph type="sldImg"/>
          </p:nvPr>
        </p:nvSpPr>
        <p:spPr>
          <a:xfrm>
            <a:off x="1101725" y="674688"/>
            <a:ext cx="4605338" cy="3454400"/>
          </a:xfrm>
          <a:ln/>
        </p:spPr>
      </p:sp>
      <p:sp>
        <p:nvSpPr>
          <p:cNvPr id="23554" name="Rectangle 3">
            <a:extLst>
              <a:ext uri="{FF2B5EF4-FFF2-40B4-BE49-F238E27FC236}">
                <a16:creationId xmlns:a16="http://schemas.microsoft.com/office/drawing/2014/main" id="{C1B7D2DC-81EE-5D5F-4766-F9200E7A094C}"/>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B322EEF4-2882-797C-0003-F2FF82CA3818}"/>
              </a:ext>
            </a:extLst>
          </p:cNvPr>
          <p:cNvSpPr>
            <a:spLocks noGrp="1" noRot="1" noChangeAspect="1" noChangeArrowheads="1" noTextEdit="1"/>
          </p:cNvSpPr>
          <p:nvPr>
            <p:ph type="sldImg"/>
          </p:nvPr>
        </p:nvSpPr>
        <p:spPr>
          <a:xfrm>
            <a:off x="1101725" y="674688"/>
            <a:ext cx="4605338" cy="3454400"/>
          </a:xfrm>
          <a:ln/>
        </p:spPr>
      </p:sp>
      <p:sp>
        <p:nvSpPr>
          <p:cNvPr id="25602" name="Rectangle 3">
            <a:extLst>
              <a:ext uri="{FF2B5EF4-FFF2-40B4-BE49-F238E27FC236}">
                <a16:creationId xmlns:a16="http://schemas.microsoft.com/office/drawing/2014/main" id="{F3890A98-5BF6-6E3E-DCF1-B5FE0227C1CD}"/>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A3A2279D-B484-90F5-7B25-3961ECF4CD78}"/>
              </a:ext>
            </a:extLst>
          </p:cNvPr>
          <p:cNvSpPr>
            <a:spLocks noGrp="1" noRot="1" noChangeAspect="1" noChangeArrowheads="1" noTextEdit="1"/>
          </p:cNvSpPr>
          <p:nvPr>
            <p:ph type="sldImg"/>
          </p:nvPr>
        </p:nvSpPr>
        <p:spPr>
          <a:xfrm>
            <a:off x="1101725" y="674688"/>
            <a:ext cx="4605338" cy="3454400"/>
          </a:xfrm>
          <a:ln/>
        </p:spPr>
      </p:sp>
      <p:sp>
        <p:nvSpPr>
          <p:cNvPr id="27650" name="Rectangle 3">
            <a:extLst>
              <a:ext uri="{FF2B5EF4-FFF2-40B4-BE49-F238E27FC236}">
                <a16:creationId xmlns:a16="http://schemas.microsoft.com/office/drawing/2014/main" id="{29A526B4-F5DE-4728-A950-BA26167B5D49}"/>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A66E3DAA-2648-440F-D5B6-26F3DC9505F2}"/>
              </a:ext>
            </a:extLst>
          </p:cNvPr>
          <p:cNvSpPr>
            <a:spLocks noGrp="1" noRot="1" noChangeAspect="1" noChangeArrowheads="1" noTextEdit="1"/>
          </p:cNvSpPr>
          <p:nvPr>
            <p:ph type="sldImg"/>
          </p:nvPr>
        </p:nvSpPr>
        <p:spPr>
          <a:xfrm>
            <a:off x="1101725" y="674688"/>
            <a:ext cx="4605338" cy="3454400"/>
          </a:xfrm>
          <a:ln/>
        </p:spPr>
      </p:sp>
      <p:sp>
        <p:nvSpPr>
          <p:cNvPr id="29698" name="Rectangle 3">
            <a:extLst>
              <a:ext uri="{FF2B5EF4-FFF2-40B4-BE49-F238E27FC236}">
                <a16:creationId xmlns:a16="http://schemas.microsoft.com/office/drawing/2014/main" id="{37B5C9A2-1CE8-1DE4-E880-011985B46D3C}"/>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2638D17-FD91-8AF7-C3BB-AFBE156DD130}"/>
              </a:ext>
            </a:extLst>
          </p:cNvPr>
          <p:cNvSpPr>
            <a:spLocks noGrp="1" noRot="1" noChangeAspect="1" noChangeArrowheads="1" noTextEdit="1"/>
          </p:cNvSpPr>
          <p:nvPr>
            <p:ph type="sldImg"/>
          </p:nvPr>
        </p:nvSpPr>
        <p:spPr>
          <a:xfrm>
            <a:off x="1101725" y="674688"/>
            <a:ext cx="4605338" cy="3454400"/>
          </a:xfrm>
          <a:ln/>
        </p:spPr>
      </p:sp>
      <p:sp>
        <p:nvSpPr>
          <p:cNvPr id="31746" name="Rectangle 3">
            <a:extLst>
              <a:ext uri="{FF2B5EF4-FFF2-40B4-BE49-F238E27FC236}">
                <a16:creationId xmlns:a16="http://schemas.microsoft.com/office/drawing/2014/main" id="{725FC2D1-29EA-F92A-B649-EB173CED0280}"/>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568A060E-8522-1928-6894-EADA7B55CE00}"/>
              </a:ext>
            </a:extLst>
          </p:cNvPr>
          <p:cNvSpPr>
            <a:spLocks noGrp="1" noRot="1" noChangeAspect="1" noChangeArrowheads="1" noTextEdit="1"/>
          </p:cNvSpPr>
          <p:nvPr>
            <p:ph type="sldImg"/>
          </p:nvPr>
        </p:nvSpPr>
        <p:spPr>
          <a:xfrm>
            <a:off x="1101725" y="674688"/>
            <a:ext cx="4605338" cy="3454400"/>
          </a:xfrm>
          <a:ln/>
        </p:spPr>
      </p:sp>
      <p:sp>
        <p:nvSpPr>
          <p:cNvPr id="33794" name="Rectangle 3">
            <a:extLst>
              <a:ext uri="{FF2B5EF4-FFF2-40B4-BE49-F238E27FC236}">
                <a16:creationId xmlns:a16="http://schemas.microsoft.com/office/drawing/2014/main" id="{1D74E209-7ADB-614C-CFC1-A50A78B61ECD}"/>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99928AF-9B4F-152A-7E47-7A610CBEC712}"/>
              </a:ext>
            </a:extLst>
          </p:cNvPr>
          <p:cNvGrpSpPr>
            <a:grpSpLocks/>
          </p:cNvGrpSpPr>
          <p:nvPr/>
        </p:nvGrpSpPr>
        <p:grpSpPr bwMode="auto">
          <a:xfrm>
            <a:off x="0" y="0"/>
            <a:ext cx="9142413" cy="6856413"/>
            <a:chOff x="0" y="0"/>
            <a:chExt cx="5759" cy="4319"/>
          </a:xfrm>
        </p:grpSpPr>
        <p:sp>
          <p:nvSpPr>
            <p:cNvPr id="3" name="Freeform 3">
              <a:extLst>
                <a:ext uri="{FF2B5EF4-FFF2-40B4-BE49-F238E27FC236}">
                  <a16:creationId xmlns:a16="http://schemas.microsoft.com/office/drawing/2014/main" id="{B256A4F3-2147-8B74-ED54-FA8DCE29D181}"/>
                </a:ext>
              </a:extLst>
            </p:cNvPr>
            <p:cNvSpPr>
              <a:spLocks/>
            </p:cNvSpPr>
            <p:nvPr/>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grpSp>
          <p:nvGrpSpPr>
            <p:cNvPr id="4" name="Group 4">
              <a:extLst>
                <a:ext uri="{FF2B5EF4-FFF2-40B4-BE49-F238E27FC236}">
                  <a16:creationId xmlns:a16="http://schemas.microsoft.com/office/drawing/2014/main" id="{F1DE1DFE-524B-6B90-28AA-7E2FA2449AB8}"/>
                </a:ext>
              </a:extLst>
            </p:cNvPr>
            <p:cNvGrpSpPr>
              <a:grpSpLocks/>
            </p:cNvGrpSpPr>
            <p:nvPr userDrawn="1"/>
          </p:nvGrpSpPr>
          <p:grpSpPr bwMode="auto">
            <a:xfrm>
              <a:off x="0" y="0"/>
              <a:ext cx="5759" cy="4319"/>
              <a:chOff x="0" y="0"/>
              <a:chExt cx="5759" cy="4319"/>
            </a:xfrm>
          </p:grpSpPr>
          <p:sp>
            <p:nvSpPr>
              <p:cNvPr id="5" name="Freeform 5">
                <a:extLst>
                  <a:ext uri="{FF2B5EF4-FFF2-40B4-BE49-F238E27FC236}">
                    <a16:creationId xmlns:a16="http://schemas.microsoft.com/office/drawing/2014/main" id="{766CA269-087F-844F-9B4E-D8C4C99F8F8D}"/>
                  </a:ext>
                </a:extLst>
              </p:cNvPr>
              <p:cNvSpPr>
                <a:spLocks/>
              </p:cNvSpPr>
              <p:nvPr/>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 name="Freeform 6">
                <a:extLst>
                  <a:ext uri="{FF2B5EF4-FFF2-40B4-BE49-F238E27FC236}">
                    <a16:creationId xmlns:a16="http://schemas.microsoft.com/office/drawing/2014/main" id="{658A532F-2170-2C5C-AA80-DFF3BF2D8FC7}"/>
                  </a:ext>
                </a:extLst>
              </p:cNvPr>
              <p:cNvSpPr>
                <a:spLocks/>
              </p:cNvSpPr>
              <p:nvPr/>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7" name="Freeform 7">
                <a:extLst>
                  <a:ext uri="{FF2B5EF4-FFF2-40B4-BE49-F238E27FC236}">
                    <a16:creationId xmlns:a16="http://schemas.microsoft.com/office/drawing/2014/main" id="{BD94BC0C-DF42-259A-2B7A-46B5AC4A0EA6}"/>
                  </a:ext>
                </a:extLst>
              </p:cNvPr>
              <p:cNvSpPr>
                <a:spLocks/>
              </p:cNvSpPr>
              <p:nvPr/>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8" name="Freeform 8">
                <a:extLst>
                  <a:ext uri="{FF2B5EF4-FFF2-40B4-BE49-F238E27FC236}">
                    <a16:creationId xmlns:a16="http://schemas.microsoft.com/office/drawing/2014/main" id="{40034D6D-7000-8E61-522C-4ECC46CB0E87}"/>
                  </a:ext>
                </a:extLst>
              </p:cNvPr>
              <p:cNvSpPr>
                <a:spLocks/>
              </p:cNvSpPr>
              <p:nvPr/>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9" name="Freeform 9">
                <a:extLst>
                  <a:ext uri="{FF2B5EF4-FFF2-40B4-BE49-F238E27FC236}">
                    <a16:creationId xmlns:a16="http://schemas.microsoft.com/office/drawing/2014/main" id="{0381EA4A-3170-B72A-5D78-FA7B59D44192}"/>
                  </a:ext>
                </a:extLst>
              </p:cNvPr>
              <p:cNvSpPr>
                <a:spLocks/>
              </p:cNvSpPr>
              <p:nvPr/>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0" name="Freeform 10">
                <a:extLst>
                  <a:ext uri="{FF2B5EF4-FFF2-40B4-BE49-F238E27FC236}">
                    <a16:creationId xmlns:a16="http://schemas.microsoft.com/office/drawing/2014/main" id="{E8C77DCA-9166-F77F-73AC-D3F55A597897}"/>
                  </a:ext>
                </a:extLst>
              </p:cNvPr>
              <p:cNvSpPr>
                <a:spLocks/>
              </p:cNvSpPr>
              <p:nvPr/>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1" name="Freeform 11">
                <a:extLst>
                  <a:ext uri="{FF2B5EF4-FFF2-40B4-BE49-F238E27FC236}">
                    <a16:creationId xmlns:a16="http://schemas.microsoft.com/office/drawing/2014/main" id="{E1467330-FE77-D79D-2AC9-3EA3894BF76D}"/>
                  </a:ext>
                </a:extLst>
              </p:cNvPr>
              <p:cNvSpPr>
                <a:spLocks/>
              </p:cNvSpPr>
              <p:nvPr/>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2" name="Freeform 12">
                <a:extLst>
                  <a:ext uri="{FF2B5EF4-FFF2-40B4-BE49-F238E27FC236}">
                    <a16:creationId xmlns:a16="http://schemas.microsoft.com/office/drawing/2014/main" id="{05A0E5B7-FD9C-68A7-85CF-206D246F21FD}"/>
                  </a:ext>
                </a:extLst>
              </p:cNvPr>
              <p:cNvSpPr>
                <a:spLocks/>
              </p:cNvSpPr>
              <p:nvPr/>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 name="Freeform 13">
                <a:extLst>
                  <a:ext uri="{FF2B5EF4-FFF2-40B4-BE49-F238E27FC236}">
                    <a16:creationId xmlns:a16="http://schemas.microsoft.com/office/drawing/2014/main" id="{944C50BC-6773-27CB-021A-F4B70E347D34}"/>
                  </a:ext>
                </a:extLst>
              </p:cNvPr>
              <p:cNvSpPr>
                <a:spLocks/>
              </p:cNvSpPr>
              <p:nvPr/>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4" name="Freeform 14">
                <a:extLst>
                  <a:ext uri="{FF2B5EF4-FFF2-40B4-BE49-F238E27FC236}">
                    <a16:creationId xmlns:a16="http://schemas.microsoft.com/office/drawing/2014/main" id="{491D31C7-1764-40B7-F998-57F2FB9FD72A}"/>
                  </a:ext>
                </a:extLst>
              </p:cNvPr>
              <p:cNvSpPr>
                <a:spLocks/>
              </p:cNvSpPr>
              <p:nvPr/>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5" name="Freeform 15">
                <a:extLst>
                  <a:ext uri="{FF2B5EF4-FFF2-40B4-BE49-F238E27FC236}">
                    <a16:creationId xmlns:a16="http://schemas.microsoft.com/office/drawing/2014/main" id="{EE001902-8804-A181-8783-2D09DCAF896B}"/>
                  </a:ext>
                </a:extLst>
              </p:cNvPr>
              <p:cNvSpPr>
                <a:spLocks/>
              </p:cNvSpPr>
              <p:nvPr/>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6" name="Freeform 16">
                <a:extLst>
                  <a:ext uri="{FF2B5EF4-FFF2-40B4-BE49-F238E27FC236}">
                    <a16:creationId xmlns:a16="http://schemas.microsoft.com/office/drawing/2014/main" id="{46EF9B6D-8019-7099-C80E-029871DFBA4B}"/>
                  </a:ext>
                </a:extLst>
              </p:cNvPr>
              <p:cNvSpPr>
                <a:spLocks/>
              </p:cNvSpPr>
              <p:nvPr/>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7" name="Freeform 17">
                <a:extLst>
                  <a:ext uri="{FF2B5EF4-FFF2-40B4-BE49-F238E27FC236}">
                    <a16:creationId xmlns:a16="http://schemas.microsoft.com/office/drawing/2014/main" id="{B2C2D20B-008D-FD07-EA87-A75BD32ACFC6}"/>
                  </a:ext>
                </a:extLst>
              </p:cNvPr>
              <p:cNvSpPr>
                <a:spLocks/>
              </p:cNvSpPr>
              <p:nvPr/>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8" name="Freeform 18">
                <a:extLst>
                  <a:ext uri="{FF2B5EF4-FFF2-40B4-BE49-F238E27FC236}">
                    <a16:creationId xmlns:a16="http://schemas.microsoft.com/office/drawing/2014/main" id="{4DC2D6D7-E68C-5E1E-DDB5-952EFC01CBF3}"/>
                  </a:ext>
                </a:extLst>
              </p:cNvPr>
              <p:cNvSpPr>
                <a:spLocks/>
              </p:cNvSpPr>
              <p:nvPr/>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9" name="Freeform 19">
                <a:extLst>
                  <a:ext uri="{FF2B5EF4-FFF2-40B4-BE49-F238E27FC236}">
                    <a16:creationId xmlns:a16="http://schemas.microsoft.com/office/drawing/2014/main" id="{378055E7-1274-D4F4-1C65-D236AAF5531C}"/>
                  </a:ext>
                </a:extLst>
              </p:cNvPr>
              <p:cNvSpPr>
                <a:spLocks/>
              </p:cNvSpPr>
              <p:nvPr/>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0" name="Freeform 20">
                <a:extLst>
                  <a:ext uri="{FF2B5EF4-FFF2-40B4-BE49-F238E27FC236}">
                    <a16:creationId xmlns:a16="http://schemas.microsoft.com/office/drawing/2014/main" id="{9BC1CDF9-DFC5-BEBB-E6A9-F6385B52040B}"/>
                  </a:ext>
                </a:extLst>
              </p:cNvPr>
              <p:cNvSpPr>
                <a:spLocks/>
              </p:cNvSpPr>
              <p:nvPr/>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1" name="Freeform 21">
                <a:extLst>
                  <a:ext uri="{FF2B5EF4-FFF2-40B4-BE49-F238E27FC236}">
                    <a16:creationId xmlns:a16="http://schemas.microsoft.com/office/drawing/2014/main" id="{FAA4C4D0-6F2E-EA97-D7B7-5C4911DDE0A3}"/>
                  </a:ext>
                </a:extLst>
              </p:cNvPr>
              <p:cNvSpPr>
                <a:spLocks/>
              </p:cNvSpPr>
              <p:nvPr/>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2" name="Freeform 22">
                <a:extLst>
                  <a:ext uri="{FF2B5EF4-FFF2-40B4-BE49-F238E27FC236}">
                    <a16:creationId xmlns:a16="http://schemas.microsoft.com/office/drawing/2014/main" id="{B6BB631E-A499-79AC-CBFA-B3111658D9D3}"/>
                  </a:ext>
                </a:extLst>
              </p:cNvPr>
              <p:cNvSpPr>
                <a:spLocks/>
              </p:cNvSpPr>
              <p:nvPr/>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3" name="Freeform 23">
                <a:extLst>
                  <a:ext uri="{FF2B5EF4-FFF2-40B4-BE49-F238E27FC236}">
                    <a16:creationId xmlns:a16="http://schemas.microsoft.com/office/drawing/2014/main" id="{78B32FC6-1231-0296-E397-57CAD3CFAE78}"/>
                  </a:ext>
                </a:extLst>
              </p:cNvPr>
              <p:cNvSpPr>
                <a:spLocks/>
              </p:cNvSpPr>
              <p:nvPr/>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4" name="Freeform 24">
                <a:extLst>
                  <a:ext uri="{FF2B5EF4-FFF2-40B4-BE49-F238E27FC236}">
                    <a16:creationId xmlns:a16="http://schemas.microsoft.com/office/drawing/2014/main" id="{C85D19A9-197B-A374-BF81-55C59C70E4CB}"/>
                  </a:ext>
                </a:extLst>
              </p:cNvPr>
              <p:cNvSpPr>
                <a:spLocks/>
              </p:cNvSpPr>
              <p:nvPr/>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5" name="Freeform 25">
                <a:extLst>
                  <a:ext uri="{FF2B5EF4-FFF2-40B4-BE49-F238E27FC236}">
                    <a16:creationId xmlns:a16="http://schemas.microsoft.com/office/drawing/2014/main" id="{88219346-AAD9-3C1A-1B6C-0FFAA76937A3}"/>
                  </a:ext>
                </a:extLst>
              </p:cNvPr>
              <p:cNvSpPr>
                <a:spLocks/>
              </p:cNvSpPr>
              <p:nvPr/>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6" name="Freeform 26">
                <a:extLst>
                  <a:ext uri="{FF2B5EF4-FFF2-40B4-BE49-F238E27FC236}">
                    <a16:creationId xmlns:a16="http://schemas.microsoft.com/office/drawing/2014/main" id="{26C39BC5-35A3-0D40-2E7C-816715499E64}"/>
                  </a:ext>
                </a:extLst>
              </p:cNvPr>
              <p:cNvSpPr>
                <a:spLocks/>
              </p:cNvSpPr>
              <p:nvPr/>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7" name="Freeform 27">
                <a:extLst>
                  <a:ext uri="{FF2B5EF4-FFF2-40B4-BE49-F238E27FC236}">
                    <a16:creationId xmlns:a16="http://schemas.microsoft.com/office/drawing/2014/main" id="{E2954341-1475-9EC4-276A-4ECBF88A6165}"/>
                  </a:ext>
                </a:extLst>
              </p:cNvPr>
              <p:cNvSpPr>
                <a:spLocks/>
              </p:cNvSpPr>
              <p:nvPr/>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8" name="Freeform 28">
                <a:extLst>
                  <a:ext uri="{FF2B5EF4-FFF2-40B4-BE49-F238E27FC236}">
                    <a16:creationId xmlns:a16="http://schemas.microsoft.com/office/drawing/2014/main" id="{89EDCC87-D6F5-618E-6C11-94CB83A67BBE}"/>
                  </a:ext>
                </a:extLst>
              </p:cNvPr>
              <p:cNvSpPr>
                <a:spLocks/>
              </p:cNvSpPr>
              <p:nvPr/>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9" name="Freeform 29">
                <a:extLst>
                  <a:ext uri="{FF2B5EF4-FFF2-40B4-BE49-F238E27FC236}">
                    <a16:creationId xmlns:a16="http://schemas.microsoft.com/office/drawing/2014/main" id="{535FDDFA-FBA9-9086-8463-50D83EE67628}"/>
                  </a:ext>
                </a:extLst>
              </p:cNvPr>
              <p:cNvSpPr>
                <a:spLocks/>
              </p:cNvSpPr>
              <p:nvPr/>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grpSp>
            <p:nvGrpSpPr>
              <p:cNvPr id="30" name="Group 30">
                <a:extLst>
                  <a:ext uri="{FF2B5EF4-FFF2-40B4-BE49-F238E27FC236}">
                    <a16:creationId xmlns:a16="http://schemas.microsoft.com/office/drawing/2014/main" id="{C91ABC37-CB97-D415-D337-FB98BB9091D8}"/>
                  </a:ext>
                </a:extLst>
              </p:cNvPr>
              <p:cNvGrpSpPr>
                <a:grpSpLocks/>
              </p:cNvGrpSpPr>
              <p:nvPr/>
            </p:nvGrpSpPr>
            <p:grpSpPr bwMode="auto">
              <a:xfrm>
                <a:off x="0" y="0"/>
                <a:ext cx="5758" cy="1045"/>
                <a:chOff x="0" y="0"/>
                <a:chExt cx="5758" cy="1045"/>
              </a:xfrm>
            </p:grpSpPr>
            <p:sp>
              <p:nvSpPr>
                <p:cNvPr id="52" name="Freeform 31">
                  <a:extLst>
                    <a:ext uri="{FF2B5EF4-FFF2-40B4-BE49-F238E27FC236}">
                      <a16:creationId xmlns:a16="http://schemas.microsoft.com/office/drawing/2014/main" id="{E7C4FF3D-82B0-6984-F227-70917DDD31AB}"/>
                    </a:ext>
                  </a:extLst>
                </p:cNvPr>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3" name="Freeform 32">
                  <a:extLst>
                    <a:ext uri="{FF2B5EF4-FFF2-40B4-BE49-F238E27FC236}">
                      <a16:creationId xmlns:a16="http://schemas.microsoft.com/office/drawing/2014/main" id="{A69A4674-A67A-CA8F-11CB-30C39AE2C24E}"/>
                    </a:ext>
                  </a:extLst>
                </p:cNvPr>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4" name="Freeform 33">
                  <a:extLst>
                    <a:ext uri="{FF2B5EF4-FFF2-40B4-BE49-F238E27FC236}">
                      <a16:creationId xmlns:a16="http://schemas.microsoft.com/office/drawing/2014/main" id="{40E67640-8C4E-04A3-DCD5-933F9B1A28BC}"/>
                    </a:ext>
                  </a:extLst>
                </p:cNvPr>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5" name="Freeform 34">
                  <a:extLst>
                    <a:ext uri="{FF2B5EF4-FFF2-40B4-BE49-F238E27FC236}">
                      <a16:creationId xmlns:a16="http://schemas.microsoft.com/office/drawing/2014/main" id="{55F5743A-35FE-137A-8E67-7489A1CDE929}"/>
                    </a:ext>
                  </a:extLst>
                </p:cNvPr>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6" name="Freeform 35">
                  <a:extLst>
                    <a:ext uri="{FF2B5EF4-FFF2-40B4-BE49-F238E27FC236}">
                      <a16:creationId xmlns:a16="http://schemas.microsoft.com/office/drawing/2014/main" id="{16874AE5-69AF-561B-CB37-1C32AF4C3461}"/>
                    </a:ext>
                  </a:extLst>
                </p:cNvPr>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7" name="Freeform 36">
                  <a:extLst>
                    <a:ext uri="{FF2B5EF4-FFF2-40B4-BE49-F238E27FC236}">
                      <a16:creationId xmlns:a16="http://schemas.microsoft.com/office/drawing/2014/main" id="{41F0CB30-4446-9760-6AD5-5EFCDE898E96}"/>
                    </a:ext>
                  </a:extLst>
                </p:cNvPr>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8" name="Freeform 37">
                  <a:extLst>
                    <a:ext uri="{FF2B5EF4-FFF2-40B4-BE49-F238E27FC236}">
                      <a16:creationId xmlns:a16="http://schemas.microsoft.com/office/drawing/2014/main" id="{F2743599-58E0-0D46-0C87-9EE615E37784}"/>
                    </a:ext>
                  </a:extLst>
                </p:cNvPr>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9" name="Freeform 38">
                  <a:extLst>
                    <a:ext uri="{FF2B5EF4-FFF2-40B4-BE49-F238E27FC236}">
                      <a16:creationId xmlns:a16="http://schemas.microsoft.com/office/drawing/2014/main" id="{E9C4CCAD-68A6-3995-FA46-54559E98E2A6}"/>
                    </a:ext>
                  </a:extLst>
                </p:cNvPr>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0" name="Freeform 39">
                  <a:extLst>
                    <a:ext uri="{FF2B5EF4-FFF2-40B4-BE49-F238E27FC236}">
                      <a16:creationId xmlns:a16="http://schemas.microsoft.com/office/drawing/2014/main" id="{E70D3C75-7DD3-79AA-6739-D1C742A70C46}"/>
                    </a:ext>
                  </a:extLst>
                </p:cNvPr>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1" name="Freeform 40">
                  <a:extLst>
                    <a:ext uri="{FF2B5EF4-FFF2-40B4-BE49-F238E27FC236}">
                      <a16:creationId xmlns:a16="http://schemas.microsoft.com/office/drawing/2014/main" id="{53CB4079-E3CD-35A0-D96D-414ABAC84E58}"/>
                    </a:ext>
                  </a:extLst>
                </p:cNvPr>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2" name="Freeform 41">
                  <a:extLst>
                    <a:ext uri="{FF2B5EF4-FFF2-40B4-BE49-F238E27FC236}">
                      <a16:creationId xmlns:a16="http://schemas.microsoft.com/office/drawing/2014/main" id="{4B89A1FD-22B9-0040-2616-B8B291D49651}"/>
                    </a:ext>
                  </a:extLst>
                </p:cNvPr>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3" name="Freeform 42">
                  <a:extLst>
                    <a:ext uri="{FF2B5EF4-FFF2-40B4-BE49-F238E27FC236}">
                      <a16:creationId xmlns:a16="http://schemas.microsoft.com/office/drawing/2014/main" id="{54FBA115-5996-8029-6F86-68D130CA893C}"/>
                    </a:ext>
                  </a:extLst>
                </p:cNvPr>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40352" name="Freeform 43">
                  <a:extLst>
                    <a:ext uri="{FF2B5EF4-FFF2-40B4-BE49-F238E27FC236}">
                      <a16:creationId xmlns:a16="http://schemas.microsoft.com/office/drawing/2014/main" id="{8640D52F-BF23-D1A0-DF16-761E66C1A280}"/>
                    </a:ext>
                  </a:extLst>
                </p:cNvPr>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40353" name="Freeform 44">
                  <a:extLst>
                    <a:ext uri="{FF2B5EF4-FFF2-40B4-BE49-F238E27FC236}">
                      <a16:creationId xmlns:a16="http://schemas.microsoft.com/office/drawing/2014/main" id="{48BFA7D2-7F7F-D15B-D6E8-A3B3171176DA}"/>
                    </a:ext>
                  </a:extLst>
                </p:cNvPr>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40354" name="Freeform 45">
                  <a:extLst>
                    <a:ext uri="{FF2B5EF4-FFF2-40B4-BE49-F238E27FC236}">
                      <a16:creationId xmlns:a16="http://schemas.microsoft.com/office/drawing/2014/main" id="{F333B1BB-4C44-F84E-CE37-EA68A931E55B}"/>
                    </a:ext>
                  </a:extLst>
                </p:cNvPr>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grpSp>
          <p:grpSp>
            <p:nvGrpSpPr>
              <p:cNvPr id="31" name="Group 46">
                <a:extLst>
                  <a:ext uri="{FF2B5EF4-FFF2-40B4-BE49-F238E27FC236}">
                    <a16:creationId xmlns:a16="http://schemas.microsoft.com/office/drawing/2014/main" id="{8A244A8B-B680-E809-C071-73D57A49C2C5}"/>
                  </a:ext>
                </a:extLst>
              </p:cNvPr>
              <p:cNvGrpSpPr>
                <a:grpSpLocks/>
              </p:cNvGrpSpPr>
              <p:nvPr/>
            </p:nvGrpSpPr>
            <p:grpSpPr bwMode="auto">
              <a:xfrm>
                <a:off x="0" y="558"/>
                <a:ext cx="5758" cy="487"/>
                <a:chOff x="0" y="558"/>
                <a:chExt cx="5758" cy="487"/>
              </a:xfrm>
            </p:grpSpPr>
            <p:sp>
              <p:nvSpPr>
                <p:cNvPr id="50" name="Freeform 47">
                  <a:extLst>
                    <a:ext uri="{FF2B5EF4-FFF2-40B4-BE49-F238E27FC236}">
                      <a16:creationId xmlns:a16="http://schemas.microsoft.com/office/drawing/2014/main" id="{D1C635C6-E391-D88B-8F0F-A80A6ABC41BD}"/>
                    </a:ext>
                  </a:extLst>
                </p:cNvPr>
                <p:cNvSpPr>
                  <a:spLocks/>
                </p:cNvSpPr>
                <p:nvPr/>
              </p:nvSpPr>
              <p:spPr bwMode="hidden">
                <a:xfrm>
                  <a:off x="0" y="618"/>
                  <a:ext cx="306" cy="427"/>
                </a:xfrm>
                <a:custGeom>
                  <a:avLst/>
                  <a:gdLst>
                    <a:gd name="T0" fmla="*/ 299 w 305"/>
                    <a:gd name="T1" fmla="*/ 444 h 426"/>
                    <a:gd name="T2" fmla="*/ 323 w 305"/>
                    <a:gd name="T3" fmla="*/ 444 h 426"/>
                    <a:gd name="T4" fmla="*/ 0 w 305"/>
                    <a:gd name="T5" fmla="*/ 0 h 426"/>
                    <a:gd name="T6" fmla="*/ 0 w 305"/>
                    <a:gd name="T7" fmla="*/ 66 h 426"/>
                    <a:gd name="T8" fmla="*/ 269 w 305"/>
                    <a:gd name="T9" fmla="*/ 444 h 426"/>
                    <a:gd name="T10" fmla="*/ 299 w 305"/>
                    <a:gd name="T11" fmla="*/ 444 h 426"/>
                    <a:gd name="T12" fmla="*/ 299 w 305"/>
                    <a:gd name="T13" fmla="*/ 444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8">
                  <a:extLst>
                    <a:ext uri="{FF2B5EF4-FFF2-40B4-BE49-F238E27FC236}">
                      <a16:creationId xmlns:a16="http://schemas.microsoft.com/office/drawing/2014/main" id="{F2F10B2D-20C7-5209-72CF-35E70374FAB8}"/>
                    </a:ext>
                  </a:extLst>
                </p:cNvPr>
                <p:cNvSpPr>
                  <a:spLocks/>
                </p:cNvSpPr>
                <p:nvPr/>
              </p:nvSpPr>
              <p:spPr bwMode="hidden">
                <a:xfrm>
                  <a:off x="5410" y="558"/>
                  <a:ext cx="348" cy="487"/>
                </a:xfrm>
                <a:custGeom>
                  <a:avLst/>
                  <a:gdLst>
                    <a:gd name="T0" fmla="*/ 24 w 347"/>
                    <a:gd name="T1" fmla="*/ 504 h 486"/>
                    <a:gd name="T2" fmla="*/ 48 w 347"/>
                    <a:gd name="T3" fmla="*/ 504 h 486"/>
                    <a:gd name="T4" fmla="*/ 365 w 347"/>
                    <a:gd name="T5" fmla="*/ 72 h 486"/>
                    <a:gd name="T6" fmla="*/ 365 w 347"/>
                    <a:gd name="T7" fmla="*/ 0 h 486"/>
                    <a:gd name="T8" fmla="*/ 0 w 347"/>
                    <a:gd name="T9" fmla="*/ 504 h 486"/>
                    <a:gd name="T10" fmla="*/ 24 w 347"/>
                    <a:gd name="T11" fmla="*/ 504 h 486"/>
                    <a:gd name="T12" fmla="*/ 24 w 347"/>
                    <a:gd name="T13" fmla="*/ 504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 name="Group 49">
                <a:extLst>
                  <a:ext uri="{FF2B5EF4-FFF2-40B4-BE49-F238E27FC236}">
                    <a16:creationId xmlns:a16="http://schemas.microsoft.com/office/drawing/2014/main" id="{90C119D7-CE05-527A-5B3B-415F0BFF6F77}"/>
                  </a:ext>
                </a:extLst>
              </p:cNvPr>
              <p:cNvGrpSpPr>
                <a:grpSpLocks/>
              </p:cNvGrpSpPr>
              <p:nvPr/>
            </p:nvGrpSpPr>
            <p:grpSpPr bwMode="auto">
              <a:xfrm>
                <a:off x="264" y="1039"/>
                <a:ext cx="5200" cy="3280"/>
                <a:chOff x="264" y="1039"/>
                <a:chExt cx="5200" cy="3280"/>
              </a:xfrm>
            </p:grpSpPr>
            <p:sp>
              <p:nvSpPr>
                <p:cNvPr id="41" name="Freeform 50">
                  <a:extLst>
                    <a:ext uri="{FF2B5EF4-FFF2-40B4-BE49-F238E27FC236}">
                      <a16:creationId xmlns:a16="http://schemas.microsoft.com/office/drawing/2014/main" id="{E1880403-DD4C-B6D8-142D-22116433E2E4}"/>
                    </a:ext>
                  </a:extLst>
                </p:cNvPr>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2" name="Freeform 51">
                  <a:extLst>
                    <a:ext uri="{FF2B5EF4-FFF2-40B4-BE49-F238E27FC236}">
                      <a16:creationId xmlns:a16="http://schemas.microsoft.com/office/drawing/2014/main" id="{BE2BFAED-141F-8652-DEE9-C3256547321F}"/>
                    </a:ext>
                  </a:extLst>
                </p:cNvPr>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3" name="Freeform 52">
                  <a:extLst>
                    <a:ext uri="{FF2B5EF4-FFF2-40B4-BE49-F238E27FC236}">
                      <a16:creationId xmlns:a16="http://schemas.microsoft.com/office/drawing/2014/main" id="{26E68DC0-0B72-4974-5D4A-360791C9B2FC}"/>
                    </a:ext>
                  </a:extLst>
                </p:cNvPr>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4" name="Freeform 53">
                  <a:extLst>
                    <a:ext uri="{FF2B5EF4-FFF2-40B4-BE49-F238E27FC236}">
                      <a16:creationId xmlns:a16="http://schemas.microsoft.com/office/drawing/2014/main" id="{21A2ADA2-C992-0914-048B-8BCE3C143F2B}"/>
                    </a:ext>
                  </a:extLst>
                </p:cNvPr>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5" name="Freeform 54">
                  <a:extLst>
                    <a:ext uri="{FF2B5EF4-FFF2-40B4-BE49-F238E27FC236}">
                      <a16:creationId xmlns:a16="http://schemas.microsoft.com/office/drawing/2014/main" id="{67DE426B-FD88-BBB2-066E-05248D2D14F0}"/>
                    </a:ext>
                  </a:extLst>
                </p:cNvPr>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6" name="Freeform 55">
                  <a:extLst>
                    <a:ext uri="{FF2B5EF4-FFF2-40B4-BE49-F238E27FC236}">
                      <a16:creationId xmlns:a16="http://schemas.microsoft.com/office/drawing/2014/main" id="{85848F21-5466-07D2-D780-DFB7E85B41C1}"/>
                    </a:ext>
                  </a:extLst>
                </p:cNvPr>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7" name="Freeform 56">
                  <a:extLst>
                    <a:ext uri="{FF2B5EF4-FFF2-40B4-BE49-F238E27FC236}">
                      <a16:creationId xmlns:a16="http://schemas.microsoft.com/office/drawing/2014/main" id="{4829DBB1-68CE-2213-DEA8-710DFB925ACD}"/>
                    </a:ext>
                  </a:extLst>
                </p:cNvPr>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8" name="Freeform 57">
                  <a:extLst>
                    <a:ext uri="{FF2B5EF4-FFF2-40B4-BE49-F238E27FC236}">
                      <a16:creationId xmlns:a16="http://schemas.microsoft.com/office/drawing/2014/main" id="{A5022ADC-BDA4-06A8-67B7-A5CD03EE99F6}"/>
                    </a:ext>
                  </a:extLst>
                </p:cNvPr>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9" name="Freeform 58">
                  <a:extLst>
                    <a:ext uri="{FF2B5EF4-FFF2-40B4-BE49-F238E27FC236}">
                      <a16:creationId xmlns:a16="http://schemas.microsoft.com/office/drawing/2014/main" id="{7F2FF569-6FB3-4A40-76C7-1E32F62D3B05}"/>
                    </a:ext>
                  </a:extLst>
                </p:cNvPr>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grpSp>
          <p:sp>
            <p:nvSpPr>
              <p:cNvPr id="33" name="Freeform 59">
                <a:extLst>
                  <a:ext uri="{FF2B5EF4-FFF2-40B4-BE49-F238E27FC236}">
                    <a16:creationId xmlns:a16="http://schemas.microsoft.com/office/drawing/2014/main" id="{4CCE7690-29C2-9D1D-BCF8-A0E998328607}"/>
                  </a:ext>
                </a:extLst>
              </p:cNvPr>
              <p:cNvSpPr>
                <a:spLocks/>
              </p:cNvSpPr>
              <p:nvPr/>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34" name="Freeform 60">
                <a:extLst>
                  <a:ext uri="{FF2B5EF4-FFF2-40B4-BE49-F238E27FC236}">
                    <a16:creationId xmlns:a16="http://schemas.microsoft.com/office/drawing/2014/main" id="{826BEE48-C5F6-D9BE-BB56-B228635AC6DB}"/>
                  </a:ext>
                </a:extLst>
              </p:cNvPr>
              <p:cNvSpPr>
                <a:spLocks/>
              </p:cNvSpPr>
              <p:nvPr/>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61">
                <a:extLst>
                  <a:ext uri="{FF2B5EF4-FFF2-40B4-BE49-F238E27FC236}">
                    <a16:creationId xmlns:a16="http://schemas.microsoft.com/office/drawing/2014/main" id="{F6832813-DA8D-A054-C479-1A89353ED945}"/>
                  </a:ext>
                </a:extLst>
              </p:cNvPr>
              <p:cNvSpPr>
                <a:spLocks/>
              </p:cNvSpPr>
              <p:nvPr/>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2">
                <a:extLst>
                  <a:ext uri="{FF2B5EF4-FFF2-40B4-BE49-F238E27FC236}">
                    <a16:creationId xmlns:a16="http://schemas.microsoft.com/office/drawing/2014/main" id="{474758AC-E56D-B565-00C5-FEE8C1442F18}"/>
                  </a:ext>
                </a:extLst>
              </p:cNvPr>
              <p:cNvSpPr>
                <a:spLocks/>
              </p:cNvSpPr>
              <p:nvPr/>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63">
                <a:extLst>
                  <a:ext uri="{FF2B5EF4-FFF2-40B4-BE49-F238E27FC236}">
                    <a16:creationId xmlns:a16="http://schemas.microsoft.com/office/drawing/2014/main" id="{E83AD524-A587-4F63-031D-BD6826AE5A32}"/>
                  </a:ext>
                </a:extLst>
              </p:cNvPr>
              <p:cNvSpPr>
                <a:spLocks/>
              </p:cNvSpPr>
              <p:nvPr/>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38" name="Freeform 64">
                <a:extLst>
                  <a:ext uri="{FF2B5EF4-FFF2-40B4-BE49-F238E27FC236}">
                    <a16:creationId xmlns:a16="http://schemas.microsoft.com/office/drawing/2014/main" id="{AC7C40FE-FE59-846E-0B21-27A1B04BDAC5}"/>
                  </a:ext>
                </a:extLst>
              </p:cNvPr>
              <p:cNvSpPr>
                <a:spLocks/>
              </p:cNvSpPr>
              <p:nvPr/>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65">
                <a:extLst>
                  <a:ext uri="{FF2B5EF4-FFF2-40B4-BE49-F238E27FC236}">
                    <a16:creationId xmlns:a16="http://schemas.microsoft.com/office/drawing/2014/main" id="{E6BBB426-DC17-B0B2-C6B7-BE6D35521648}"/>
                  </a:ext>
                </a:extLst>
              </p:cNvPr>
              <p:cNvSpPr>
                <a:spLocks/>
              </p:cNvSpPr>
              <p:nvPr/>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66">
                <a:extLst>
                  <a:ext uri="{FF2B5EF4-FFF2-40B4-BE49-F238E27FC236}">
                    <a16:creationId xmlns:a16="http://schemas.microsoft.com/office/drawing/2014/main" id="{245EF9A4-129A-CE5B-0515-CA15FD94C3CC}"/>
                  </a:ext>
                </a:extLst>
              </p:cNvPr>
              <p:cNvSpPr>
                <a:spLocks/>
              </p:cNvSpPr>
              <p:nvPr/>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40355" name="Rectangle 67"/>
          <p:cNvSpPr>
            <a:spLocks noGrp="1" noChangeArrowheads="1"/>
          </p:cNvSpPr>
          <p:nvPr>
            <p:ph type="ctrTitle" sz="quarter"/>
          </p:nvPr>
        </p:nvSpPr>
        <p:spPr>
          <a:xfrm>
            <a:off x="455613" y="1920875"/>
            <a:ext cx="8226425" cy="1736725"/>
          </a:xfrm>
        </p:spPr>
        <p:txBody>
          <a:bodyPr anchor="b"/>
          <a:lstStyle>
            <a:lvl1pPr>
              <a:defRPr sz="5400"/>
            </a:lvl1pPr>
          </a:lstStyle>
          <a:p>
            <a:pPr lvl="0"/>
            <a:r>
              <a:rPr lang="en-US" noProof="0"/>
              <a:t>Click to edit Master title style</a:t>
            </a:r>
          </a:p>
        </p:txBody>
      </p:sp>
      <p:sp>
        <p:nvSpPr>
          <p:cNvPr id="140356" name="Rectangle 68"/>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noProof="0"/>
              <a:t>Click to edit Master subtitle style</a:t>
            </a:r>
          </a:p>
        </p:txBody>
      </p:sp>
      <p:sp>
        <p:nvSpPr>
          <p:cNvPr id="140357" name="Rectangle 69">
            <a:extLst>
              <a:ext uri="{FF2B5EF4-FFF2-40B4-BE49-F238E27FC236}">
                <a16:creationId xmlns:a16="http://schemas.microsoft.com/office/drawing/2014/main" id="{76A9A639-8AE0-83C6-2C3F-FC2BE0B7F417}"/>
              </a:ext>
            </a:extLst>
          </p:cNvPr>
          <p:cNvSpPr>
            <a:spLocks noGrp="1" noChangeArrowheads="1"/>
          </p:cNvSpPr>
          <p:nvPr>
            <p:ph type="dt" sz="quarter" idx="10"/>
          </p:nvPr>
        </p:nvSpPr>
        <p:spPr/>
        <p:txBody>
          <a:bodyPr/>
          <a:lstStyle>
            <a:lvl1pPr>
              <a:defRPr/>
            </a:lvl1pPr>
          </a:lstStyle>
          <a:p>
            <a:pPr>
              <a:defRPr/>
            </a:pPr>
            <a:endParaRPr lang="en-US"/>
          </a:p>
        </p:txBody>
      </p:sp>
      <p:sp>
        <p:nvSpPr>
          <p:cNvPr id="140358" name="Rectangle 70">
            <a:extLst>
              <a:ext uri="{FF2B5EF4-FFF2-40B4-BE49-F238E27FC236}">
                <a16:creationId xmlns:a16="http://schemas.microsoft.com/office/drawing/2014/main" id="{03A328DA-A1FC-2719-59E8-0DCDC775455E}"/>
              </a:ext>
            </a:extLst>
          </p:cNvPr>
          <p:cNvSpPr>
            <a:spLocks noGrp="1" noChangeArrowheads="1"/>
          </p:cNvSpPr>
          <p:nvPr>
            <p:ph type="ftr" sz="quarter" idx="11"/>
          </p:nvPr>
        </p:nvSpPr>
        <p:spPr/>
        <p:txBody>
          <a:bodyPr/>
          <a:lstStyle>
            <a:lvl1pPr>
              <a:defRPr/>
            </a:lvl1pPr>
          </a:lstStyle>
          <a:p>
            <a:pPr>
              <a:defRPr/>
            </a:pPr>
            <a:endParaRPr lang="en-US"/>
          </a:p>
        </p:txBody>
      </p:sp>
      <p:sp>
        <p:nvSpPr>
          <p:cNvPr id="140359" name="Rectangle 71">
            <a:extLst>
              <a:ext uri="{FF2B5EF4-FFF2-40B4-BE49-F238E27FC236}">
                <a16:creationId xmlns:a16="http://schemas.microsoft.com/office/drawing/2014/main" id="{A5F0C10C-A6BD-E8E3-C1C0-BE79992E61F9}"/>
              </a:ext>
            </a:extLst>
          </p:cNvPr>
          <p:cNvSpPr>
            <a:spLocks noGrp="1" noChangeArrowheads="1"/>
          </p:cNvSpPr>
          <p:nvPr>
            <p:ph type="sldNum" sz="quarter" idx="12"/>
          </p:nvPr>
        </p:nvSpPr>
        <p:spPr/>
        <p:txBody>
          <a:bodyPr/>
          <a:lstStyle>
            <a:lvl1pPr>
              <a:defRPr/>
            </a:lvl1pPr>
          </a:lstStyle>
          <a:p>
            <a:pPr>
              <a:defRPr/>
            </a:pPr>
            <a:fld id="{6949EEBC-6ED6-7E48-9F67-1C00C61A7DDF}" type="slidenum">
              <a:rPr lang="en-US" altLang="en-US"/>
              <a:pPr>
                <a:defRPr/>
              </a:pPr>
              <a:t>‹#›</a:t>
            </a:fld>
            <a:endParaRPr lang="en-US" altLang="en-US"/>
          </a:p>
        </p:txBody>
      </p:sp>
    </p:spTree>
    <p:extLst>
      <p:ext uri="{BB962C8B-B14F-4D97-AF65-F5344CB8AC3E}">
        <p14:creationId xmlns:p14="http://schemas.microsoft.com/office/powerpoint/2010/main" val="158591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E9462223-B596-1BC2-D48B-EF474B8719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E030AED1-42EC-C396-DBBD-E61F326912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B387937D-E3AC-31B4-AC46-93BD3310EF92}"/>
              </a:ext>
            </a:extLst>
          </p:cNvPr>
          <p:cNvSpPr>
            <a:spLocks noGrp="1" noChangeArrowheads="1"/>
          </p:cNvSpPr>
          <p:nvPr>
            <p:ph type="sldNum" sz="quarter" idx="12"/>
          </p:nvPr>
        </p:nvSpPr>
        <p:spPr>
          <a:ln/>
        </p:spPr>
        <p:txBody>
          <a:bodyPr/>
          <a:lstStyle>
            <a:lvl1pPr>
              <a:defRPr/>
            </a:lvl1pPr>
          </a:lstStyle>
          <a:p>
            <a:pPr>
              <a:defRPr/>
            </a:pPr>
            <a:fld id="{F2159880-F30B-A14B-B679-887079DE7C4C}" type="slidenum">
              <a:rPr lang="en-US" altLang="en-US"/>
              <a:pPr>
                <a:defRPr/>
              </a:pPr>
              <a:t>‹#›</a:t>
            </a:fld>
            <a:endParaRPr lang="en-US" altLang="en-US"/>
          </a:p>
        </p:txBody>
      </p:sp>
    </p:spTree>
    <p:extLst>
      <p:ext uri="{BB962C8B-B14F-4D97-AF65-F5344CB8AC3E}">
        <p14:creationId xmlns:p14="http://schemas.microsoft.com/office/powerpoint/2010/main" val="295184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3050"/>
            <a:ext cx="2055813" cy="5822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3050"/>
            <a:ext cx="6018212" cy="582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2B839F6E-1A4D-DA70-F0F5-79BD93EFD2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2C944A08-0777-FFD8-3330-EC8537DE7C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AE9EB47C-EB40-D324-AA06-5B9BC8899538}"/>
              </a:ext>
            </a:extLst>
          </p:cNvPr>
          <p:cNvSpPr>
            <a:spLocks noGrp="1" noChangeArrowheads="1"/>
          </p:cNvSpPr>
          <p:nvPr>
            <p:ph type="sldNum" sz="quarter" idx="12"/>
          </p:nvPr>
        </p:nvSpPr>
        <p:spPr>
          <a:ln/>
        </p:spPr>
        <p:txBody>
          <a:bodyPr/>
          <a:lstStyle>
            <a:lvl1pPr>
              <a:defRPr/>
            </a:lvl1pPr>
          </a:lstStyle>
          <a:p>
            <a:pPr>
              <a:defRPr/>
            </a:pPr>
            <a:fld id="{A6D23AE2-801F-934D-AA41-3EDF29366C66}" type="slidenum">
              <a:rPr lang="en-US" altLang="en-US"/>
              <a:pPr>
                <a:defRPr/>
              </a:pPr>
              <a:t>‹#›</a:t>
            </a:fld>
            <a:endParaRPr lang="en-US" altLang="en-US"/>
          </a:p>
        </p:txBody>
      </p:sp>
    </p:spTree>
    <p:extLst>
      <p:ext uri="{BB962C8B-B14F-4D97-AF65-F5344CB8AC3E}">
        <p14:creationId xmlns:p14="http://schemas.microsoft.com/office/powerpoint/2010/main" val="3285430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26425" cy="1143000"/>
          </a:xfrm>
        </p:spPr>
        <p:txBody>
          <a:bodyPr/>
          <a:lstStyle/>
          <a:p>
            <a:r>
              <a:rPr lang="en-US"/>
              <a:t>Click to edit Master title style</a:t>
            </a:r>
          </a:p>
        </p:txBody>
      </p:sp>
      <p:sp>
        <p:nvSpPr>
          <p:cNvPr id="3" name="Text Placeholder 2"/>
          <p:cNvSpPr>
            <a:spLocks noGrp="1"/>
          </p:cNvSpPr>
          <p:nvPr>
            <p:ph type="body" sz="half" idx="1"/>
          </p:nvPr>
        </p:nvSpPr>
        <p:spPr>
          <a:xfrm>
            <a:off x="455613" y="1598613"/>
            <a:ext cx="4037012" cy="4497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5025" y="1598613"/>
            <a:ext cx="4037013" cy="4497387"/>
          </a:xfrm>
        </p:spPr>
        <p:txBody>
          <a:bodyPr/>
          <a:lstStyle/>
          <a:p>
            <a:pPr lvl="0"/>
            <a:endParaRPr lang="en-US" noProof="0"/>
          </a:p>
        </p:txBody>
      </p:sp>
      <p:sp>
        <p:nvSpPr>
          <p:cNvPr id="5" name="Rectangle 68">
            <a:extLst>
              <a:ext uri="{FF2B5EF4-FFF2-40B4-BE49-F238E27FC236}">
                <a16:creationId xmlns:a16="http://schemas.microsoft.com/office/drawing/2014/main" id="{5B1865E3-F6D2-5EAC-6BF5-24F6EFE6206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9EB99212-C204-327C-BBB5-BAFC11DCCB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0">
            <a:extLst>
              <a:ext uri="{FF2B5EF4-FFF2-40B4-BE49-F238E27FC236}">
                <a16:creationId xmlns:a16="http://schemas.microsoft.com/office/drawing/2014/main" id="{D2E86BA0-D9B1-A2BE-E52E-A9FDBA65EA2A}"/>
              </a:ext>
            </a:extLst>
          </p:cNvPr>
          <p:cNvSpPr>
            <a:spLocks noGrp="1" noChangeArrowheads="1"/>
          </p:cNvSpPr>
          <p:nvPr>
            <p:ph type="sldNum" sz="quarter" idx="12"/>
          </p:nvPr>
        </p:nvSpPr>
        <p:spPr>
          <a:ln/>
        </p:spPr>
        <p:txBody>
          <a:bodyPr/>
          <a:lstStyle>
            <a:lvl1pPr>
              <a:defRPr/>
            </a:lvl1pPr>
          </a:lstStyle>
          <a:p>
            <a:pPr>
              <a:defRPr/>
            </a:pPr>
            <a:fld id="{36B27436-6938-B04D-96DC-2372BD626A54}" type="slidenum">
              <a:rPr lang="en-US" altLang="en-US"/>
              <a:pPr>
                <a:defRPr/>
              </a:pPr>
              <a:t>‹#›</a:t>
            </a:fld>
            <a:endParaRPr lang="en-US" altLang="en-US"/>
          </a:p>
        </p:txBody>
      </p:sp>
    </p:spTree>
    <p:extLst>
      <p:ext uri="{BB962C8B-B14F-4D97-AF65-F5344CB8AC3E}">
        <p14:creationId xmlns:p14="http://schemas.microsoft.com/office/powerpoint/2010/main" val="260179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D9D03E4C-CAE1-25B1-99BD-29D63F7119A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903CC2FF-DC17-3712-E701-4D64206873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CC9A3A13-EBDC-8886-4781-4AD9BD87D79D}"/>
              </a:ext>
            </a:extLst>
          </p:cNvPr>
          <p:cNvSpPr>
            <a:spLocks noGrp="1" noChangeArrowheads="1"/>
          </p:cNvSpPr>
          <p:nvPr>
            <p:ph type="sldNum" sz="quarter" idx="12"/>
          </p:nvPr>
        </p:nvSpPr>
        <p:spPr>
          <a:ln/>
        </p:spPr>
        <p:txBody>
          <a:bodyPr/>
          <a:lstStyle>
            <a:lvl1pPr>
              <a:defRPr/>
            </a:lvl1pPr>
          </a:lstStyle>
          <a:p>
            <a:pPr>
              <a:defRPr/>
            </a:pPr>
            <a:fld id="{3858C23F-5E7F-CB4C-880C-E6A14B47AA2C}" type="slidenum">
              <a:rPr lang="en-US" altLang="en-US"/>
              <a:pPr>
                <a:defRPr/>
              </a:pPr>
              <a:t>‹#›</a:t>
            </a:fld>
            <a:endParaRPr lang="en-US" altLang="en-US"/>
          </a:p>
        </p:txBody>
      </p:sp>
    </p:spTree>
    <p:extLst>
      <p:ext uri="{BB962C8B-B14F-4D97-AF65-F5344CB8AC3E}">
        <p14:creationId xmlns:p14="http://schemas.microsoft.com/office/powerpoint/2010/main" val="92008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F1563C90-3F75-AE6C-5008-EB93B043E75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4DF0CD6F-AB60-1985-C353-49F93E112E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31688A8A-5855-9EEF-2584-DDDA2017A66F}"/>
              </a:ext>
            </a:extLst>
          </p:cNvPr>
          <p:cNvSpPr>
            <a:spLocks noGrp="1" noChangeArrowheads="1"/>
          </p:cNvSpPr>
          <p:nvPr>
            <p:ph type="sldNum" sz="quarter" idx="12"/>
          </p:nvPr>
        </p:nvSpPr>
        <p:spPr>
          <a:ln/>
        </p:spPr>
        <p:txBody>
          <a:bodyPr/>
          <a:lstStyle>
            <a:lvl1pPr>
              <a:defRPr/>
            </a:lvl1pPr>
          </a:lstStyle>
          <a:p>
            <a:pPr>
              <a:defRPr/>
            </a:pPr>
            <a:fld id="{EBF33EE0-63E3-2140-B133-7B28D5495D1A}" type="slidenum">
              <a:rPr lang="en-US" altLang="en-US"/>
              <a:pPr>
                <a:defRPr/>
              </a:pPr>
              <a:t>‹#›</a:t>
            </a:fld>
            <a:endParaRPr lang="en-US" altLang="en-US"/>
          </a:p>
        </p:txBody>
      </p:sp>
    </p:spTree>
    <p:extLst>
      <p:ext uri="{BB962C8B-B14F-4D97-AF65-F5344CB8AC3E}">
        <p14:creationId xmlns:p14="http://schemas.microsoft.com/office/powerpoint/2010/main" val="197028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598613"/>
            <a:ext cx="4037012"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98613"/>
            <a:ext cx="4037013"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74F64E35-D00E-96D5-1129-0A4B499A36F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F2C30D17-34E2-E2D7-7C24-12A4F3C38C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0">
            <a:extLst>
              <a:ext uri="{FF2B5EF4-FFF2-40B4-BE49-F238E27FC236}">
                <a16:creationId xmlns:a16="http://schemas.microsoft.com/office/drawing/2014/main" id="{836C5233-8548-7737-D494-C230CC8080A9}"/>
              </a:ext>
            </a:extLst>
          </p:cNvPr>
          <p:cNvSpPr>
            <a:spLocks noGrp="1" noChangeArrowheads="1"/>
          </p:cNvSpPr>
          <p:nvPr>
            <p:ph type="sldNum" sz="quarter" idx="12"/>
          </p:nvPr>
        </p:nvSpPr>
        <p:spPr>
          <a:ln/>
        </p:spPr>
        <p:txBody>
          <a:bodyPr/>
          <a:lstStyle>
            <a:lvl1pPr>
              <a:defRPr/>
            </a:lvl1pPr>
          </a:lstStyle>
          <a:p>
            <a:pPr>
              <a:defRPr/>
            </a:pPr>
            <a:fld id="{40F45437-F4E4-5140-BF32-786CD559962F}" type="slidenum">
              <a:rPr lang="en-US" altLang="en-US"/>
              <a:pPr>
                <a:defRPr/>
              </a:pPr>
              <a:t>‹#›</a:t>
            </a:fld>
            <a:endParaRPr lang="en-US" altLang="en-US"/>
          </a:p>
        </p:txBody>
      </p:sp>
    </p:spTree>
    <p:extLst>
      <p:ext uri="{BB962C8B-B14F-4D97-AF65-F5344CB8AC3E}">
        <p14:creationId xmlns:p14="http://schemas.microsoft.com/office/powerpoint/2010/main" val="249409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C4F3DD57-62A8-ADAB-9384-8A9F9163E9C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9">
            <a:extLst>
              <a:ext uri="{FF2B5EF4-FFF2-40B4-BE49-F238E27FC236}">
                <a16:creationId xmlns:a16="http://schemas.microsoft.com/office/drawing/2014/main" id="{1512FFC2-ACD4-CAB0-5966-3FE5642360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0">
            <a:extLst>
              <a:ext uri="{FF2B5EF4-FFF2-40B4-BE49-F238E27FC236}">
                <a16:creationId xmlns:a16="http://schemas.microsoft.com/office/drawing/2014/main" id="{213C6968-86BA-E6CA-005C-D7299E314352}"/>
              </a:ext>
            </a:extLst>
          </p:cNvPr>
          <p:cNvSpPr>
            <a:spLocks noGrp="1" noChangeArrowheads="1"/>
          </p:cNvSpPr>
          <p:nvPr>
            <p:ph type="sldNum" sz="quarter" idx="12"/>
          </p:nvPr>
        </p:nvSpPr>
        <p:spPr>
          <a:ln/>
        </p:spPr>
        <p:txBody>
          <a:bodyPr/>
          <a:lstStyle>
            <a:lvl1pPr>
              <a:defRPr/>
            </a:lvl1pPr>
          </a:lstStyle>
          <a:p>
            <a:pPr>
              <a:defRPr/>
            </a:pPr>
            <a:fld id="{5C19576A-8021-2F47-AD1E-4501339A66A2}" type="slidenum">
              <a:rPr lang="en-US" altLang="en-US"/>
              <a:pPr>
                <a:defRPr/>
              </a:pPr>
              <a:t>‹#›</a:t>
            </a:fld>
            <a:endParaRPr lang="en-US" altLang="en-US"/>
          </a:p>
        </p:txBody>
      </p:sp>
    </p:spTree>
    <p:extLst>
      <p:ext uri="{BB962C8B-B14F-4D97-AF65-F5344CB8AC3E}">
        <p14:creationId xmlns:p14="http://schemas.microsoft.com/office/powerpoint/2010/main" val="230500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8E63B304-3EBE-09A5-2C32-AB2E391A68A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9">
            <a:extLst>
              <a:ext uri="{FF2B5EF4-FFF2-40B4-BE49-F238E27FC236}">
                <a16:creationId xmlns:a16="http://schemas.microsoft.com/office/drawing/2014/main" id="{6EB3A3C6-3DDF-1447-ED3E-2B252A0434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0">
            <a:extLst>
              <a:ext uri="{FF2B5EF4-FFF2-40B4-BE49-F238E27FC236}">
                <a16:creationId xmlns:a16="http://schemas.microsoft.com/office/drawing/2014/main" id="{309ED935-5B51-7A8F-C05C-7E8347F543D2}"/>
              </a:ext>
            </a:extLst>
          </p:cNvPr>
          <p:cNvSpPr>
            <a:spLocks noGrp="1" noChangeArrowheads="1"/>
          </p:cNvSpPr>
          <p:nvPr>
            <p:ph type="sldNum" sz="quarter" idx="12"/>
          </p:nvPr>
        </p:nvSpPr>
        <p:spPr>
          <a:ln/>
        </p:spPr>
        <p:txBody>
          <a:bodyPr/>
          <a:lstStyle>
            <a:lvl1pPr>
              <a:defRPr/>
            </a:lvl1pPr>
          </a:lstStyle>
          <a:p>
            <a:pPr>
              <a:defRPr/>
            </a:pPr>
            <a:fld id="{4DD59516-3C5D-FA40-82A6-7E1D3C452360}" type="slidenum">
              <a:rPr lang="en-US" altLang="en-US"/>
              <a:pPr>
                <a:defRPr/>
              </a:pPr>
              <a:t>‹#›</a:t>
            </a:fld>
            <a:endParaRPr lang="en-US" altLang="en-US"/>
          </a:p>
        </p:txBody>
      </p:sp>
    </p:spTree>
    <p:extLst>
      <p:ext uri="{BB962C8B-B14F-4D97-AF65-F5344CB8AC3E}">
        <p14:creationId xmlns:p14="http://schemas.microsoft.com/office/powerpoint/2010/main" val="280064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363C8C28-3B3F-DE88-95D1-F43BB57103A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9">
            <a:extLst>
              <a:ext uri="{FF2B5EF4-FFF2-40B4-BE49-F238E27FC236}">
                <a16:creationId xmlns:a16="http://schemas.microsoft.com/office/drawing/2014/main" id="{2E98F763-CD79-AE27-FFC4-AF1495FAD6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0">
            <a:extLst>
              <a:ext uri="{FF2B5EF4-FFF2-40B4-BE49-F238E27FC236}">
                <a16:creationId xmlns:a16="http://schemas.microsoft.com/office/drawing/2014/main" id="{D49A70EC-2AFF-9D20-CA1E-F4047453DCD8}"/>
              </a:ext>
            </a:extLst>
          </p:cNvPr>
          <p:cNvSpPr>
            <a:spLocks noGrp="1" noChangeArrowheads="1"/>
          </p:cNvSpPr>
          <p:nvPr>
            <p:ph type="sldNum" sz="quarter" idx="12"/>
          </p:nvPr>
        </p:nvSpPr>
        <p:spPr>
          <a:ln/>
        </p:spPr>
        <p:txBody>
          <a:bodyPr/>
          <a:lstStyle>
            <a:lvl1pPr>
              <a:defRPr/>
            </a:lvl1pPr>
          </a:lstStyle>
          <a:p>
            <a:pPr>
              <a:defRPr/>
            </a:pPr>
            <a:fld id="{6951ED4A-32B6-3944-8CE9-21F3A0C58A9E}" type="slidenum">
              <a:rPr lang="en-US" altLang="en-US"/>
              <a:pPr>
                <a:defRPr/>
              </a:pPr>
              <a:t>‹#›</a:t>
            </a:fld>
            <a:endParaRPr lang="en-US" altLang="en-US"/>
          </a:p>
        </p:txBody>
      </p:sp>
    </p:spTree>
    <p:extLst>
      <p:ext uri="{BB962C8B-B14F-4D97-AF65-F5344CB8AC3E}">
        <p14:creationId xmlns:p14="http://schemas.microsoft.com/office/powerpoint/2010/main" val="386376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FFE496EC-4AEB-DACC-8A6F-2516DB84E98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54FD31F3-C311-309E-48A0-B01053E2A0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0">
            <a:extLst>
              <a:ext uri="{FF2B5EF4-FFF2-40B4-BE49-F238E27FC236}">
                <a16:creationId xmlns:a16="http://schemas.microsoft.com/office/drawing/2014/main" id="{181D0D07-4F22-F424-3A29-B31D959EBF86}"/>
              </a:ext>
            </a:extLst>
          </p:cNvPr>
          <p:cNvSpPr>
            <a:spLocks noGrp="1" noChangeArrowheads="1"/>
          </p:cNvSpPr>
          <p:nvPr>
            <p:ph type="sldNum" sz="quarter" idx="12"/>
          </p:nvPr>
        </p:nvSpPr>
        <p:spPr>
          <a:ln/>
        </p:spPr>
        <p:txBody>
          <a:bodyPr/>
          <a:lstStyle>
            <a:lvl1pPr>
              <a:defRPr/>
            </a:lvl1pPr>
          </a:lstStyle>
          <a:p>
            <a:pPr>
              <a:defRPr/>
            </a:pPr>
            <a:fld id="{7294C38F-109E-FA4A-88F8-9477F0C87BCF}" type="slidenum">
              <a:rPr lang="en-US" altLang="en-US"/>
              <a:pPr>
                <a:defRPr/>
              </a:pPr>
              <a:t>‹#›</a:t>
            </a:fld>
            <a:endParaRPr lang="en-US" altLang="en-US"/>
          </a:p>
        </p:txBody>
      </p:sp>
    </p:spTree>
    <p:extLst>
      <p:ext uri="{BB962C8B-B14F-4D97-AF65-F5344CB8AC3E}">
        <p14:creationId xmlns:p14="http://schemas.microsoft.com/office/powerpoint/2010/main" val="25423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8D63846D-6634-D4C2-1E68-8BF3213CB5D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9B40D21D-FD5E-22C7-5569-4EE8EC0625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0">
            <a:extLst>
              <a:ext uri="{FF2B5EF4-FFF2-40B4-BE49-F238E27FC236}">
                <a16:creationId xmlns:a16="http://schemas.microsoft.com/office/drawing/2014/main" id="{9C1C6863-320C-740E-9052-7CFD8160ABDE}"/>
              </a:ext>
            </a:extLst>
          </p:cNvPr>
          <p:cNvSpPr>
            <a:spLocks noGrp="1" noChangeArrowheads="1"/>
          </p:cNvSpPr>
          <p:nvPr>
            <p:ph type="sldNum" sz="quarter" idx="12"/>
          </p:nvPr>
        </p:nvSpPr>
        <p:spPr>
          <a:ln/>
        </p:spPr>
        <p:txBody>
          <a:bodyPr/>
          <a:lstStyle>
            <a:lvl1pPr>
              <a:defRPr/>
            </a:lvl1pPr>
          </a:lstStyle>
          <a:p>
            <a:pPr>
              <a:defRPr/>
            </a:pPr>
            <a:fld id="{DF1CE570-436F-6344-AC0A-6BDBAB9E1E23}" type="slidenum">
              <a:rPr lang="en-US" altLang="en-US"/>
              <a:pPr>
                <a:defRPr/>
              </a:pPr>
              <a:t>‹#›</a:t>
            </a:fld>
            <a:endParaRPr lang="en-US" altLang="en-US"/>
          </a:p>
        </p:txBody>
      </p:sp>
    </p:spTree>
    <p:extLst>
      <p:ext uri="{BB962C8B-B14F-4D97-AF65-F5344CB8AC3E}">
        <p14:creationId xmlns:p14="http://schemas.microsoft.com/office/powerpoint/2010/main" val="36309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14161"/>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89BEA50-DDCE-4DC3-0707-845E9F942039}"/>
              </a:ext>
            </a:extLst>
          </p:cNvPr>
          <p:cNvGrpSpPr>
            <a:grpSpLocks/>
          </p:cNvGrpSpPr>
          <p:nvPr/>
        </p:nvGrpSpPr>
        <p:grpSpPr bwMode="auto">
          <a:xfrm>
            <a:off x="0" y="0"/>
            <a:ext cx="9142413" cy="6856413"/>
            <a:chOff x="0" y="0"/>
            <a:chExt cx="5759" cy="4319"/>
          </a:xfrm>
        </p:grpSpPr>
        <p:sp>
          <p:nvSpPr>
            <p:cNvPr id="139267" name="Freeform 3">
              <a:extLst>
                <a:ext uri="{FF2B5EF4-FFF2-40B4-BE49-F238E27FC236}">
                  <a16:creationId xmlns:a16="http://schemas.microsoft.com/office/drawing/2014/main" id="{99FBB0C0-39AE-94FA-BD5D-DEC8325A5968}"/>
                </a:ext>
              </a:extLst>
            </p:cNvPr>
            <p:cNvSpPr>
              <a:spLocks/>
            </p:cNvSpPr>
            <p:nvPr userDrawn="1"/>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grpSp>
          <p:nvGrpSpPr>
            <p:cNvPr id="1033" name="Group 4">
              <a:extLst>
                <a:ext uri="{FF2B5EF4-FFF2-40B4-BE49-F238E27FC236}">
                  <a16:creationId xmlns:a16="http://schemas.microsoft.com/office/drawing/2014/main" id="{95F56FF5-D35A-34CD-30C3-AC319242E761}"/>
                </a:ext>
              </a:extLst>
            </p:cNvPr>
            <p:cNvGrpSpPr>
              <a:grpSpLocks/>
            </p:cNvGrpSpPr>
            <p:nvPr userDrawn="1"/>
          </p:nvGrpSpPr>
          <p:grpSpPr bwMode="auto">
            <a:xfrm>
              <a:off x="0" y="0"/>
              <a:ext cx="5759" cy="4319"/>
              <a:chOff x="0" y="0"/>
              <a:chExt cx="5759" cy="4319"/>
            </a:xfrm>
          </p:grpSpPr>
          <p:sp>
            <p:nvSpPr>
              <p:cNvPr id="139269" name="Freeform 5">
                <a:extLst>
                  <a:ext uri="{FF2B5EF4-FFF2-40B4-BE49-F238E27FC236}">
                    <a16:creationId xmlns:a16="http://schemas.microsoft.com/office/drawing/2014/main" id="{93ACA047-FDBB-A3BA-F5DE-DA06D19B808D}"/>
                  </a:ext>
                </a:extLst>
              </p:cNvPr>
              <p:cNvSpPr>
                <a:spLocks/>
              </p:cNvSpPr>
              <p:nvPr userDrawn="1"/>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0" name="Freeform 6">
                <a:extLst>
                  <a:ext uri="{FF2B5EF4-FFF2-40B4-BE49-F238E27FC236}">
                    <a16:creationId xmlns:a16="http://schemas.microsoft.com/office/drawing/2014/main" id="{DB094B76-9536-9B94-AAC6-5586C7FE1345}"/>
                  </a:ext>
                </a:extLst>
              </p:cNvPr>
              <p:cNvSpPr>
                <a:spLocks/>
              </p:cNvSpPr>
              <p:nvPr userDrawn="1"/>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1" name="Freeform 7">
                <a:extLst>
                  <a:ext uri="{FF2B5EF4-FFF2-40B4-BE49-F238E27FC236}">
                    <a16:creationId xmlns:a16="http://schemas.microsoft.com/office/drawing/2014/main" id="{AEF35110-315E-1028-1D70-50B7E01AE8AA}"/>
                  </a:ext>
                </a:extLst>
              </p:cNvPr>
              <p:cNvSpPr>
                <a:spLocks/>
              </p:cNvSpPr>
              <p:nvPr userDrawn="1"/>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2" name="Freeform 8">
                <a:extLst>
                  <a:ext uri="{FF2B5EF4-FFF2-40B4-BE49-F238E27FC236}">
                    <a16:creationId xmlns:a16="http://schemas.microsoft.com/office/drawing/2014/main" id="{C80D9B9F-9D25-417B-BB43-D94E3CDCB160}"/>
                  </a:ext>
                </a:extLst>
              </p:cNvPr>
              <p:cNvSpPr>
                <a:spLocks/>
              </p:cNvSpPr>
              <p:nvPr userDrawn="1"/>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3" name="Freeform 9">
                <a:extLst>
                  <a:ext uri="{FF2B5EF4-FFF2-40B4-BE49-F238E27FC236}">
                    <a16:creationId xmlns:a16="http://schemas.microsoft.com/office/drawing/2014/main" id="{2D602C63-8F01-E7BD-4A12-49E1964D6883}"/>
                  </a:ext>
                </a:extLst>
              </p:cNvPr>
              <p:cNvSpPr>
                <a:spLocks/>
              </p:cNvSpPr>
              <p:nvPr userDrawn="1"/>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4" name="Freeform 10">
                <a:extLst>
                  <a:ext uri="{FF2B5EF4-FFF2-40B4-BE49-F238E27FC236}">
                    <a16:creationId xmlns:a16="http://schemas.microsoft.com/office/drawing/2014/main" id="{5ECE30C3-2CA1-5B35-2178-0E2CA232EE6B}"/>
                  </a:ext>
                </a:extLst>
              </p:cNvPr>
              <p:cNvSpPr>
                <a:spLocks/>
              </p:cNvSpPr>
              <p:nvPr userDrawn="1"/>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5" name="Freeform 11">
                <a:extLst>
                  <a:ext uri="{FF2B5EF4-FFF2-40B4-BE49-F238E27FC236}">
                    <a16:creationId xmlns:a16="http://schemas.microsoft.com/office/drawing/2014/main" id="{9A355EE9-79C8-E5D4-17C2-280D5E9DADC0}"/>
                  </a:ext>
                </a:extLst>
              </p:cNvPr>
              <p:cNvSpPr>
                <a:spLocks/>
              </p:cNvSpPr>
              <p:nvPr userDrawn="1"/>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6" name="Freeform 12">
                <a:extLst>
                  <a:ext uri="{FF2B5EF4-FFF2-40B4-BE49-F238E27FC236}">
                    <a16:creationId xmlns:a16="http://schemas.microsoft.com/office/drawing/2014/main" id="{91F09C95-120A-9AC6-9A91-434DB0363F3C}"/>
                  </a:ext>
                </a:extLst>
              </p:cNvPr>
              <p:cNvSpPr>
                <a:spLocks/>
              </p:cNvSpPr>
              <p:nvPr userDrawn="1"/>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7" name="Freeform 13">
                <a:extLst>
                  <a:ext uri="{FF2B5EF4-FFF2-40B4-BE49-F238E27FC236}">
                    <a16:creationId xmlns:a16="http://schemas.microsoft.com/office/drawing/2014/main" id="{031565B1-94E4-8B7F-E8E8-5557588D040E}"/>
                  </a:ext>
                </a:extLst>
              </p:cNvPr>
              <p:cNvSpPr>
                <a:spLocks/>
              </p:cNvSpPr>
              <p:nvPr userDrawn="1"/>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8" name="Freeform 14">
                <a:extLst>
                  <a:ext uri="{FF2B5EF4-FFF2-40B4-BE49-F238E27FC236}">
                    <a16:creationId xmlns:a16="http://schemas.microsoft.com/office/drawing/2014/main" id="{298456A7-746A-438F-6FD0-ADAB210F7BD5}"/>
                  </a:ext>
                </a:extLst>
              </p:cNvPr>
              <p:cNvSpPr>
                <a:spLocks/>
              </p:cNvSpPr>
              <p:nvPr userDrawn="1"/>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9" name="Freeform 15">
                <a:extLst>
                  <a:ext uri="{FF2B5EF4-FFF2-40B4-BE49-F238E27FC236}">
                    <a16:creationId xmlns:a16="http://schemas.microsoft.com/office/drawing/2014/main" id="{1E4AEDBE-EA1B-7C45-DA68-9776D113372D}"/>
                  </a:ext>
                </a:extLst>
              </p:cNvPr>
              <p:cNvSpPr>
                <a:spLocks/>
              </p:cNvSpPr>
              <p:nvPr userDrawn="1"/>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0" name="Freeform 16">
                <a:extLst>
                  <a:ext uri="{FF2B5EF4-FFF2-40B4-BE49-F238E27FC236}">
                    <a16:creationId xmlns:a16="http://schemas.microsoft.com/office/drawing/2014/main" id="{20EF2D51-F8D4-6FCA-9869-F7208E1AC967}"/>
                  </a:ext>
                </a:extLst>
              </p:cNvPr>
              <p:cNvSpPr>
                <a:spLocks/>
              </p:cNvSpPr>
              <p:nvPr userDrawn="1"/>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1" name="Freeform 17">
                <a:extLst>
                  <a:ext uri="{FF2B5EF4-FFF2-40B4-BE49-F238E27FC236}">
                    <a16:creationId xmlns:a16="http://schemas.microsoft.com/office/drawing/2014/main" id="{A2C2D8E5-7C59-ECAA-DAD3-164EA2F59BBD}"/>
                  </a:ext>
                </a:extLst>
              </p:cNvPr>
              <p:cNvSpPr>
                <a:spLocks/>
              </p:cNvSpPr>
              <p:nvPr userDrawn="1"/>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2" name="Freeform 18">
                <a:extLst>
                  <a:ext uri="{FF2B5EF4-FFF2-40B4-BE49-F238E27FC236}">
                    <a16:creationId xmlns:a16="http://schemas.microsoft.com/office/drawing/2014/main" id="{92B83EE7-8F05-186E-9D04-A8085F850E72}"/>
                  </a:ext>
                </a:extLst>
              </p:cNvPr>
              <p:cNvSpPr>
                <a:spLocks/>
              </p:cNvSpPr>
              <p:nvPr userDrawn="1"/>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3" name="Freeform 19">
                <a:extLst>
                  <a:ext uri="{FF2B5EF4-FFF2-40B4-BE49-F238E27FC236}">
                    <a16:creationId xmlns:a16="http://schemas.microsoft.com/office/drawing/2014/main" id="{44B87D97-C5C4-CB98-F1C6-85926E0A5AAC}"/>
                  </a:ext>
                </a:extLst>
              </p:cNvPr>
              <p:cNvSpPr>
                <a:spLocks/>
              </p:cNvSpPr>
              <p:nvPr userDrawn="1"/>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4" name="Freeform 20">
                <a:extLst>
                  <a:ext uri="{FF2B5EF4-FFF2-40B4-BE49-F238E27FC236}">
                    <a16:creationId xmlns:a16="http://schemas.microsoft.com/office/drawing/2014/main" id="{62F41938-1657-9ECA-6322-09143A305165}"/>
                  </a:ext>
                </a:extLst>
              </p:cNvPr>
              <p:cNvSpPr>
                <a:spLocks/>
              </p:cNvSpPr>
              <p:nvPr userDrawn="1"/>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5" name="Freeform 21">
                <a:extLst>
                  <a:ext uri="{FF2B5EF4-FFF2-40B4-BE49-F238E27FC236}">
                    <a16:creationId xmlns:a16="http://schemas.microsoft.com/office/drawing/2014/main" id="{881D9284-AB88-FD9E-75CE-8D2121C6FF21}"/>
                  </a:ext>
                </a:extLst>
              </p:cNvPr>
              <p:cNvSpPr>
                <a:spLocks/>
              </p:cNvSpPr>
              <p:nvPr userDrawn="1"/>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6" name="Freeform 22">
                <a:extLst>
                  <a:ext uri="{FF2B5EF4-FFF2-40B4-BE49-F238E27FC236}">
                    <a16:creationId xmlns:a16="http://schemas.microsoft.com/office/drawing/2014/main" id="{33EC2196-45FA-1011-D306-8A07D6AF4C44}"/>
                  </a:ext>
                </a:extLst>
              </p:cNvPr>
              <p:cNvSpPr>
                <a:spLocks/>
              </p:cNvSpPr>
              <p:nvPr userDrawn="1"/>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7" name="Freeform 23">
                <a:extLst>
                  <a:ext uri="{FF2B5EF4-FFF2-40B4-BE49-F238E27FC236}">
                    <a16:creationId xmlns:a16="http://schemas.microsoft.com/office/drawing/2014/main" id="{71E858A2-CF9D-F7AE-4DD2-77AECFCD2422}"/>
                  </a:ext>
                </a:extLst>
              </p:cNvPr>
              <p:cNvSpPr>
                <a:spLocks/>
              </p:cNvSpPr>
              <p:nvPr userDrawn="1"/>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8" name="Freeform 24">
                <a:extLst>
                  <a:ext uri="{FF2B5EF4-FFF2-40B4-BE49-F238E27FC236}">
                    <a16:creationId xmlns:a16="http://schemas.microsoft.com/office/drawing/2014/main" id="{D13A6BB9-157A-B9BF-1AEC-57BC1FBA88F2}"/>
                  </a:ext>
                </a:extLst>
              </p:cNvPr>
              <p:cNvSpPr>
                <a:spLocks/>
              </p:cNvSpPr>
              <p:nvPr userDrawn="1"/>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9" name="Freeform 25">
                <a:extLst>
                  <a:ext uri="{FF2B5EF4-FFF2-40B4-BE49-F238E27FC236}">
                    <a16:creationId xmlns:a16="http://schemas.microsoft.com/office/drawing/2014/main" id="{BE386974-014B-2647-3FD5-D48C565F15F8}"/>
                  </a:ext>
                </a:extLst>
              </p:cNvPr>
              <p:cNvSpPr>
                <a:spLocks/>
              </p:cNvSpPr>
              <p:nvPr userDrawn="1"/>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0" name="Freeform 26">
                <a:extLst>
                  <a:ext uri="{FF2B5EF4-FFF2-40B4-BE49-F238E27FC236}">
                    <a16:creationId xmlns:a16="http://schemas.microsoft.com/office/drawing/2014/main" id="{CED80928-4BE0-8840-BEAD-79BAA63B88BC}"/>
                  </a:ext>
                </a:extLst>
              </p:cNvPr>
              <p:cNvSpPr>
                <a:spLocks/>
              </p:cNvSpPr>
              <p:nvPr userDrawn="1"/>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1" name="Freeform 27">
                <a:extLst>
                  <a:ext uri="{FF2B5EF4-FFF2-40B4-BE49-F238E27FC236}">
                    <a16:creationId xmlns:a16="http://schemas.microsoft.com/office/drawing/2014/main" id="{2470708E-8021-64A4-DB15-C51E3AFDDA8E}"/>
                  </a:ext>
                </a:extLst>
              </p:cNvPr>
              <p:cNvSpPr>
                <a:spLocks/>
              </p:cNvSpPr>
              <p:nvPr userDrawn="1"/>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2" name="Freeform 28">
                <a:extLst>
                  <a:ext uri="{FF2B5EF4-FFF2-40B4-BE49-F238E27FC236}">
                    <a16:creationId xmlns:a16="http://schemas.microsoft.com/office/drawing/2014/main" id="{258AD830-4040-5924-3015-B3F88D362420}"/>
                  </a:ext>
                </a:extLst>
              </p:cNvPr>
              <p:cNvSpPr>
                <a:spLocks/>
              </p:cNvSpPr>
              <p:nvPr userDrawn="1"/>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3" name="Freeform 29">
                <a:extLst>
                  <a:ext uri="{FF2B5EF4-FFF2-40B4-BE49-F238E27FC236}">
                    <a16:creationId xmlns:a16="http://schemas.microsoft.com/office/drawing/2014/main" id="{491A23F0-149F-939E-D953-533A5FCD9404}"/>
                  </a:ext>
                </a:extLst>
              </p:cNvPr>
              <p:cNvSpPr>
                <a:spLocks/>
              </p:cNvSpPr>
              <p:nvPr userDrawn="1"/>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grpSp>
            <p:nvGrpSpPr>
              <p:cNvPr id="1059" name="Group 30">
                <a:extLst>
                  <a:ext uri="{FF2B5EF4-FFF2-40B4-BE49-F238E27FC236}">
                    <a16:creationId xmlns:a16="http://schemas.microsoft.com/office/drawing/2014/main" id="{1E404CEF-2BDF-9156-1CF3-C1778CCFBC28}"/>
                  </a:ext>
                </a:extLst>
              </p:cNvPr>
              <p:cNvGrpSpPr>
                <a:grpSpLocks/>
              </p:cNvGrpSpPr>
              <p:nvPr userDrawn="1"/>
            </p:nvGrpSpPr>
            <p:grpSpPr bwMode="auto">
              <a:xfrm>
                <a:off x="0" y="0"/>
                <a:ext cx="5758" cy="1045"/>
                <a:chOff x="0" y="0"/>
                <a:chExt cx="5758" cy="1045"/>
              </a:xfrm>
            </p:grpSpPr>
            <p:sp>
              <p:nvSpPr>
                <p:cNvPr id="139295" name="Freeform 31">
                  <a:extLst>
                    <a:ext uri="{FF2B5EF4-FFF2-40B4-BE49-F238E27FC236}">
                      <a16:creationId xmlns:a16="http://schemas.microsoft.com/office/drawing/2014/main" id="{1D07A103-B7E3-5E02-FD34-64425C2A54E2}"/>
                    </a:ext>
                  </a:extLst>
                </p:cNvPr>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6" name="Freeform 32">
                  <a:extLst>
                    <a:ext uri="{FF2B5EF4-FFF2-40B4-BE49-F238E27FC236}">
                      <a16:creationId xmlns:a16="http://schemas.microsoft.com/office/drawing/2014/main" id="{EEE942D6-0FC2-6850-6D7D-2461E325E168}"/>
                    </a:ext>
                  </a:extLst>
                </p:cNvPr>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7" name="Freeform 33">
                  <a:extLst>
                    <a:ext uri="{FF2B5EF4-FFF2-40B4-BE49-F238E27FC236}">
                      <a16:creationId xmlns:a16="http://schemas.microsoft.com/office/drawing/2014/main" id="{1D1BD3BE-CB96-0859-D7D2-A745668FB168}"/>
                    </a:ext>
                  </a:extLst>
                </p:cNvPr>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8" name="Freeform 34">
                  <a:extLst>
                    <a:ext uri="{FF2B5EF4-FFF2-40B4-BE49-F238E27FC236}">
                      <a16:creationId xmlns:a16="http://schemas.microsoft.com/office/drawing/2014/main" id="{6E8849BB-1CE6-7732-8B8C-DC7F1E27D2C4}"/>
                    </a:ext>
                  </a:extLst>
                </p:cNvPr>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9" name="Freeform 35">
                  <a:extLst>
                    <a:ext uri="{FF2B5EF4-FFF2-40B4-BE49-F238E27FC236}">
                      <a16:creationId xmlns:a16="http://schemas.microsoft.com/office/drawing/2014/main" id="{4D931BB6-C22C-65A8-FF98-CD889CCFF0F5}"/>
                    </a:ext>
                  </a:extLst>
                </p:cNvPr>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0" name="Freeform 36">
                  <a:extLst>
                    <a:ext uri="{FF2B5EF4-FFF2-40B4-BE49-F238E27FC236}">
                      <a16:creationId xmlns:a16="http://schemas.microsoft.com/office/drawing/2014/main" id="{F4EBCF56-60B6-D445-49B8-E3D157FB896D}"/>
                    </a:ext>
                  </a:extLst>
                </p:cNvPr>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1" name="Freeform 37">
                  <a:extLst>
                    <a:ext uri="{FF2B5EF4-FFF2-40B4-BE49-F238E27FC236}">
                      <a16:creationId xmlns:a16="http://schemas.microsoft.com/office/drawing/2014/main" id="{80D43236-3B6A-FE52-62D8-F740BB5CABB9}"/>
                    </a:ext>
                  </a:extLst>
                </p:cNvPr>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2" name="Freeform 38">
                  <a:extLst>
                    <a:ext uri="{FF2B5EF4-FFF2-40B4-BE49-F238E27FC236}">
                      <a16:creationId xmlns:a16="http://schemas.microsoft.com/office/drawing/2014/main" id="{69046F46-4B48-1D4B-9F9E-B0D036072C7B}"/>
                    </a:ext>
                  </a:extLst>
                </p:cNvPr>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3" name="Freeform 39">
                  <a:extLst>
                    <a:ext uri="{FF2B5EF4-FFF2-40B4-BE49-F238E27FC236}">
                      <a16:creationId xmlns:a16="http://schemas.microsoft.com/office/drawing/2014/main" id="{C5BA62CF-9A2C-A347-361B-CC6D94745CC8}"/>
                    </a:ext>
                  </a:extLst>
                </p:cNvPr>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4" name="Freeform 40">
                  <a:extLst>
                    <a:ext uri="{FF2B5EF4-FFF2-40B4-BE49-F238E27FC236}">
                      <a16:creationId xmlns:a16="http://schemas.microsoft.com/office/drawing/2014/main" id="{7C958F51-F82D-997E-C692-CD40FFBC9757}"/>
                    </a:ext>
                  </a:extLst>
                </p:cNvPr>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5" name="Freeform 41">
                  <a:extLst>
                    <a:ext uri="{FF2B5EF4-FFF2-40B4-BE49-F238E27FC236}">
                      <a16:creationId xmlns:a16="http://schemas.microsoft.com/office/drawing/2014/main" id="{039CCD28-4633-8405-729C-522AC4D97304}"/>
                    </a:ext>
                  </a:extLst>
                </p:cNvPr>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6" name="Freeform 42">
                  <a:extLst>
                    <a:ext uri="{FF2B5EF4-FFF2-40B4-BE49-F238E27FC236}">
                      <a16:creationId xmlns:a16="http://schemas.microsoft.com/office/drawing/2014/main" id="{680427F1-731F-C004-16B4-CE2ED286A920}"/>
                    </a:ext>
                  </a:extLst>
                </p:cNvPr>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7" name="Freeform 43">
                  <a:extLst>
                    <a:ext uri="{FF2B5EF4-FFF2-40B4-BE49-F238E27FC236}">
                      <a16:creationId xmlns:a16="http://schemas.microsoft.com/office/drawing/2014/main" id="{BF801CFF-7345-C7D7-7EC9-FDF1E30D22AE}"/>
                    </a:ext>
                  </a:extLst>
                </p:cNvPr>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8" name="Freeform 44">
                  <a:extLst>
                    <a:ext uri="{FF2B5EF4-FFF2-40B4-BE49-F238E27FC236}">
                      <a16:creationId xmlns:a16="http://schemas.microsoft.com/office/drawing/2014/main" id="{B14B9F21-5038-D269-3202-43690429810F}"/>
                    </a:ext>
                  </a:extLst>
                </p:cNvPr>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9" name="Freeform 45">
                  <a:extLst>
                    <a:ext uri="{FF2B5EF4-FFF2-40B4-BE49-F238E27FC236}">
                      <a16:creationId xmlns:a16="http://schemas.microsoft.com/office/drawing/2014/main" id="{3BFFD52A-2C7F-DED9-9703-267745707056}"/>
                    </a:ext>
                  </a:extLst>
                </p:cNvPr>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grpSp>
          <p:grpSp>
            <p:nvGrpSpPr>
              <p:cNvPr id="1060" name="Group 46">
                <a:extLst>
                  <a:ext uri="{FF2B5EF4-FFF2-40B4-BE49-F238E27FC236}">
                    <a16:creationId xmlns:a16="http://schemas.microsoft.com/office/drawing/2014/main" id="{0025CA48-1590-9423-5D5D-C954FF37DA8C}"/>
                  </a:ext>
                </a:extLst>
              </p:cNvPr>
              <p:cNvGrpSpPr>
                <a:grpSpLocks/>
              </p:cNvGrpSpPr>
              <p:nvPr userDrawn="1"/>
            </p:nvGrpSpPr>
            <p:grpSpPr bwMode="auto">
              <a:xfrm>
                <a:off x="0" y="558"/>
                <a:ext cx="5758" cy="487"/>
                <a:chOff x="0" y="558"/>
                <a:chExt cx="5758" cy="487"/>
              </a:xfrm>
            </p:grpSpPr>
            <p:sp>
              <p:nvSpPr>
                <p:cNvPr id="1079" name="Freeform 47">
                  <a:extLst>
                    <a:ext uri="{FF2B5EF4-FFF2-40B4-BE49-F238E27FC236}">
                      <a16:creationId xmlns:a16="http://schemas.microsoft.com/office/drawing/2014/main" id="{2B3F28B1-3064-D074-D3AD-5B01518B6C04}"/>
                    </a:ext>
                  </a:extLst>
                </p:cNvPr>
                <p:cNvSpPr>
                  <a:spLocks/>
                </p:cNvSpPr>
                <p:nvPr/>
              </p:nvSpPr>
              <p:spPr bwMode="hidden">
                <a:xfrm>
                  <a:off x="0" y="618"/>
                  <a:ext cx="306" cy="427"/>
                </a:xfrm>
                <a:custGeom>
                  <a:avLst/>
                  <a:gdLst>
                    <a:gd name="T0" fmla="*/ 299 w 305"/>
                    <a:gd name="T1" fmla="*/ 444 h 426"/>
                    <a:gd name="T2" fmla="*/ 323 w 305"/>
                    <a:gd name="T3" fmla="*/ 444 h 426"/>
                    <a:gd name="T4" fmla="*/ 0 w 305"/>
                    <a:gd name="T5" fmla="*/ 0 h 426"/>
                    <a:gd name="T6" fmla="*/ 0 w 305"/>
                    <a:gd name="T7" fmla="*/ 66 h 426"/>
                    <a:gd name="T8" fmla="*/ 269 w 305"/>
                    <a:gd name="T9" fmla="*/ 444 h 426"/>
                    <a:gd name="T10" fmla="*/ 299 w 305"/>
                    <a:gd name="T11" fmla="*/ 444 h 426"/>
                    <a:gd name="T12" fmla="*/ 299 w 305"/>
                    <a:gd name="T13" fmla="*/ 444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0" name="Freeform 48">
                  <a:extLst>
                    <a:ext uri="{FF2B5EF4-FFF2-40B4-BE49-F238E27FC236}">
                      <a16:creationId xmlns:a16="http://schemas.microsoft.com/office/drawing/2014/main" id="{90BE211F-4652-94F2-02DE-0CAADFA35C98}"/>
                    </a:ext>
                  </a:extLst>
                </p:cNvPr>
                <p:cNvSpPr>
                  <a:spLocks/>
                </p:cNvSpPr>
                <p:nvPr/>
              </p:nvSpPr>
              <p:spPr bwMode="hidden">
                <a:xfrm>
                  <a:off x="5410" y="558"/>
                  <a:ext cx="348" cy="487"/>
                </a:xfrm>
                <a:custGeom>
                  <a:avLst/>
                  <a:gdLst>
                    <a:gd name="T0" fmla="*/ 24 w 347"/>
                    <a:gd name="T1" fmla="*/ 504 h 486"/>
                    <a:gd name="T2" fmla="*/ 48 w 347"/>
                    <a:gd name="T3" fmla="*/ 504 h 486"/>
                    <a:gd name="T4" fmla="*/ 365 w 347"/>
                    <a:gd name="T5" fmla="*/ 72 h 486"/>
                    <a:gd name="T6" fmla="*/ 365 w 347"/>
                    <a:gd name="T7" fmla="*/ 0 h 486"/>
                    <a:gd name="T8" fmla="*/ 0 w 347"/>
                    <a:gd name="T9" fmla="*/ 504 h 486"/>
                    <a:gd name="T10" fmla="*/ 24 w 347"/>
                    <a:gd name="T11" fmla="*/ 504 h 486"/>
                    <a:gd name="T12" fmla="*/ 24 w 347"/>
                    <a:gd name="T13" fmla="*/ 504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61" name="Group 49">
                <a:extLst>
                  <a:ext uri="{FF2B5EF4-FFF2-40B4-BE49-F238E27FC236}">
                    <a16:creationId xmlns:a16="http://schemas.microsoft.com/office/drawing/2014/main" id="{CB39C768-9388-D2AB-BDDB-DA5AB4FE3ACD}"/>
                  </a:ext>
                </a:extLst>
              </p:cNvPr>
              <p:cNvGrpSpPr>
                <a:grpSpLocks/>
              </p:cNvGrpSpPr>
              <p:nvPr userDrawn="1"/>
            </p:nvGrpSpPr>
            <p:grpSpPr bwMode="auto">
              <a:xfrm>
                <a:off x="264" y="1039"/>
                <a:ext cx="5200" cy="3280"/>
                <a:chOff x="264" y="1039"/>
                <a:chExt cx="5200" cy="3280"/>
              </a:xfrm>
            </p:grpSpPr>
            <p:sp>
              <p:nvSpPr>
                <p:cNvPr id="139314" name="Freeform 50">
                  <a:extLst>
                    <a:ext uri="{FF2B5EF4-FFF2-40B4-BE49-F238E27FC236}">
                      <a16:creationId xmlns:a16="http://schemas.microsoft.com/office/drawing/2014/main" id="{C3DF8DBE-FEB3-004E-066A-C19A30D58635}"/>
                    </a:ext>
                  </a:extLst>
                </p:cNvPr>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5" name="Freeform 51">
                  <a:extLst>
                    <a:ext uri="{FF2B5EF4-FFF2-40B4-BE49-F238E27FC236}">
                      <a16:creationId xmlns:a16="http://schemas.microsoft.com/office/drawing/2014/main" id="{C3D64AE0-F2F1-41A6-89DD-2D462E1C8B94}"/>
                    </a:ext>
                  </a:extLst>
                </p:cNvPr>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6" name="Freeform 52">
                  <a:extLst>
                    <a:ext uri="{FF2B5EF4-FFF2-40B4-BE49-F238E27FC236}">
                      <a16:creationId xmlns:a16="http://schemas.microsoft.com/office/drawing/2014/main" id="{06FD22B4-9B66-E059-7A90-4E8A8F0FB2E5}"/>
                    </a:ext>
                  </a:extLst>
                </p:cNvPr>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7" name="Freeform 53">
                  <a:extLst>
                    <a:ext uri="{FF2B5EF4-FFF2-40B4-BE49-F238E27FC236}">
                      <a16:creationId xmlns:a16="http://schemas.microsoft.com/office/drawing/2014/main" id="{C7FB7829-147E-E89C-5DFA-2A39392D7411}"/>
                    </a:ext>
                  </a:extLst>
                </p:cNvPr>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8" name="Freeform 54">
                  <a:extLst>
                    <a:ext uri="{FF2B5EF4-FFF2-40B4-BE49-F238E27FC236}">
                      <a16:creationId xmlns:a16="http://schemas.microsoft.com/office/drawing/2014/main" id="{8201938C-97D8-0036-6002-383713286CEA}"/>
                    </a:ext>
                  </a:extLst>
                </p:cNvPr>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9" name="Freeform 55">
                  <a:extLst>
                    <a:ext uri="{FF2B5EF4-FFF2-40B4-BE49-F238E27FC236}">
                      <a16:creationId xmlns:a16="http://schemas.microsoft.com/office/drawing/2014/main" id="{8AA5B99E-B673-72ED-1C28-4955BCFA5CCD}"/>
                    </a:ext>
                  </a:extLst>
                </p:cNvPr>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20" name="Freeform 56">
                  <a:extLst>
                    <a:ext uri="{FF2B5EF4-FFF2-40B4-BE49-F238E27FC236}">
                      <a16:creationId xmlns:a16="http://schemas.microsoft.com/office/drawing/2014/main" id="{6C8E1AF2-841E-8419-B5D4-07E5C66ACB7A}"/>
                    </a:ext>
                  </a:extLst>
                </p:cNvPr>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21" name="Freeform 57">
                  <a:extLst>
                    <a:ext uri="{FF2B5EF4-FFF2-40B4-BE49-F238E27FC236}">
                      <a16:creationId xmlns:a16="http://schemas.microsoft.com/office/drawing/2014/main" id="{6DEB700E-CD7C-3A5A-4C19-B597D47DDE21}"/>
                    </a:ext>
                  </a:extLst>
                </p:cNvPr>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22" name="Freeform 58">
                  <a:extLst>
                    <a:ext uri="{FF2B5EF4-FFF2-40B4-BE49-F238E27FC236}">
                      <a16:creationId xmlns:a16="http://schemas.microsoft.com/office/drawing/2014/main" id="{467BE67F-FEA9-A0BF-262D-339B7C7A8047}"/>
                    </a:ext>
                  </a:extLst>
                </p:cNvPr>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grpSp>
          <p:sp>
            <p:nvSpPr>
              <p:cNvPr id="139323" name="Freeform 59">
                <a:extLst>
                  <a:ext uri="{FF2B5EF4-FFF2-40B4-BE49-F238E27FC236}">
                    <a16:creationId xmlns:a16="http://schemas.microsoft.com/office/drawing/2014/main" id="{F44F7758-12CC-C910-49B9-72B0270DECE0}"/>
                  </a:ext>
                </a:extLst>
              </p:cNvPr>
              <p:cNvSpPr>
                <a:spLocks/>
              </p:cNvSpPr>
              <p:nvPr userDrawn="1"/>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063" name="Freeform 60">
                <a:extLst>
                  <a:ext uri="{FF2B5EF4-FFF2-40B4-BE49-F238E27FC236}">
                    <a16:creationId xmlns:a16="http://schemas.microsoft.com/office/drawing/2014/main" id="{9DEDC9AB-6484-3C45-D50D-B1B7A73EE384}"/>
                  </a:ext>
                </a:extLst>
              </p:cNvPr>
              <p:cNvSpPr>
                <a:spLocks/>
              </p:cNvSpPr>
              <p:nvPr userDrawn="1"/>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en-US"/>
              </a:p>
            </p:txBody>
          </p:sp>
          <p:sp>
            <p:nvSpPr>
              <p:cNvPr id="1064" name="Freeform 61">
                <a:extLst>
                  <a:ext uri="{FF2B5EF4-FFF2-40B4-BE49-F238E27FC236}">
                    <a16:creationId xmlns:a16="http://schemas.microsoft.com/office/drawing/2014/main" id="{E5F78B73-110A-C3F8-ACCF-2A6B3745052B}"/>
                  </a:ext>
                </a:extLst>
              </p:cNvPr>
              <p:cNvSpPr>
                <a:spLocks/>
              </p:cNvSpPr>
              <p:nvPr userDrawn="1"/>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en-US"/>
              </a:p>
            </p:txBody>
          </p:sp>
          <p:sp>
            <p:nvSpPr>
              <p:cNvPr id="1065" name="Freeform 62">
                <a:extLst>
                  <a:ext uri="{FF2B5EF4-FFF2-40B4-BE49-F238E27FC236}">
                    <a16:creationId xmlns:a16="http://schemas.microsoft.com/office/drawing/2014/main" id="{DD8BA74B-27E4-9608-DDF2-35DAC3BE6E79}"/>
                  </a:ext>
                </a:extLst>
              </p:cNvPr>
              <p:cNvSpPr>
                <a:spLocks/>
              </p:cNvSpPr>
              <p:nvPr userDrawn="1"/>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en-US"/>
              </a:p>
            </p:txBody>
          </p:sp>
          <p:sp>
            <p:nvSpPr>
              <p:cNvPr id="139327" name="Freeform 63">
                <a:extLst>
                  <a:ext uri="{FF2B5EF4-FFF2-40B4-BE49-F238E27FC236}">
                    <a16:creationId xmlns:a16="http://schemas.microsoft.com/office/drawing/2014/main" id="{51B5E15A-A867-AECD-A2A5-C83B8361A4F7}"/>
                  </a:ext>
                </a:extLst>
              </p:cNvPr>
              <p:cNvSpPr>
                <a:spLocks/>
              </p:cNvSpPr>
              <p:nvPr userDrawn="1"/>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067" name="Freeform 64">
                <a:extLst>
                  <a:ext uri="{FF2B5EF4-FFF2-40B4-BE49-F238E27FC236}">
                    <a16:creationId xmlns:a16="http://schemas.microsoft.com/office/drawing/2014/main" id="{A26208A8-4AA0-9401-A861-8AD131481A94}"/>
                  </a:ext>
                </a:extLst>
              </p:cNvPr>
              <p:cNvSpPr>
                <a:spLocks/>
              </p:cNvSpPr>
              <p:nvPr userDrawn="1"/>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65">
                <a:extLst>
                  <a:ext uri="{FF2B5EF4-FFF2-40B4-BE49-F238E27FC236}">
                    <a16:creationId xmlns:a16="http://schemas.microsoft.com/office/drawing/2014/main" id="{E291EADA-9D60-0210-B1ED-A6890E976803}"/>
                  </a:ext>
                </a:extLst>
              </p:cNvPr>
              <p:cNvSpPr>
                <a:spLocks/>
              </p:cNvSpPr>
              <p:nvPr userDrawn="1"/>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66">
                <a:extLst>
                  <a:ext uri="{FF2B5EF4-FFF2-40B4-BE49-F238E27FC236}">
                    <a16:creationId xmlns:a16="http://schemas.microsoft.com/office/drawing/2014/main" id="{AB92568D-1ECD-5937-FB5C-934D08F517E2}"/>
                  </a:ext>
                </a:extLst>
              </p:cNvPr>
              <p:cNvSpPr>
                <a:spLocks/>
              </p:cNvSpPr>
              <p:nvPr userDrawn="1"/>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39331" name="Rectangle 67">
            <a:extLst>
              <a:ext uri="{FF2B5EF4-FFF2-40B4-BE49-F238E27FC236}">
                <a16:creationId xmlns:a16="http://schemas.microsoft.com/office/drawing/2014/main" id="{12452EA7-B1C6-6737-86E4-2AF290FE4644}"/>
              </a:ext>
            </a:extLst>
          </p:cNvPr>
          <p:cNvSpPr>
            <a:spLocks noGrp="1" noChangeArrowheads="1"/>
          </p:cNvSpPr>
          <p:nvPr>
            <p:ph type="title"/>
          </p:nvPr>
        </p:nvSpPr>
        <p:spPr bwMode="auto">
          <a:xfrm>
            <a:off x="455613" y="273050"/>
            <a:ext cx="8226425" cy="1143000"/>
          </a:xfrm>
          <a:prstGeom prst="rect">
            <a:avLst/>
          </a:prstGeom>
          <a:noFill/>
          <a:ln>
            <a:noFill/>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39332" name="Rectangle 68">
            <a:extLst>
              <a:ext uri="{FF2B5EF4-FFF2-40B4-BE49-F238E27FC236}">
                <a16:creationId xmlns:a16="http://schemas.microsoft.com/office/drawing/2014/main" id="{87B35930-C263-9528-C3B2-E85602E29131}"/>
              </a:ext>
            </a:extLst>
          </p:cNvPr>
          <p:cNvSpPr>
            <a:spLocks noGrp="1" noChangeArrowheads="1"/>
          </p:cNvSpPr>
          <p:nvPr>
            <p:ph type="dt" sz="half" idx="2"/>
          </p:nvPr>
        </p:nvSpPr>
        <p:spPr bwMode="auto">
          <a:xfrm>
            <a:off x="455613" y="6242050"/>
            <a:ext cx="2130425"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ＭＳ Ｐゴシック" charset="0"/>
                <a:cs typeface="+mn-cs"/>
              </a:defRPr>
            </a:lvl1pPr>
          </a:lstStyle>
          <a:p>
            <a:pPr>
              <a:defRPr/>
            </a:pPr>
            <a:endParaRPr lang="en-US"/>
          </a:p>
        </p:txBody>
      </p:sp>
      <p:sp>
        <p:nvSpPr>
          <p:cNvPr id="139333" name="Rectangle 69">
            <a:extLst>
              <a:ext uri="{FF2B5EF4-FFF2-40B4-BE49-F238E27FC236}">
                <a16:creationId xmlns:a16="http://schemas.microsoft.com/office/drawing/2014/main" id="{175BF576-26C9-4575-9793-5C058FDA63DB}"/>
              </a:ext>
            </a:extLst>
          </p:cNvPr>
          <p:cNvSpPr>
            <a:spLocks noGrp="1" noChangeArrowheads="1"/>
          </p:cNvSpPr>
          <p:nvPr>
            <p:ph type="ftr" sz="quarter" idx="3"/>
          </p:nvPr>
        </p:nvSpPr>
        <p:spPr bwMode="auto">
          <a:xfrm>
            <a:off x="3124200" y="6242050"/>
            <a:ext cx="2895600"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ＭＳ Ｐゴシック" charset="0"/>
                <a:cs typeface="+mn-cs"/>
              </a:defRPr>
            </a:lvl1pPr>
          </a:lstStyle>
          <a:p>
            <a:pPr>
              <a:defRPr/>
            </a:pPr>
            <a:endParaRPr lang="en-US"/>
          </a:p>
        </p:txBody>
      </p:sp>
      <p:sp>
        <p:nvSpPr>
          <p:cNvPr id="139334" name="Rectangle 70">
            <a:extLst>
              <a:ext uri="{FF2B5EF4-FFF2-40B4-BE49-F238E27FC236}">
                <a16:creationId xmlns:a16="http://schemas.microsoft.com/office/drawing/2014/main" id="{650177AC-95E0-9E3C-BFF5-EF1640C3DE9F}"/>
              </a:ext>
            </a:extLst>
          </p:cNvPr>
          <p:cNvSpPr>
            <a:spLocks noGrp="1" noChangeArrowheads="1"/>
          </p:cNvSpPr>
          <p:nvPr>
            <p:ph type="sldNum" sz="quarter" idx="4"/>
          </p:nvPr>
        </p:nvSpPr>
        <p:spPr bwMode="auto">
          <a:xfrm>
            <a:off x="6553200" y="6242050"/>
            <a:ext cx="2130425"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anose="020B0604020202020204" pitchFamily="34" charset="0"/>
              </a:defRPr>
            </a:lvl1pPr>
          </a:lstStyle>
          <a:p>
            <a:pPr>
              <a:defRPr/>
            </a:pPr>
            <a:fld id="{8DE25576-A0C4-7A46-888D-A7DCFF4892B8}" type="slidenum">
              <a:rPr lang="en-US" altLang="en-US"/>
              <a:pPr>
                <a:defRPr/>
              </a:pPr>
              <a:t>‹#›</a:t>
            </a:fld>
            <a:endParaRPr lang="en-US" altLang="en-US"/>
          </a:p>
        </p:txBody>
      </p:sp>
      <p:sp>
        <p:nvSpPr>
          <p:cNvPr id="139335" name="Rectangle 71">
            <a:extLst>
              <a:ext uri="{FF2B5EF4-FFF2-40B4-BE49-F238E27FC236}">
                <a16:creationId xmlns:a16="http://schemas.microsoft.com/office/drawing/2014/main" id="{8F612C44-44A7-90EB-4917-CBE600054F3A}"/>
              </a:ext>
            </a:extLst>
          </p:cNvPr>
          <p:cNvSpPr>
            <a:spLocks noGrp="1" noChangeArrowheads="1"/>
          </p:cNvSpPr>
          <p:nvPr>
            <p:ph type="body" idx="1"/>
          </p:nvPr>
        </p:nvSpPr>
        <p:spPr bwMode="auto">
          <a:xfrm>
            <a:off x="455613" y="1598613"/>
            <a:ext cx="8226425" cy="44973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901"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000000"/>
            </a:outerShdw>
          </a:effectLst>
          <a:latin typeface="+mn-lt"/>
          <a:ea typeface="Arial" charset="0"/>
          <a:cs typeface="+mn-cs"/>
        </a:defRPr>
      </a:lvl2pPr>
      <a:lvl3pPr marL="1143000" indent="-228600" algn="l" rtl="0" eaLnBrk="0" fontAlgn="base" hangingPunct="0">
        <a:spcBef>
          <a:spcPct val="20000"/>
        </a:spcBef>
        <a:spcAft>
          <a:spcPct val="0"/>
        </a:spcAft>
        <a:buClr>
          <a:schemeClr val="tx2"/>
        </a:buClr>
        <a:buSzPct val="115000"/>
        <a:buFont typeface="Wingdings" pitchFamily="2" charset="2"/>
        <a:buChar char="§"/>
        <a:defRPr sz="2400">
          <a:solidFill>
            <a:schemeClr val="tx1"/>
          </a:solidFill>
          <a:effectLst>
            <a:outerShdw blurRad="38100" dist="38100" dir="2700000" algn="tl">
              <a:srgbClr val="000000"/>
            </a:outerShdw>
          </a:effectLst>
          <a:latin typeface="+mn-lt"/>
          <a:ea typeface="Arial" charset="0"/>
          <a:cs typeface="+mn-cs"/>
        </a:defRPr>
      </a:lvl3pPr>
      <a:lvl4pPr marL="1600200" indent="-228600" algn="l" rtl="0" eaLnBrk="0" fontAlgn="base" hangingPunct="0">
        <a:spcBef>
          <a:spcPct val="20000"/>
        </a:spcBef>
        <a:spcAft>
          <a:spcPct val="0"/>
        </a:spcAft>
        <a:buFont typeface="Wingdings" pitchFamily="2" charset="2"/>
        <a:buChar char="§"/>
        <a:defRPr sz="2000">
          <a:solidFill>
            <a:schemeClr val="tx1"/>
          </a:solidFill>
          <a:effectLst>
            <a:outerShdw blurRad="38100" dist="38100" dir="2700000" algn="tl">
              <a:srgbClr val="000000"/>
            </a:outerShdw>
          </a:effectLst>
          <a:latin typeface="+mn-lt"/>
          <a:ea typeface="Arial" charset="0"/>
          <a:cs typeface="+mn-cs"/>
        </a:defRPr>
      </a:lvl4pPr>
      <a:lvl5pPr marL="2057400" indent="-228600" algn="l" rtl="0" eaLnBrk="0" fontAlgn="base" hangingPunct="0">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ea typeface="Arial" charset="0"/>
          <a:cs typeface="+mn-cs"/>
        </a:defRPr>
      </a:lvl5pPr>
      <a:lvl6pPr marL="2514600" indent="-228600" algn="l" rtl="0" fontAlgn="base">
        <a:spcBef>
          <a:spcPct val="20000"/>
        </a:spcBef>
        <a:spcAft>
          <a:spcPct val="0"/>
        </a:spcAft>
        <a:buClr>
          <a:schemeClr val="tx2"/>
        </a:buClr>
        <a:buSzPct val="115000"/>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6pPr>
      <a:lvl7pPr marL="2971800" indent="-228600" algn="l" rtl="0" fontAlgn="base">
        <a:spcBef>
          <a:spcPct val="20000"/>
        </a:spcBef>
        <a:spcAft>
          <a:spcPct val="0"/>
        </a:spcAft>
        <a:buClr>
          <a:schemeClr val="tx2"/>
        </a:buClr>
        <a:buSzPct val="115000"/>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7pPr>
      <a:lvl8pPr marL="3429000" indent="-228600" algn="l" rtl="0" fontAlgn="base">
        <a:spcBef>
          <a:spcPct val="20000"/>
        </a:spcBef>
        <a:spcAft>
          <a:spcPct val="0"/>
        </a:spcAft>
        <a:buClr>
          <a:schemeClr val="tx2"/>
        </a:buClr>
        <a:buSzPct val="115000"/>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8pPr>
      <a:lvl9pPr marL="3886200" indent="-228600" algn="l" rtl="0" fontAlgn="base">
        <a:spcBef>
          <a:spcPct val="20000"/>
        </a:spcBef>
        <a:spcAft>
          <a:spcPct val="0"/>
        </a:spcAft>
        <a:buClr>
          <a:schemeClr val="tx2"/>
        </a:buClr>
        <a:buSzPct val="115000"/>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ipo.tue.nl/homepages/mrauterb/presentations.html" TargetMode="External"/><Relationship Id="rId13" Type="http://schemas.openxmlformats.org/officeDocument/2006/relationships/image" Target="../media/image5.png"/><Relationship Id="rId3" Type="http://schemas.openxmlformats.org/officeDocument/2006/relationships/hyperlink" Target="http://www.ipo.tue.nl/homepages/mrauterb/presentations/HCI-history/sld001.htm" TargetMode="External"/><Relationship Id="rId7" Type="http://schemas.openxmlformats.org/officeDocument/2006/relationships/hyperlink" Target="http://www.ipo.tue.nl/homepages/mrauterb/presentations/HCI-history/index.htm"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1.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ipo.tue.nl/homepages/mrauterb/presentations/HCI-history/sld114.htm" TargetMode="External"/><Relationship Id="rId11" Type="http://schemas.openxmlformats.org/officeDocument/2006/relationships/image" Target="../media/image3.png"/><Relationship Id="rId5" Type="http://schemas.openxmlformats.org/officeDocument/2006/relationships/hyperlink" Target="http://www.ipo.tue.nl/homepages/mrauterb/presentations/HCI-history/sld041.htm" TargetMode="Externa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hyperlink" Target="http://www.ipo.tue.nl/homepages/mrauterb/presentations/HCI-history/sld039.htm" TargetMode="External"/><Relationship Id="rId9" Type="http://schemas.openxmlformats.org/officeDocument/2006/relationships/hyperlink" Target="http://www.ipo.tue.nl/homepages/mrauterb/presentations/HCI-history/tsld040.htm" TargetMode="External"/><Relationship Id="rId1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hyperlink" Target="http://www.ipo.tue.nl/homepages/mrauterb/presentations.html" TargetMode="External"/><Relationship Id="rId13" Type="http://schemas.openxmlformats.org/officeDocument/2006/relationships/image" Target="../media/image5.png"/><Relationship Id="rId3" Type="http://schemas.openxmlformats.org/officeDocument/2006/relationships/hyperlink" Target="http://www.ipo.tue.nl/homepages/mrauterb/presentations/HCI-history/sld001.htm" TargetMode="External"/><Relationship Id="rId7" Type="http://schemas.openxmlformats.org/officeDocument/2006/relationships/hyperlink" Target="http://www.ipo.tue.nl/homepages/mrauterb/presentations/HCI-history/index.htm"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2.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ipo.tue.nl/homepages/mrauterb/presentations/HCI-history/sld114.htm" TargetMode="External"/><Relationship Id="rId11" Type="http://schemas.openxmlformats.org/officeDocument/2006/relationships/image" Target="../media/image3.png"/><Relationship Id="rId5" Type="http://schemas.openxmlformats.org/officeDocument/2006/relationships/hyperlink" Target="http://www.ipo.tue.nl/homepages/mrauterb/presentations/HCI-history/sld049.htm" TargetMode="External"/><Relationship Id="rId1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hyperlink" Target="http://www.ipo.tue.nl/homepages/mrauterb/presentations/HCI-history/sld047.htm" TargetMode="External"/><Relationship Id="rId9" Type="http://schemas.openxmlformats.org/officeDocument/2006/relationships/hyperlink" Target="http://www.ipo.tue.nl/homepages/mrauterb/presentations/HCI-history/tsld048.htm" TargetMode="External"/><Relationship Id="rId1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www.ipo.tue.nl/homepages/mrauterb/presentations.html" TargetMode="External"/><Relationship Id="rId13" Type="http://schemas.openxmlformats.org/officeDocument/2006/relationships/image" Target="../media/image5.png"/><Relationship Id="rId3" Type="http://schemas.openxmlformats.org/officeDocument/2006/relationships/hyperlink" Target="http://www.ipo.tue.nl/homepages/mrauterb/presentations/HCI-history/sld001.htm" TargetMode="External"/><Relationship Id="rId7" Type="http://schemas.openxmlformats.org/officeDocument/2006/relationships/hyperlink" Target="http://www.ipo.tue.nl/homepages/mrauterb/presentations/HCI-history/index.htm"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5.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ipo.tue.nl/homepages/mrauterb/presentations/HCI-history/sld114.htm" TargetMode="External"/><Relationship Id="rId11" Type="http://schemas.openxmlformats.org/officeDocument/2006/relationships/image" Target="../media/image3.png"/><Relationship Id="rId5" Type="http://schemas.openxmlformats.org/officeDocument/2006/relationships/hyperlink" Target="http://www.ipo.tue.nl/homepages/mrauterb/presentations/HCI-history/sld049.htm" TargetMode="External"/><Relationship Id="rId1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hyperlink" Target="http://www.ipo.tue.nl/homepages/mrauterb/presentations/HCI-history/sld047.htm" TargetMode="External"/><Relationship Id="rId9" Type="http://schemas.openxmlformats.org/officeDocument/2006/relationships/hyperlink" Target="http://www.ipo.tue.nl/homepages/mrauterb/presentations/HCI-history/tsld048.htm" TargetMode="External"/><Relationship Id="rId1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n.wikipedia.org/wiki/Apple_Inc._litigation#http://en.wikipedia.org/wiki/Apple_Inc._litiga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nytimes.com/2018/06/27/technology/apple-samsung-smartphone-patent.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www.google.com/imgres?imgurl=https%3A%2F%2Fcdn.arstechnica.net%2Fwp-content%2Fuploads%2F2015%2F09%2Fpassat-640x426.jpg&amp;imgrefurl=https%3A%2F%2Farstechnica.com%2Fcars%2F2015%2F09%2Fvolkswagen-admits-11-million-diesel-cars-have-sneaky-software-installed%2F&amp;docid=Av2Zc0o-FyPHkM&amp;tbnid=_VGe41AadH5G1M%3A&amp;vet=10ahUKEwjvvqzI1_nkAhWE1lkKHeDNDrUQMwhfKAEwAQ..i&amp;w=640&amp;h=426&amp;bih=584&amp;biw=1129&amp;q=pics%20of%20volkswagen%20diesel%20cars&amp;ved=0ahUKEwjvvqzI1_nkAhWE1lkKHeDNDrUQMwhfKAEwAQ&amp;iact=mrc&amp;uact=8" TargetMode="Externa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hyperlink" Target="https://www.google.com/imgres?imgurl=https%3A%2F%2Fcdn.carbuzz.com%2Fgallery-images%2F840x560%2F508000%2F0%2F508050.jpg&amp;imgrefurl=https%3A%2F%2Fcarbuzz.com%2Fnews%2Fhere-s-what-happened-to-those-volkswagen-diesel-buyback-cars&amp;docid=xjb9V-4JLUX5LM&amp;tbnid=E7rni00nnQYlEM%3A&amp;vet=10ahUKEwjvvqzI1_nkAhWE1lkKHeDNDrUQMwhgKAIwAg..i&amp;w=840&amp;h=560&amp;bih=584&amp;biw=1129&amp;q=pics%20of%20volkswagen%20diesel%20cars&amp;ved=0ahUKEwjvvqzI1_nkAhWE1lkKHeDNDrUQMwhgKAIwAg&amp;iact=mrc&amp;uact=8"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https://static01.nyt.com/newsgraphics/2015/09/22/vw-recall/dffb142cd19b75e49dfdfe27f96e9ce3a63cae46/sketch-artboard2.png"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google.com/imgres?imgurl=https%3A%2F%2Fmedia.boingboing.net%2Fwp-content%2Fuploads%2F2017%2F12%2FAlcatraz_Cells_9641515036.jpg&amp;imgrefurl=https%3A%2F%2Fboingboing.net%2Ftag%2Fdieselgate&amp;docid=F48v556NmP4_GM&amp;tbnid=ta8amC6qV7jXJM%3A&amp;vet=12ahUKEwjKnLy92vnkAhW1FTQIHZpWDps4yAEQMygFMAV6BAgBEAY..i&amp;w=1024&amp;h=768&amp;bih=584&amp;biw=1129&amp;q=volkswagen%20dieselgate%20cartoons&amp;ved=2ahUKEwjKnLy92vnkAhW1FTQIHZpWDps4yAEQMygFMAV6BAgBEAY&amp;iact=mrc&amp;uact=8" TargetMode="External"/><Relationship Id="rId2" Type="http://schemas.openxmlformats.org/officeDocument/2006/relationships/hyperlink" Target="https://www.caranddriver.com/news/a15339250/everything-you-need-to-know-about-the-vw-diesel-emissions-scandal/" TargetMode="Externa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simpleflying.com/boeing-737-max-story/"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704BE66E-E299-9E07-D951-E99F7D009342}"/>
              </a:ext>
            </a:extLst>
          </p:cNvPr>
          <p:cNvSpPr>
            <a:spLocks noGrp="1" noChangeArrowheads="1"/>
          </p:cNvSpPr>
          <p:nvPr>
            <p:ph type="title"/>
          </p:nvPr>
        </p:nvSpPr>
        <p:spPr/>
        <p:txBody>
          <a:bodyPr/>
          <a:lstStyle/>
          <a:p>
            <a:pPr eaLnBrk="1" hangingPunct="1">
              <a:defRPr/>
            </a:pPr>
            <a:r>
              <a:rPr lang="en-US" altLang="en-US"/>
              <a:t> Lecture 8</a:t>
            </a:r>
            <a:br>
              <a:rPr lang="en-US" altLang="en-US"/>
            </a:br>
            <a:r>
              <a:rPr lang="en-US" altLang="en-US"/>
              <a:t>Legal Issues in Computing</a:t>
            </a:r>
          </a:p>
        </p:txBody>
      </p:sp>
      <p:sp>
        <p:nvSpPr>
          <p:cNvPr id="205827" name="Rectangle 3">
            <a:extLst>
              <a:ext uri="{FF2B5EF4-FFF2-40B4-BE49-F238E27FC236}">
                <a16:creationId xmlns:a16="http://schemas.microsoft.com/office/drawing/2014/main" id="{DA00CBFD-30DE-631D-A3FB-C2987866CB12}"/>
              </a:ext>
            </a:extLst>
          </p:cNvPr>
          <p:cNvSpPr>
            <a:spLocks noGrp="1" noChangeArrowheads="1"/>
          </p:cNvSpPr>
          <p:nvPr>
            <p:ph type="body" sz="half" idx="1"/>
          </p:nvPr>
        </p:nvSpPr>
        <p:spPr/>
        <p:txBody>
          <a:bodyPr/>
          <a:lstStyle/>
          <a:p>
            <a:pPr eaLnBrk="1" hangingPunct="1">
              <a:buFont typeface="Wingdings" charset="0"/>
              <a:buNone/>
              <a:defRPr/>
            </a:pPr>
            <a:endParaRPr lang="en-US" sz="2800"/>
          </a:p>
        </p:txBody>
      </p:sp>
      <p:pic>
        <p:nvPicPr>
          <p:cNvPr id="16387" name="Picture 4" descr="j0300840">
            <a:extLst>
              <a:ext uri="{FF2B5EF4-FFF2-40B4-BE49-F238E27FC236}">
                <a16:creationId xmlns:a16="http://schemas.microsoft.com/office/drawing/2014/main" id="{47472CA9-E16D-C34A-8BB8-71C60A22E886}"/>
              </a:ext>
            </a:extLst>
          </p:cNvPr>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2209800" y="2362200"/>
            <a:ext cx="4481513" cy="377507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A8A9A1A2-767E-5397-5404-E713D1B460EC}"/>
              </a:ext>
            </a:extLst>
          </p:cNvPr>
          <p:cNvSpPr>
            <a:spLocks noGrp="1" noChangeArrowheads="1"/>
          </p:cNvSpPr>
          <p:nvPr>
            <p:ph type="title"/>
          </p:nvPr>
        </p:nvSpPr>
        <p:spPr/>
        <p:txBody>
          <a:bodyPr/>
          <a:lstStyle/>
          <a:p>
            <a:pPr eaLnBrk="1" hangingPunct="1">
              <a:defRPr/>
            </a:pPr>
            <a:r>
              <a:rPr lang="en-US" sz="3200"/>
              <a:t>The Famous Apple vs. Microsoft lawsuit over Windows</a:t>
            </a:r>
            <a:endParaRPr lang="en-US"/>
          </a:p>
        </p:txBody>
      </p:sp>
      <p:sp>
        <p:nvSpPr>
          <p:cNvPr id="224259" name="Rectangle 3">
            <a:extLst>
              <a:ext uri="{FF2B5EF4-FFF2-40B4-BE49-F238E27FC236}">
                <a16:creationId xmlns:a16="http://schemas.microsoft.com/office/drawing/2014/main" id="{6573A2FA-C004-2892-ED3F-456560B5954F}"/>
              </a:ext>
            </a:extLst>
          </p:cNvPr>
          <p:cNvSpPr>
            <a:spLocks noGrp="1" noChangeArrowheads="1"/>
          </p:cNvSpPr>
          <p:nvPr>
            <p:ph type="body" idx="1"/>
          </p:nvPr>
        </p:nvSpPr>
        <p:spPr/>
        <p:txBody>
          <a:bodyPr/>
          <a:lstStyle/>
          <a:p>
            <a:pPr eaLnBrk="1" hangingPunct="1">
              <a:buFont typeface="Wingdings" charset="0"/>
              <a:buChar char="§"/>
              <a:defRPr/>
            </a:pPr>
            <a:r>
              <a:rPr lang="en-US" sz="2800"/>
              <a:t>Apple introduces the first commercial computer using a GUI,  in 1983, based on pioneering work done by Xerox</a:t>
            </a:r>
          </a:p>
          <a:p>
            <a:pPr eaLnBrk="1" hangingPunct="1">
              <a:buFont typeface="Wingdings" charset="0"/>
              <a:buChar char="§"/>
              <a:defRPr/>
            </a:pPr>
            <a:r>
              <a:rPr lang="en-US" sz="2800"/>
              <a:t>Microsoft was set to introduce Windows 1.0 in 1985 and entered into an agreement with Apple to license and sub-license certain aspects of the GUI interface</a:t>
            </a:r>
          </a:p>
          <a:p>
            <a:pPr eaLnBrk="1" hangingPunct="1">
              <a:buFont typeface="Wingdings" charset="0"/>
              <a:buChar char="§"/>
              <a:defRPr/>
            </a:pPr>
            <a:r>
              <a:rPr lang="en-US" sz="2800"/>
              <a:t>In return, Apple was granted use of certain Microsoft products for its</a:t>
            </a:r>
            <a:r>
              <a:rPr lang="en-US"/>
              <a:t> </a:t>
            </a:r>
            <a:r>
              <a:rPr lang="en-US" sz="2800"/>
              <a:t>computers</a:t>
            </a:r>
          </a:p>
          <a:p>
            <a:pPr eaLnBrk="1" hangingPunct="1">
              <a:buFont typeface="Wingdings" charset="0"/>
              <a:buChar char="§"/>
              <a:defRPr/>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4259">
                                            <p:txEl>
                                              <p:pRg st="2" end="2"/>
                                            </p:txEl>
                                          </p:spTgt>
                                        </p:tgtEl>
                                        <p:attrNameLst>
                                          <p:attrName>style.visibility</p:attrName>
                                        </p:attrNameLst>
                                      </p:cBhvr>
                                      <p:to>
                                        <p:strVal val="visible"/>
                                      </p:to>
                                    </p:set>
                                    <p:anim calcmode="lin" valueType="num">
                                      <p:cBhvr additive="base">
                                        <p:cTn id="19" dur="500" fill="hold"/>
                                        <p:tgtEl>
                                          <p:spTgt spid="224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42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F9A631F-4138-332E-0367-88F37CB31A33}"/>
              </a:ext>
            </a:extLst>
          </p:cNvPr>
          <p:cNvSpPr>
            <a:spLocks noChangeArrowheads="1"/>
          </p:cNvSpPr>
          <p:nvPr/>
        </p:nvSpPr>
        <p:spPr bwMode="auto">
          <a:xfrm>
            <a:off x="-15875" y="571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itchFamily="2" charset="0"/>
            </a:endParaRPr>
          </a:p>
        </p:txBody>
      </p:sp>
      <p:grpSp>
        <p:nvGrpSpPr>
          <p:cNvPr id="36866" name="Group 3">
            <a:extLst>
              <a:ext uri="{FF2B5EF4-FFF2-40B4-BE49-F238E27FC236}">
                <a16:creationId xmlns:a16="http://schemas.microsoft.com/office/drawing/2014/main" id="{5593E067-61E1-C41C-4FC9-9A9919703BE1}"/>
              </a:ext>
            </a:extLst>
          </p:cNvPr>
          <p:cNvGrpSpPr>
            <a:grpSpLocks/>
          </p:cNvGrpSpPr>
          <p:nvPr/>
        </p:nvGrpSpPr>
        <p:grpSpPr bwMode="auto">
          <a:xfrm>
            <a:off x="-15875" y="571500"/>
            <a:ext cx="9175750" cy="5715000"/>
            <a:chOff x="0" y="0"/>
            <a:chExt cx="5780" cy="3600"/>
          </a:xfrm>
        </p:grpSpPr>
        <p:sp>
          <p:nvSpPr>
            <p:cNvPr id="36875" name="Rectangle 4">
              <a:extLst>
                <a:ext uri="{FF2B5EF4-FFF2-40B4-BE49-F238E27FC236}">
                  <a16:creationId xmlns:a16="http://schemas.microsoft.com/office/drawing/2014/main" id="{5680C0DA-FFD7-408E-E9D3-5730293C014E}"/>
                </a:ext>
              </a:extLst>
            </p:cNvPr>
            <p:cNvSpPr>
              <a:spLocks noChangeArrowheads="1"/>
            </p:cNvSpPr>
            <p:nvPr/>
          </p:nvSpPr>
          <p:spPr bwMode="auto">
            <a:xfrm>
              <a:off x="0" y="0"/>
              <a:ext cx="5280"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  </a:t>
              </a:r>
              <a:r>
                <a:rPr lang="en-US" altLang="en-US" sz="34500">
                  <a:latin typeface="Times New Roman" panose="02020603050405020304" pitchFamily="18" charset="0"/>
                </a:rPr>
                <a:t> </a:t>
              </a:r>
              <a:r>
                <a:rPr lang="en-US" altLang="en-US" sz="2400">
                  <a:latin typeface="Times New Roman" panose="02020603050405020304" pitchFamily="18" charset="0"/>
                </a:rPr>
                <a:t>                                                                                                </a:t>
              </a:r>
            </a:p>
          </p:txBody>
        </p:sp>
        <p:grpSp>
          <p:nvGrpSpPr>
            <p:cNvPr id="36876" name="Group 5">
              <a:extLst>
                <a:ext uri="{FF2B5EF4-FFF2-40B4-BE49-F238E27FC236}">
                  <a16:creationId xmlns:a16="http://schemas.microsoft.com/office/drawing/2014/main" id="{84D5CF5D-376D-2F01-6D78-0D1715FC439B}"/>
                </a:ext>
              </a:extLst>
            </p:cNvPr>
            <p:cNvGrpSpPr>
              <a:grpSpLocks/>
            </p:cNvGrpSpPr>
            <p:nvPr/>
          </p:nvGrpSpPr>
          <p:grpSpPr bwMode="auto">
            <a:xfrm>
              <a:off x="5280" y="0"/>
              <a:ext cx="500" cy="2186"/>
              <a:chOff x="2630" y="288"/>
              <a:chExt cx="500" cy="2186"/>
            </a:xfrm>
          </p:grpSpPr>
          <p:sp>
            <p:nvSpPr>
              <p:cNvPr id="36877" name="Rectangle 6">
                <a:extLst>
                  <a:ext uri="{FF2B5EF4-FFF2-40B4-BE49-F238E27FC236}">
                    <a16:creationId xmlns:a16="http://schemas.microsoft.com/office/drawing/2014/main" id="{90DCBC53-8B14-4CFD-D77E-D112C4F248BE}"/>
                  </a:ext>
                </a:extLst>
              </p:cNvPr>
              <p:cNvSpPr>
                <a:spLocks noChangeArrowheads="1"/>
              </p:cNvSpPr>
              <p:nvPr/>
            </p:nvSpPr>
            <p:spPr bwMode="auto">
              <a:xfrm>
                <a:off x="2630" y="28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hlinkClick r:id="rId3"/>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sp>
            <p:nvSpPr>
              <p:cNvPr id="36878" name="Rectangle 7">
                <a:extLst>
                  <a:ext uri="{FF2B5EF4-FFF2-40B4-BE49-F238E27FC236}">
                    <a16:creationId xmlns:a16="http://schemas.microsoft.com/office/drawing/2014/main" id="{4D748A99-A2FD-E39A-A512-A8E3F1203135}"/>
                  </a:ext>
                </a:extLst>
              </p:cNvPr>
              <p:cNvSpPr>
                <a:spLocks noChangeArrowheads="1"/>
              </p:cNvSpPr>
              <p:nvPr/>
            </p:nvSpPr>
            <p:spPr bwMode="auto">
              <a:xfrm>
                <a:off x="2630" y="576"/>
                <a:ext cx="50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br>
                  <a:rPr lang="en-US" altLang="en-US" sz="2400">
                    <a:latin typeface="Times New Roman" panose="02020603050405020304" pitchFamily="18" charset="0"/>
                  </a:rPr>
                </a:br>
                <a:r>
                  <a:rPr lang="en-US" altLang="en-US" sz="2400">
                    <a:latin typeface="Times New Roman" panose="02020603050405020304" pitchFamily="18" charset="0"/>
                    <a:hlinkClick r:id="rId4"/>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5"/>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6"/>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hlinkClick r:id="rId7"/>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8"/>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9"/>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grpSp>
      </p:grpSp>
      <p:pic>
        <p:nvPicPr>
          <p:cNvPr id="36867" name="Picture 8" descr="img040">
            <a:extLst>
              <a:ext uri="{FF2B5EF4-FFF2-40B4-BE49-F238E27FC236}">
                <a16:creationId xmlns:a16="http://schemas.microsoft.com/office/drawing/2014/main" id="{FEA33566-9E09-5347-42FF-F34ECA2212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8" y="617538"/>
            <a:ext cx="8069262"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9" descr="First">
            <a:hlinkClick r:id="rId3"/>
            <a:extLst>
              <a:ext uri="{FF2B5EF4-FFF2-40B4-BE49-F238E27FC236}">
                <a16:creationId xmlns:a16="http://schemas.microsoft.com/office/drawing/2014/main" id="{E421B2D6-C5EB-EF25-5779-158455D04A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0750" y="61753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10" descr="Previous">
            <a:hlinkClick r:id="rId4"/>
            <a:extLst>
              <a:ext uri="{FF2B5EF4-FFF2-40B4-BE49-F238E27FC236}">
                <a16:creationId xmlns:a16="http://schemas.microsoft.com/office/drawing/2014/main" id="{28CF8116-E091-DA8A-2066-B014927E99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0750" y="14398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1" descr="Next">
            <a:hlinkClick r:id="rId5"/>
            <a:extLst>
              <a:ext uri="{FF2B5EF4-FFF2-40B4-BE49-F238E27FC236}">
                <a16:creationId xmlns:a16="http://schemas.microsoft.com/office/drawing/2014/main" id="{F982D85D-C185-8590-A8F3-A94D5CB761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0750" y="18049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Last">
            <a:hlinkClick r:id="rId6"/>
            <a:extLst>
              <a:ext uri="{FF2B5EF4-FFF2-40B4-BE49-F238E27FC236}">
                <a16:creationId xmlns:a16="http://schemas.microsoft.com/office/drawing/2014/main" id="{05349483-CB4B-6A06-6713-AEB64984297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750" y="21701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3" descr="Index">
            <a:hlinkClick r:id="rId7"/>
            <a:extLst>
              <a:ext uri="{FF2B5EF4-FFF2-40B4-BE49-F238E27FC236}">
                <a16:creationId xmlns:a16="http://schemas.microsoft.com/office/drawing/2014/main" id="{AC46B317-5464-B436-104B-B60A74491AE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40750" y="29003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4" descr="Home">
            <a:hlinkClick r:id="rId8"/>
            <a:extLst>
              <a:ext uri="{FF2B5EF4-FFF2-40B4-BE49-F238E27FC236}">
                <a16:creationId xmlns:a16="http://schemas.microsoft.com/office/drawing/2014/main" id="{590E699A-9445-72F3-9618-3EDA29746D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0750" y="32654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5" descr="Text">
            <a:hlinkClick r:id="rId9"/>
            <a:extLst>
              <a:ext uri="{FF2B5EF4-FFF2-40B4-BE49-F238E27FC236}">
                <a16:creationId xmlns:a16="http://schemas.microsoft.com/office/drawing/2014/main" id="{263A3EE4-1EF5-0514-B3F3-12B2EF3815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40750" y="36306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D86B8A3-03D7-2617-1728-6FB000C78A28}"/>
              </a:ext>
            </a:extLst>
          </p:cNvPr>
          <p:cNvSpPr>
            <a:spLocks noChangeArrowheads="1"/>
          </p:cNvSpPr>
          <p:nvPr/>
        </p:nvSpPr>
        <p:spPr bwMode="auto">
          <a:xfrm>
            <a:off x="-15875" y="571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itchFamily="2" charset="0"/>
            </a:endParaRPr>
          </a:p>
        </p:txBody>
      </p:sp>
      <p:grpSp>
        <p:nvGrpSpPr>
          <p:cNvPr id="38914" name="Group 3">
            <a:extLst>
              <a:ext uri="{FF2B5EF4-FFF2-40B4-BE49-F238E27FC236}">
                <a16:creationId xmlns:a16="http://schemas.microsoft.com/office/drawing/2014/main" id="{8FE18F35-FE17-D81A-7E00-2EC6456C1386}"/>
              </a:ext>
            </a:extLst>
          </p:cNvPr>
          <p:cNvGrpSpPr>
            <a:grpSpLocks/>
          </p:cNvGrpSpPr>
          <p:nvPr/>
        </p:nvGrpSpPr>
        <p:grpSpPr bwMode="auto">
          <a:xfrm>
            <a:off x="-15875" y="571500"/>
            <a:ext cx="9175750" cy="5715000"/>
            <a:chOff x="0" y="0"/>
            <a:chExt cx="5780" cy="3600"/>
          </a:xfrm>
        </p:grpSpPr>
        <p:sp>
          <p:nvSpPr>
            <p:cNvPr id="38923" name="Rectangle 4">
              <a:extLst>
                <a:ext uri="{FF2B5EF4-FFF2-40B4-BE49-F238E27FC236}">
                  <a16:creationId xmlns:a16="http://schemas.microsoft.com/office/drawing/2014/main" id="{5B8EC596-85D1-E11D-2846-2B6B378C4337}"/>
                </a:ext>
              </a:extLst>
            </p:cNvPr>
            <p:cNvSpPr>
              <a:spLocks noChangeArrowheads="1"/>
            </p:cNvSpPr>
            <p:nvPr/>
          </p:nvSpPr>
          <p:spPr bwMode="auto">
            <a:xfrm>
              <a:off x="0" y="0"/>
              <a:ext cx="5280"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  </a:t>
              </a:r>
              <a:r>
                <a:rPr lang="en-US" altLang="en-US" sz="34500">
                  <a:latin typeface="Times New Roman" panose="02020603050405020304" pitchFamily="18" charset="0"/>
                </a:rPr>
                <a:t> </a:t>
              </a:r>
              <a:r>
                <a:rPr lang="en-US" altLang="en-US" sz="2400">
                  <a:latin typeface="Times New Roman" panose="02020603050405020304" pitchFamily="18" charset="0"/>
                </a:rPr>
                <a:t>                                                                                                </a:t>
              </a:r>
            </a:p>
          </p:txBody>
        </p:sp>
        <p:grpSp>
          <p:nvGrpSpPr>
            <p:cNvPr id="38924" name="Group 5">
              <a:extLst>
                <a:ext uri="{FF2B5EF4-FFF2-40B4-BE49-F238E27FC236}">
                  <a16:creationId xmlns:a16="http://schemas.microsoft.com/office/drawing/2014/main" id="{359DA72E-8028-29F9-4291-32EB58677428}"/>
                </a:ext>
              </a:extLst>
            </p:cNvPr>
            <p:cNvGrpSpPr>
              <a:grpSpLocks/>
            </p:cNvGrpSpPr>
            <p:nvPr/>
          </p:nvGrpSpPr>
          <p:grpSpPr bwMode="auto">
            <a:xfrm>
              <a:off x="5280" y="0"/>
              <a:ext cx="500" cy="2186"/>
              <a:chOff x="2630" y="288"/>
              <a:chExt cx="500" cy="2186"/>
            </a:xfrm>
          </p:grpSpPr>
          <p:sp>
            <p:nvSpPr>
              <p:cNvPr id="38925" name="Rectangle 6">
                <a:extLst>
                  <a:ext uri="{FF2B5EF4-FFF2-40B4-BE49-F238E27FC236}">
                    <a16:creationId xmlns:a16="http://schemas.microsoft.com/office/drawing/2014/main" id="{C2D1561A-8B0E-3E86-A73B-0287BAC89A75}"/>
                  </a:ext>
                </a:extLst>
              </p:cNvPr>
              <p:cNvSpPr>
                <a:spLocks noChangeArrowheads="1"/>
              </p:cNvSpPr>
              <p:nvPr/>
            </p:nvSpPr>
            <p:spPr bwMode="auto">
              <a:xfrm>
                <a:off x="2630" y="28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hlinkClick r:id="rId3"/>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sp>
            <p:nvSpPr>
              <p:cNvPr id="38926" name="Rectangle 7">
                <a:extLst>
                  <a:ext uri="{FF2B5EF4-FFF2-40B4-BE49-F238E27FC236}">
                    <a16:creationId xmlns:a16="http://schemas.microsoft.com/office/drawing/2014/main" id="{8DC6DB84-4036-571C-6AD4-5B9842B11364}"/>
                  </a:ext>
                </a:extLst>
              </p:cNvPr>
              <p:cNvSpPr>
                <a:spLocks noChangeArrowheads="1"/>
              </p:cNvSpPr>
              <p:nvPr/>
            </p:nvSpPr>
            <p:spPr bwMode="auto">
              <a:xfrm>
                <a:off x="2630" y="576"/>
                <a:ext cx="50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br>
                  <a:rPr lang="en-US" altLang="en-US" sz="2400">
                    <a:latin typeface="Times New Roman" panose="02020603050405020304" pitchFamily="18" charset="0"/>
                  </a:rPr>
                </a:br>
                <a:r>
                  <a:rPr lang="en-US" altLang="en-US" sz="2400">
                    <a:latin typeface="Times New Roman" panose="02020603050405020304" pitchFamily="18" charset="0"/>
                    <a:hlinkClick r:id="rId4"/>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5"/>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6"/>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hlinkClick r:id="rId7"/>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8"/>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9"/>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grpSp>
      </p:grpSp>
      <p:pic>
        <p:nvPicPr>
          <p:cNvPr id="38915" name="Picture 8" descr="img048">
            <a:extLst>
              <a:ext uri="{FF2B5EF4-FFF2-40B4-BE49-F238E27FC236}">
                <a16:creationId xmlns:a16="http://schemas.microsoft.com/office/drawing/2014/main" id="{7FB0BF45-E088-B288-3143-1ABFC1EE13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8" y="617538"/>
            <a:ext cx="8221662"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9" descr="First">
            <a:hlinkClick r:id="rId3"/>
            <a:extLst>
              <a:ext uri="{FF2B5EF4-FFF2-40B4-BE49-F238E27FC236}">
                <a16:creationId xmlns:a16="http://schemas.microsoft.com/office/drawing/2014/main" id="{AE944319-D2B1-DD06-95D9-4B02021AE9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0750" y="61753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10" descr="Previous">
            <a:hlinkClick r:id="rId4"/>
            <a:extLst>
              <a:ext uri="{FF2B5EF4-FFF2-40B4-BE49-F238E27FC236}">
                <a16:creationId xmlns:a16="http://schemas.microsoft.com/office/drawing/2014/main" id="{3C6C1A88-9819-8FAC-F6C8-A74CD1DE174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0750" y="14398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11" descr="Next">
            <a:hlinkClick r:id="rId5"/>
            <a:extLst>
              <a:ext uri="{FF2B5EF4-FFF2-40B4-BE49-F238E27FC236}">
                <a16:creationId xmlns:a16="http://schemas.microsoft.com/office/drawing/2014/main" id="{7BB76922-C7F7-BED2-17BE-82C63F6A05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0750" y="18049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2" descr="Last">
            <a:hlinkClick r:id="rId6"/>
            <a:extLst>
              <a:ext uri="{FF2B5EF4-FFF2-40B4-BE49-F238E27FC236}">
                <a16:creationId xmlns:a16="http://schemas.microsoft.com/office/drawing/2014/main" id="{E7BCC397-7254-263E-3AF5-D230A2245D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750" y="21701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ndex">
            <a:hlinkClick r:id="rId7"/>
            <a:extLst>
              <a:ext uri="{FF2B5EF4-FFF2-40B4-BE49-F238E27FC236}">
                <a16:creationId xmlns:a16="http://schemas.microsoft.com/office/drawing/2014/main" id="{EE56C5A1-6807-5F70-89BF-E1BF108BFDB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40750" y="29003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4" descr="Home">
            <a:hlinkClick r:id="rId8"/>
            <a:extLst>
              <a:ext uri="{FF2B5EF4-FFF2-40B4-BE49-F238E27FC236}">
                <a16:creationId xmlns:a16="http://schemas.microsoft.com/office/drawing/2014/main" id="{C0AF25EF-93B0-EC62-2221-DB3D84B1290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0750" y="32654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5" descr="Text">
            <a:hlinkClick r:id="rId9"/>
            <a:extLst>
              <a:ext uri="{FF2B5EF4-FFF2-40B4-BE49-F238E27FC236}">
                <a16:creationId xmlns:a16="http://schemas.microsoft.com/office/drawing/2014/main" id="{5BBC6D51-305B-0AAE-8FA0-F2E0645A68F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40750" y="36306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0D8653AE-3200-DB63-0323-95B6AFEF3455}"/>
              </a:ext>
            </a:extLst>
          </p:cNvPr>
          <p:cNvSpPr>
            <a:spLocks noGrp="1" noChangeArrowheads="1"/>
          </p:cNvSpPr>
          <p:nvPr>
            <p:ph type="title"/>
          </p:nvPr>
        </p:nvSpPr>
        <p:spPr/>
        <p:txBody>
          <a:bodyPr/>
          <a:lstStyle/>
          <a:p>
            <a:pPr eaLnBrk="1" hangingPunct="1">
              <a:defRPr/>
            </a:pPr>
            <a:r>
              <a:rPr lang="en-US" altLang="en-US"/>
              <a:t>Windows 1.0 GUI</a:t>
            </a:r>
          </a:p>
        </p:txBody>
      </p:sp>
      <p:sp>
        <p:nvSpPr>
          <p:cNvPr id="40962" name="Rectangle 3">
            <a:extLst>
              <a:ext uri="{FF2B5EF4-FFF2-40B4-BE49-F238E27FC236}">
                <a16:creationId xmlns:a16="http://schemas.microsoft.com/office/drawing/2014/main" id="{FF9A9300-6FBA-A9E7-613C-AB00D3895E54}"/>
              </a:ext>
            </a:extLst>
          </p:cNvPr>
          <p:cNvSpPr>
            <a:spLocks noChangeArrowheads="1"/>
          </p:cNvSpPr>
          <p:nvPr/>
        </p:nvSpPr>
        <p:spPr bwMode="auto">
          <a:xfrm>
            <a:off x="-214313" y="1044575"/>
            <a:ext cx="184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br>
              <a:rPr lang="en-US" altLang="en-US" sz="2400">
                <a:latin typeface="Times New Roman" panose="02020603050405020304" pitchFamily="18" charset="0"/>
              </a:rPr>
            </a:br>
            <a:endParaRPr lang="en-US" altLang="en-US" sz="2400">
              <a:latin typeface="Times New Roman" panose="02020603050405020304" pitchFamily="18" charset="0"/>
            </a:endParaRPr>
          </a:p>
          <a:p>
            <a:pPr>
              <a:spcBef>
                <a:spcPct val="0"/>
              </a:spcBef>
              <a:buClrTx/>
              <a:buSzTx/>
              <a:buFontTx/>
              <a:buNone/>
            </a:pPr>
            <a:endParaRPr lang="en-US" altLang="en-US" sz="2400">
              <a:latin typeface="Times New Roman" panose="02020603050405020304" pitchFamily="18" charset="0"/>
            </a:endParaRPr>
          </a:p>
        </p:txBody>
      </p:sp>
      <p:graphicFrame>
        <p:nvGraphicFramePr>
          <p:cNvPr id="230404" name="Group 4">
            <a:extLst>
              <a:ext uri="{FF2B5EF4-FFF2-40B4-BE49-F238E27FC236}">
                <a16:creationId xmlns:a16="http://schemas.microsoft.com/office/drawing/2014/main" id="{3B07730F-FEC2-039B-7588-0E1887E2CC73}"/>
              </a:ext>
            </a:extLst>
          </p:cNvPr>
          <p:cNvGraphicFramePr>
            <a:graphicFrameLocks noGrp="1"/>
          </p:cNvGraphicFramePr>
          <p:nvPr/>
        </p:nvGraphicFramePr>
        <p:xfrm>
          <a:off x="-214313" y="2232025"/>
          <a:ext cx="9572626" cy="4016375"/>
        </p:xfrm>
        <a:graphic>
          <a:graphicData uri="http://schemas.openxmlformats.org/drawingml/2006/table">
            <a:tbl>
              <a:tblPr/>
              <a:tblGrid>
                <a:gridCol w="428626">
                  <a:extLst>
                    <a:ext uri="{9D8B030D-6E8A-4147-A177-3AD203B41FA5}">
                      <a16:colId xmlns:a16="http://schemas.microsoft.com/office/drawing/2014/main" val="20000"/>
                    </a:ext>
                  </a:extLst>
                </a:gridCol>
                <a:gridCol w="9144000">
                  <a:extLst>
                    <a:ext uri="{9D8B030D-6E8A-4147-A177-3AD203B41FA5}">
                      <a16:colId xmlns:a16="http://schemas.microsoft.com/office/drawing/2014/main" val="20001"/>
                    </a:ext>
                  </a:extLst>
                </a:gridCol>
              </a:tblGrid>
              <a:tr h="4016375">
                <a:tc>
                  <a:txBody>
                    <a:bodyPr/>
                    <a:lstStyle>
                      <a:lvl1pPr eaLnBrk="0" hangingPunct="0">
                        <a:spcBef>
                          <a:spcPct val="20000"/>
                        </a:spcBef>
                        <a:buClr>
                          <a:schemeClr val="tx2"/>
                        </a:buClr>
                        <a:buSzPct val="115000"/>
                        <a:buFont typeface="Wingdings" charset="2"/>
                        <a:defRPr sz="2800">
                          <a:solidFill>
                            <a:schemeClr val="tx1"/>
                          </a:solidFill>
                          <a:latin typeface="Arial" charset="0"/>
                          <a:ea typeface="ＭＳ Ｐゴシック" charset="-128"/>
                        </a:defRPr>
                      </a:lvl1pPr>
                      <a:lvl2pPr marL="742950" indent="-285750" eaLnBrk="0" hangingPunct="0">
                        <a:spcBef>
                          <a:spcPct val="20000"/>
                        </a:spcBef>
                        <a:buFont typeface="Wingdings" charset="2"/>
                        <a:defRPr sz="2400">
                          <a:solidFill>
                            <a:schemeClr val="tx1"/>
                          </a:solidFill>
                          <a:latin typeface="Arial" charset="0"/>
                          <a:ea typeface="Arial" charset="0"/>
                          <a:cs typeface="Arial" charset="0"/>
                        </a:defRPr>
                      </a:lvl2pPr>
                      <a:lvl3pPr marL="1143000" indent="-228600" eaLnBrk="0" hangingPunct="0">
                        <a:spcBef>
                          <a:spcPct val="20000"/>
                        </a:spcBef>
                        <a:buClr>
                          <a:schemeClr val="tx2"/>
                        </a:buClr>
                        <a:buSzPct val="115000"/>
                        <a:buFont typeface="Wingdings" charset="2"/>
                        <a:defRPr sz="2000">
                          <a:solidFill>
                            <a:schemeClr val="tx1"/>
                          </a:solidFill>
                          <a:latin typeface="Arial" charset="0"/>
                          <a:ea typeface="Arial" charset="0"/>
                          <a:cs typeface="Arial" charset="0"/>
                        </a:defRPr>
                      </a:lvl3pPr>
                      <a:lvl4pPr marL="1600200" indent="-228600" eaLnBrk="0" hangingPunct="0">
                        <a:spcBef>
                          <a:spcPct val="20000"/>
                        </a:spcBef>
                        <a:buFont typeface="Wingdings" charset="2"/>
                        <a:defRPr>
                          <a:solidFill>
                            <a:schemeClr val="tx1"/>
                          </a:solidFill>
                          <a:latin typeface="Arial" charset="0"/>
                          <a:ea typeface="Arial" charset="0"/>
                          <a:cs typeface="Arial" charset="0"/>
                        </a:defRPr>
                      </a:lvl4pPr>
                      <a:lvl5pPr marL="2057400" indent="-228600" eaLnBrk="0" hangingPunct="0">
                        <a:spcBef>
                          <a:spcPct val="20000"/>
                        </a:spcBef>
                        <a:buClr>
                          <a:schemeClr val="tx2"/>
                        </a:buClr>
                        <a:buSzPct val="115000"/>
                        <a:buFont typeface="Wingdings" charset="2"/>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2"/>
                        <a:buNone/>
                        <a:tabLst/>
                      </a:pP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a typeface="ＭＳ Ｐゴシック" charset="-128"/>
                      </a:endParaRPr>
                    </a:p>
                  </a:txBody>
                  <a:tcPr marT="45727" marB="45727"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tx2"/>
                        </a:buClr>
                        <a:buSzPct val="115000"/>
                        <a:buFont typeface="Wingdings" charset="2"/>
                        <a:defRPr sz="2800">
                          <a:solidFill>
                            <a:schemeClr val="tx1"/>
                          </a:solidFill>
                          <a:latin typeface="Arial" charset="0"/>
                          <a:ea typeface="ＭＳ Ｐゴシック" charset="-128"/>
                        </a:defRPr>
                      </a:lvl1pPr>
                      <a:lvl2pPr marL="742950" indent="-285750" eaLnBrk="0" hangingPunct="0">
                        <a:spcBef>
                          <a:spcPct val="20000"/>
                        </a:spcBef>
                        <a:buFont typeface="Wingdings" charset="2"/>
                        <a:defRPr sz="2400">
                          <a:solidFill>
                            <a:schemeClr val="tx1"/>
                          </a:solidFill>
                          <a:latin typeface="Arial" charset="0"/>
                          <a:ea typeface="Arial" charset="0"/>
                          <a:cs typeface="Arial" charset="0"/>
                        </a:defRPr>
                      </a:lvl2pPr>
                      <a:lvl3pPr marL="1143000" indent="-228600" eaLnBrk="0" hangingPunct="0">
                        <a:spcBef>
                          <a:spcPct val="20000"/>
                        </a:spcBef>
                        <a:buClr>
                          <a:schemeClr val="tx2"/>
                        </a:buClr>
                        <a:buSzPct val="115000"/>
                        <a:buFont typeface="Wingdings" charset="2"/>
                        <a:defRPr sz="2000">
                          <a:solidFill>
                            <a:schemeClr val="tx1"/>
                          </a:solidFill>
                          <a:latin typeface="Arial" charset="0"/>
                          <a:ea typeface="Arial" charset="0"/>
                          <a:cs typeface="Arial" charset="0"/>
                        </a:defRPr>
                      </a:lvl3pPr>
                      <a:lvl4pPr marL="1600200" indent="-228600" eaLnBrk="0" hangingPunct="0">
                        <a:spcBef>
                          <a:spcPct val="20000"/>
                        </a:spcBef>
                        <a:buFont typeface="Wingdings" charset="2"/>
                        <a:defRPr>
                          <a:solidFill>
                            <a:schemeClr val="tx1"/>
                          </a:solidFill>
                          <a:latin typeface="Arial" charset="0"/>
                          <a:ea typeface="Arial" charset="0"/>
                          <a:cs typeface="Arial" charset="0"/>
                        </a:defRPr>
                      </a:lvl4pPr>
                      <a:lvl5pPr marL="2057400" indent="-228600" eaLnBrk="0" hangingPunct="0">
                        <a:spcBef>
                          <a:spcPct val="20000"/>
                        </a:spcBef>
                        <a:buClr>
                          <a:schemeClr val="tx2"/>
                        </a:buClr>
                        <a:buSzPct val="115000"/>
                        <a:buFont typeface="Wingdings" charset="2"/>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9p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t>  </a:t>
                      </a:r>
                      <a:r>
                        <a:rPr kumimoji="0" lang="en-US" altLang="en-US" sz="210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t> </a:t>
                      </a:r>
                      <a:r>
                        <a:rPr kumimoji="0" lang="en-US" altLang="en-US" sz="12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t>                                                                                                                                                                                                                                                                                                                               </a:t>
                      </a:r>
                      <a:br>
                        <a:rPr kumimoji="0" lang="en-US" altLang="en-US" sz="12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br>
                      <a:r>
                        <a:rPr kumimoji="0" lang="en-US" altLang="en-US" sz="8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t>Desktop with applications in Windows 1.01. The screenshot has an extra border (remove) and wrong aspect ratio (correct).</a:t>
                      </a:r>
                      <a:endParaRPr kumimoji="0" lang="en-US" altLang="en-US" sz="12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endParaRPr>
                    </a:p>
                  </a:txBody>
                  <a:tcPr marT="45727" marB="45727"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0966" name="Picture 11" descr="Desktop with applications in Windows 1.01">
            <a:extLst>
              <a:ext uri="{FF2B5EF4-FFF2-40B4-BE49-F238E27FC236}">
                <a16:creationId xmlns:a16="http://schemas.microsoft.com/office/drawing/2014/main" id="{2D4253DE-F95A-E96D-C1DB-F99F8C05B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17700"/>
            <a:ext cx="83058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F5C7355E-20FC-A3ED-A27A-E274317FF6BD}"/>
              </a:ext>
            </a:extLst>
          </p:cNvPr>
          <p:cNvSpPr>
            <a:spLocks noGrp="1" noChangeArrowheads="1"/>
          </p:cNvSpPr>
          <p:nvPr>
            <p:ph type="title"/>
          </p:nvPr>
        </p:nvSpPr>
        <p:spPr/>
        <p:txBody>
          <a:bodyPr/>
          <a:lstStyle/>
          <a:p>
            <a:pPr eaLnBrk="1" hangingPunct="1">
              <a:defRPr/>
            </a:pPr>
            <a:r>
              <a:rPr lang="en-US" altLang="en-US"/>
              <a:t>Windows 3.0</a:t>
            </a:r>
          </a:p>
        </p:txBody>
      </p:sp>
      <p:pic>
        <p:nvPicPr>
          <p:cNvPr id="43010" name="Picture 3" descr="win30[1]">
            <a:extLst>
              <a:ext uri="{FF2B5EF4-FFF2-40B4-BE49-F238E27FC236}">
                <a16:creationId xmlns:a16="http://schemas.microsoft.com/office/drawing/2014/main" id="{CBFEC683-766A-510E-D87F-D31606660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477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1F73398C-D426-30C7-B997-9284D0756B84}"/>
              </a:ext>
            </a:extLst>
          </p:cNvPr>
          <p:cNvSpPr>
            <a:spLocks noChangeArrowheads="1"/>
          </p:cNvSpPr>
          <p:nvPr/>
        </p:nvSpPr>
        <p:spPr bwMode="auto">
          <a:xfrm>
            <a:off x="-15875" y="571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itchFamily="2" charset="0"/>
            </a:endParaRPr>
          </a:p>
        </p:txBody>
      </p:sp>
      <p:grpSp>
        <p:nvGrpSpPr>
          <p:cNvPr id="45058" name="Group 3">
            <a:extLst>
              <a:ext uri="{FF2B5EF4-FFF2-40B4-BE49-F238E27FC236}">
                <a16:creationId xmlns:a16="http://schemas.microsoft.com/office/drawing/2014/main" id="{9F5C4222-C3E2-6B74-B707-61C4DC2B7845}"/>
              </a:ext>
            </a:extLst>
          </p:cNvPr>
          <p:cNvGrpSpPr>
            <a:grpSpLocks/>
          </p:cNvGrpSpPr>
          <p:nvPr/>
        </p:nvGrpSpPr>
        <p:grpSpPr bwMode="auto">
          <a:xfrm>
            <a:off x="-15875" y="571500"/>
            <a:ext cx="9175750" cy="5715000"/>
            <a:chOff x="0" y="0"/>
            <a:chExt cx="5780" cy="3600"/>
          </a:xfrm>
        </p:grpSpPr>
        <p:sp>
          <p:nvSpPr>
            <p:cNvPr id="45067" name="Rectangle 4">
              <a:extLst>
                <a:ext uri="{FF2B5EF4-FFF2-40B4-BE49-F238E27FC236}">
                  <a16:creationId xmlns:a16="http://schemas.microsoft.com/office/drawing/2014/main" id="{B8CBC29A-0C98-4F60-8D2E-81F6E084EF47}"/>
                </a:ext>
              </a:extLst>
            </p:cNvPr>
            <p:cNvSpPr>
              <a:spLocks noChangeArrowheads="1"/>
            </p:cNvSpPr>
            <p:nvPr/>
          </p:nvSpPr>
          <p:spPr bwMode="auto">
            <a:xfrm>
              <a:off x="0" y="0"/>
              <a:ext cx="5280"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  </a:t>
              </a:r>
              <a:r>
                <a:rPr lang="en-US" altLang="en-US" sz="34500">
                  <a:latin typeface="Times New Roman" panose="02020603050405020304" pitchFamily="18" charset="0"/>
                </a:rPr>
                <a:t> </a:t>
              </a:r>
              <a:r>
                <a:rPr lang="en-US" altLang="en-US" sz="2400">
                  <a:latin typeface="Times New Roman" panose="02020603050405020304" pitchFamily="18" charset="0"/>
                </a:rPr>
                <a:t>                                                                                                </a:t>
              </a:r>
            </a:p>
          </p:txBody>
        </p:sp>
        <p:grpSp>
          <p:nvGrpSpPr>
            <p:cNvPr id="45068" name="Group 5">
              <a:extLst>
                <a:ext uri="{FF2B5EF4-FFF2-40B4-BE49-F238E27FC236}">
                  <a16:creationId xmlns:a16="http://schemas.microsoft.com/office/drawing/2014/main" id="{5ACA7C1C-BFA8-43E5-DC48-3421047A3398}"/>
                </a:ext>
              </a:extLst>
            </p:cNvPr>
            <p:cNvGrpSpPr>
              <a:grpSpLocks/>
            </p:cNvGrpSpPr>
            <p:nvPr/>
          </p:nvGrpSpPr>
          <p:grpSpPr bwMode="auto">
            <a:xfrm>
              <a:off x="5280" y="0"/>
              <a:ext cx="500" cy="2186"/>
              <a:chOff x="2630" y="288"/>
              <a:chExt cx="500" cy="2186"/>
            </a:xfrm>
          </p:grpSpPr>
          <p:sp>
            <p:nvSpPr>
              <p:cNvPr id="45069" name="Rectangle 6">
                <a:extLst>
                  <a:ext uri="{FF2B5EF4-FFF2-40B4-BE49-F238E27FC236}">
                    <a16:creationId xmlns:a16="http://schemas.microsoft.com/office/drawing/2014/main" id="{73CBF8A8-B2A6-2B7F-7B8E-3C6FCAEEEABD}"/>
                  </a:ext>
                </a:extLst>
              </p:cNvPr>
              <p:cNvSpPr>
                <a:spLocks noChangeArrowheads="1"/>
              </p:cNvSpPr>
              <p:nvPr/>
            </p:nvSpPr>
            <p:spPr bwMode="auto">
              <a:xfrm>
                <a:off x="2630" y="28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hlinkClick r:id="rId3"/>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sp>
            <p:nvSpPr>
              <p:cNvPr id="45070" name="Rectangle 7">
                <a:extLst>
                  <a:ext uri="{FF2B5EF4-FFF2-40B4-BE49-F238E27FC236}">
                    <a16:creationId xmlns:a16="http://schemas.microsoft.com/office/drawing/2014/main" id="{3153CE9D-6338-7B85-F13B-675FE479BA9B}"/>
                  </a:ext>
                </a:extLst>
              </p:cNvPr>
              <p:cNvSpPr>
                <a:spLocks noChangeArrowheads="1"/>
              </p:cNvSpPr>
              <p:nvPr/>
            </p:nvSpPr>
            <p:spPr bwMode="auto">
              <a:xfrm>
                <a:off x="2630" y="576"/>
                <a:ext cx="50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br>
                  <a:rPr lang="en-US" altLang="en-US" sz="2400">
                    <a:latin typeface="Times New Roman" panose="02020603050405020304" pitchFamily="18" charset="0"/>
                  </a:rPr>
                </a:br>
                <a:r>
                  <a:rPr lang="en-US" altLang="en-US" sz="2400">
                    <a:latin typeface="Times New Roman" panose="02020603050405020304" pitchFamily="18" charset="0"/>
                    <a:hlinkClick r:id="rId4"/>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5"/>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6"/>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hlinkClick r:id="rId7"/>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8"/>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9"/>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grpSp>
      </p:grpSp>
      <p:pic>
        <p:nvPicPr>
          <p:cNvPr id="45059" name="Picture 8" descr="img048">
            <a:extLst>
              <a:ext uri="{FF2B5EF4-FFF2-40B4-BE49-F238E27FC236}">
                <a16:creationId xmlns:a16="http://schemas.microsoft.com/office/drawing/2014/main" id="{3C208622-DD77-9EF5-CE89-1B38851B6F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8" y="617538"/>
            <a:ext cx="8221662"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9" descr="First">
            <a:hlinkClick r:id="rId3"/>
            <a:extLst>
              <a:ext uri="{FF2B5EF4-FFF2-40B4-BE49-F238E27FC236}">
                <a16:creationId xmlns:a16="http://schemas.microsoft.com/office/drawing/2014/main" id="{B9DD20DF-5617-9704-FD6B-C190C3DAB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0750" y="61753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10" descr="Previous">
            <a:hlinkClick r:id="rId4"/>
            <a:extLst>
              <a:ext uri="{FF2B5EF4-FFF2-40B4-BE49-F238E27FC236}">
                <a16:creationId xmlns:a16="http://schemas.microsoft.com/office/drawing/2014/main" id="{AD45E74A-244F-5680-AF8C-4B27D9B206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0750" y="14398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11" descr="Next">
            <a:hlinkClick r:id="rId5"/>
            <a:extLst>
              <a:ext uri="{FF2B5EF4-FFF2-40B4-BE49-F238E27FC236}">
                <a16:creationId xmlns:a16="http://schemas.microsoft.com/office/drawing/2014/main" id="{5140B969-F1A7-4E44-49B0-BFED4C3676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0750" y="18049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2" descr="Last">
            <a:hlinkClick r:id="rId6"/>
            <a:extLst>
              <a:ext uri="{FF2B5EF4-FFF2-40B4-BE49-F238E27FC236}">
                <a16:creationId xmlns:a16="http://schemas.microsoft.com/office/drawing/2014/main" id="{A8E1E96B-FDFE-7C53-36A4-23ED6016261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750" y="21701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3" descr="Index">
            <a:hlinkClick r:id="rId7"/>
            <a:extLst>
              <a:ext uri="{FF2B5EF4-FFF2-40B4-BE49-F238E27FC236}">
                <a16:creationId xmlns:a16="http://schemas.microsoft.com/office/drawing/2014/main" id="{8FBC0340-5FEF-EB5E-D072-45CD4619FB2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40750" y="29003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4" descr="Home">
            <a:hlinkClick r:id="rId8"/>
            <a:extLst>
              <a:ext uri="{FF2B5EF4-FFF2-40B4-BE49-F238E27FC236}">
                <a16:creationId xmlns:a16="http://schemas.microsoft.com/office/drawing/2014/main" id="{201C69A6-4FD0-4307-5D26-4ABD736F0D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0750" y="32654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15" descr="Text">
            <a:hlinkClick r:id="rId9"/>
            <a:extLst>
              <a:ext uri="{FF2B5EF4-FFF2-40B4-BE49-F238E27FC236}">
                <a16:creationId xmlns:a16="http://schemas.microsoft.com/office/drawing/2014/main" id="{AFAC17ED-08F1-4690-FEEF-62B132B1441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40750" y="36306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F239391C-1083-2A26-CF70-E2F7BA9B2EA6}"/>
              </a:ext>
            </a:extLst>
          </p:cNvPr>
          <p:cNvSpPr>
            <a:spLocks noGrp="1" noChangeArrowheads="1"/>
          </p:cNvSpPr>
          <p:nvPr>
            <p:ph type="title"/>
          </p:nvPr>
        </p:nvSpPr>
        <p:spPr>
          <a:xfrm>
            <a:off x="609600" y="228600"/>
            <a:ext cx="7772400" cy="1143000"/>
          </a:xfrm>
        </p:spPr>
        <p:txBody>
          <a:bodyPr/>
          <a:lstStyle/>
          <a:p>
            <a:pPr eaLnBrk="1" hangingPunct="1">
              <a:defRPr/>
            </a:pPr>
            <a:r>
              <a:rPr lang="en-US" altLang="en-US"/>
              <a:t>Apple vs. Microsoft</a:t>
            </a:r>
          </a:p>
        </p:txBody>
      </p:sp>
      <p:sp>
        <p:nvSpPr>
          <p:cNvPr id="236547" name="Rectangle 3">
            <a:extLst>
              <a:ext uri="{FF2B5EF4-FFF2-40B4-BE49-F238E27FC236}">
                <a16:creationId xmlns:a16="http://schemas.microsoft.com/office/drawing/2014/main" id="{7804C0FA-E2EB-3353-DD5D-1E0524FCC46D}"/>
              </a:ext>
            </a:extLst>
          </p:cNvPr>
          <p:cNvSpPr>
            <a:spLocks noGrp="1" noChangeArrowheads="1"/>
          </p:cNvSpPr>
          <p:nvPr>
            <p:ph type="body" idx="1"/>
          </p:nvPr>
        </p:nvSpPr>
        <p:spPr>
          <a:xfrm>
            <a:off x="609600" y="1371600"/>
            <a:ext cx="7772400" cy="4114800"/>
          </a:xfrm>
        </p:spPr>
        <p:txBody>
          <a:bodyPr/>
          <a:lstStyle/>
          <a:p>
            <a:pPr eaLnBrk="1" hangingPunct="1">
              <a:buFont typeface="Wingdings" charset="2"/>
              <a:buChar char="§"/>
              <a:defRPr/>
            </a:pPr>
            <a:r>
              <a:rPr lang="en-US" altLang="en-US" sz="2800"/>
              <a:t>In 1988 Apple files a $5.5Billion lawsuit claiming patent infringement and breach of contract</a:t>
            </a:r>
          </a:p>
          <a:p>
            <a:pPr eaLnBrk="1" hangingPunct="1">
              <a:buFont typeface="Wingdings" charset="2"/>
              <a:buNone/>
              <a:defRPr/>
            </a:pPr>
            <a:endParaRPr lang="en-US" altLang="en-US" sz="2800"/>
          </a:p>
          <a:p>
            <a:pPr eaLnBrk="1" hangingPunct="1">
              <a:buFont typeface="Wingdings" charset="2"/>
              <a:buChar char="§"/>
              <a:defRPr/>
            </a:pPr>
            <a:r>
              <a:rPr lang="en-US" altLang="en-US" sz="2800"/>
              <a:t>At issue was Apple’s contention that Microsoft exceeded the terms of the license and used parts of the design that were not included in the license</a:t>
            </a:r>
          </a:p>
          <a:p>
            <a:pPr eaLnBrk="1" hangingPunct="1">
              <a:buFont typeface="Wingdings" charset="2"/>
              <a:buNone/>
              <a:defRPr/>
            </a:pPr>
            <a:endParaRPr lang="en-US" altLang="en-US" sz="2800"/>
          </a:p>
          <a:p>
            <a:pPr eaLnBrk="1" hangingPunct="1">
              <a:buFont typeface="Wingdings" charset="2"/>
              <a:buChar char="§"/>
              <a:defRPr/>
            </a:pPr>
            <a:r>
              <a:rPr lang="en-US" altLang="en-US" sz="2800"/>
              <a:t>And, Xerox then sues Apple claiming that its IP was infringed by Apple!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 calcmode="lin" valueType="num">
                                      <p:cBhvr additive="base">
                                        <p:cTn id="7" dur="500" fill="hold"/>
                                        <p:tgtEl>
                                          <p:spTgt spid="236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547">
                                            <p:txEl>
                                              <p:pRg st="2" end="2"/>
                                            </p:txEl>
                                          </p:spTgt>
                                        </p:tgtEl>
                                        <p:attrNameLst>
                                          <p:attrName>style.visibility</p:attrName>
                                        </p:attrNameLst>
                                      </p:cBhvr>
                                      <p:to>
                                        <p:strVal val="visible"/>
                                      </p:to>
                                    </p:set>
                                    <p:anim calcmode="lin" valueType="num">
                                      <p:cBhvr additive="base">
                                        <p:cTn id="13" dur="500" fill="hold"/>
                                        <p:tgtEl>
                                          <p:spTgt spid="2365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6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6547">
                                            <p:txEl>
                                              <p:pRg st="4" end="4"/>
                                            </p:txEl>
                                          </p:spTgt>
                                        </p:tgtEl>
                                        <p:attrNameLst>
                                          <p:attrName>style.visibility</p:attrName>
                                        </p:attrNameLst>
                                      </p:cBhvr>
                                      <p:to>
                                        <p:strVal val="visible"/>
                                      </p:to>
                                    </p:set>
                                    <p:anim calcmode="lin" valueType="num">
                                      <p:cBhvr additive="base">
                                        <p:cTn id="19" dur="500" fill="hold"/>
                                        <p:tgtEl>
                                          <p:spTgt spid="23654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65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05C0E5EF-4122-ECE1-CBBA-8C5BCE548C09}"/>
              </a:ext>
            </a:extLst>
          </p:cNvPr>
          <p:cNvSpPr>
            <a:spLocks noGrp="1" noChangeArrowheads="1"/>
          </p:cNvSpPr>
          <p:nvPr>
            <p:ph type="title"/>
          </p:nvPr>
        </p:nvSpPr>
        <p:spPr>
          <a:xfrm>
            <a:off x="685800" y="0"/>
            <a:ext cx="7620000" cy="762000"/>
          </a:xfrm>
        </p:spPr>
        <p:txBody>
          <a:bodyPr/>
          <a:lstStyle/>
          <a:p>
            <a:pPr eaLnBrk="1" hangingPunct="1">
              <a:defRPr/>
            </a:pPr>
            <a:r>
              <a:rPr lang="en-US" sz="3200"/>
              <a:t>Apple vs. Microsoft</a:t>
            </a:r>
            <a:endParaRPr lang="en-US"/>
          </a:p>
        </p:txBody>
      </p:sp>
      <p:sp>
        <p:nvSpPr>
          <p:cNvPr id="238595" name="Rectangle 3">
            <a:extLst>
              <a:ext uri="{FF2B5EF4-FFF2-40B4-BE49-F238E27FC236}">
                <a16:creationId xmlns:a16="http://schemas.microsoft.com/office/drawing/2014/main" id="{C5807918-AC84-32B1-300E-D25FBA817151}"/>
              </a:ext>
            </a:extLst>
          </p:cNvPr>
          <p:cNvSpPr>
            <a:spLocks noGrp="1" noChangeArrowheads="1"/>
          </p:cNvSpPr>
          <p:nvPr>
            <p:ph type="body" idx="1"/>
          </p:nvPr>
        </p:nvSpPr>
        <p:spPr>
          <a:xfrm>
            <a:off x="533400" y="838200"/>
            <a:ext cx="7772400" cy="4114800"/>
          </a:xfrm>
        </p:spPr>
        <p:txBody>
          <a:bodyPr/>
          <a:lstStyle/>
          <a:p>
            <a:pPr eaLnBrk="1" hangingPunct="1">
              <a:spcBef>
                <a:spcPts val="500"/>
              </a:spcBef>
              <a:spcAft>
                <a:spcPts val="500"/>
              </a:spcAft>
              <a:buFont typeface="Wingdings" charset="2"/>
              <a:buChar char="§"/>
              <a:defRPr/>
            </a:pPr>
            <a:r>
              <a:rPr lang="en-US" altLang="en-US" sz="2400"/>
              <a:t>On September 19, 1994, the U.S. Court of Appeals upheld by a 3-0 vote a Federal District Court’s 1992 ruling that Microsoft’s Windows and displays (or graphical user interfaces) did not violate Apple’s copyrights in its Macintosh screen display</a:t>
            </a:r>
            <a:endParaRPr lang="en-US" altLang="en-US" sz="2000">
              <a:latin typeface="Verdana" charset="0"/>
            </a:endParaRPr>
          </a:p>
          <a:p>
            <a:pPr eaLnBrk="1" hangingPunct="1">
              <a:spcBef>
                <a:spcPts val="500"/>
              </a:spcBef>
              <a:spcAft>
                <a:spcPts val="500"/>
              </a:spcAft>
              <a:buFont typeface="Wingdings" charset="2"/>
              <a:buChar char="§"/>
              <a:defRPr/>
            </a:pPr>
            <a:r>
              <a:rPr lang="en-US" altLang="en-US" sz="2400"/>
              <a:t>the District Court ruled that over 90 percent of Windows was within the scope of the original 1985 license agreement</a:t>
            </a:r>
          </a:p>
          <a:p>
            <a:pPr eaLnBrk="1" hangingPunct="1">
              <a:spcBef>
                <a:spcPts val="500"/>
              </a:spcBef>
              <a:spcAft>
                <a:spcPts val="500"/>
              </a:spcAft>
              <a:buFont typeface="Wingdings" charset="2"/>
              <a:buChar char="§"/>
              <a:defRPr/>
            </a:pPr>
            <a:r>
              <a:rPr lang="en-US" altLang="en-US" sz="2400"/>
              <a:t>It concluded that the remaining elements, such as various icons, were primarily graphical symbols representing generic ideas or purely functional components of the program, or were insufficiently original to merit copyright protection</a:t>
            </a:r>
          </a:p>
          <a:p>
            <a:pPr eaLnBrk="1" hangingPunct="1">
              <a:spcBef>
                <a:spcPts val="500"/>
              </a:spcBef>
              <a:spcAft>
                <a:spcPts val="500"/>
              </a:spcAft>
              <a:buFont typeface="Wingdings" charset="2"/>
              <a:buChar char="§"/>
              <a:defRPr/>
            </a:pPr>
            <a:r>
              <a:rPr lang="en-US" altLang="en-US" sz="2400"/>
              <a:t>A major flaw in Apple’s case was that </a:t>
            </a:r>
            <a:r>
              <a:rPr lang="en-US" altLang="en-US" sz="2400">
                <a:solidFill>
                  <a:srgbClr val="FF0000"/>
                </a:solidFill>
              </a:rPr>
              <a:t>Xerox</a:t>
            </a:r>
            <a:r>
              <a:rPr lang="en-US" altLang="en-US" sz="2400"/>
              <a:t> was the inspiration for both Apple and Microsoft’s efforts</a:t>
            </a:r>
            <a:endParaRPr lang="en-US" altLang="en-US"/>
          </a:p>
          <a:p>
            <a:pPr eaLnBrk="1" hangingPunct="1">
              <a:spcBef>
                <a:spcPts val="500"/>
              </a:spcBef>
              <a:spcAft>
                <a:spcPts val="500"/>
              </a:spcAft>
              <a:buFont typeface="Wingdings" charset="2"/>
              <a:buChar char="§"/>
              <a:defRPr/>
            </a:pPr>
            <a:endParaRPr lang="en-US" altLang="en-US" sz="2400"/>
          </a:p>
          <a:p>
            <a:pPr eaLnBrk="1" hangingPunct="1">
              <a:spcBef>
                <a:spcPts val="500"/>
              </a:spcBef>
              <a:spcAft>
                <a:spcPts val="500"/>
              </a:spcAft>
              <a:buFont typeface="Wingdings" charset="2"/>
              <a:buChar char="§"/>
              <a:defRPr/>
            </a:pPr>
            <a:endParaRPr lang="en-US" altLang="en-US"/>
          </a:p>
          <a:p>
            <a:pPr eaLnBrk="1" hangingPunct="1">
              <a:spcBef>
                <a:spcPts val="500"/>
              </a:spcBef>
              <a:spcAft>
                <a:spcPts val="500"/>
              </a:spcAft>
              <a:buFont typeface="Wingdings" charset="2"/>
              <a:buChar char="§"/>
              <a:defRPr/>
            </a:pPr>
            <a:endParaRPr lang="en-US" altLang="en-US">
              <a:latin typeface="Verdana" charset="0"/>
            </a:endParaRPr>
          </a:p>
          <a:p>
            <a:pPr eaLnBrk="1" hangingPunct="1">
              <a:buFont typeface="Wingdings" charset="2"/>
              <a:buChar char="§"/>
              <a:defRPr/>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 calcmode="lin" valueType="num">
                                      <p:cBhvr additive="base">
                                        <p:cTn id="7" dur="500" fill="hold"/>
                                        <p:tgtEl>
                                          <p:spTgt spid="238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8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8595">
                                            <p:txEl>
                                              <p:pRg st="1" end="1"/>
                                            </p:txEl>
                                          </p:spTgt>
                                        </p:tgtEl>
                                        <p:attrNameLst>
                                          <p:attrName>style.visibility</p:attrName>
                                        </p:attrNameLst>
                                      </p:cBhvr>
                                      <p:to>
                                        <p:strVal val="visible"/>
                                      </p:to>
                                    </p:set>
                                    <p:anim calcmode="lin" valueType="num">
                                      <p:cBhvr additive="base">
                                        <p:cTn id="13" dur="500" fill="hold"/>
                                        <p:tgtEl>
                                          <p:spTgt spid="238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8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8595">
                                            <p:txEl>
                                              <p:pRg st="2" end="2"/>
                                            </p:txEl>
                                          </p:spTgt>
                                        </p:tgtEl>
                                        <p:attrNameLst>
                                          <p:attrName>style.visibility</p:attrName>
                                        </p:attrNameLst>
                                      </p:cBhvr>
                                      <p:to>
                                        <p:strVal val="visible"/>
                                      </p:to>
                                    </p:set>
                                    <p:anim calcmode="lin" valueType="num">
                                      <p:cBhvr additive="base">
                                        <p:cTn id="19" dur="500" fill="hold"/>
                                        <p:tgtEl>
                                          <p:spTgt spid="238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8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8595">
                                            <p:txEl>
                                              <p:pRg st="3" end="3"/>
                                            </p:txEl>
                                          </p:spTgt>
                                        </p:tgtEl>
                                        <p:attrNameLst>
                                          <p:attrName>style.visibility</p:attrName>
                                        </p:attrNameLst>
                                      </p:cBhvr>
                                      <p:to>
                                        <p:strVal val="visible"/>
                                      </p:to>
                                    </p:set>
                                    <p:anim calcmode="lin" valueType="num">
                                      <p:cBhvr additive="base">
                                        <p:cTn id="25" dur="500" fill="hold"/>
                                        <p:tgtEl>
                                          <p:spTgt spid="238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85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3EECE5D-4141-0DC9-A1CB-20E2C1A31C1A}"/>
              </a:ext>
            </a:extLst>
          </p:cNvPr>
          <p:cNvSpPr>
            <a:spLocks noGrp="1" noChangeArrowheads="1"/>
          </p:cNvSpPr>
          <p:nvPr>
            <p:ph type="title"/>
          </p:nvPr>
        </p:nvSpPr>
        <p:spPr>
          <a:xfrm>
            <a:off x="609600" y="228600"/>
            <a:ext cx="7772400" cy="1143000"/>
          </a:xfrm>
        </p:spPr>
        <p:txBody>
          <a:bodyPr/>
          <a:lstStyle/>
          <a:p>
            <a:pPr eaLnBrk="1" hangingPunct="1">
              <a:defRPr/>
            </a:pPr>
            <a:r>
              <a:rPr lang="en-US" altLang="en-US"/>
              <a:t>The GUIs are the problem!</a:t>
            </a:r>
          </a:p>
        </p:txBody>
      </p:sp>
      <p:sp>
        <p:nvSpPr>
          <p:cNvPr id="240643" name="Rectangle 3">
            <a:extLst>
              <a:ext uri="{FF2B5EF4-FFF2-40B4-BE49-F238E27FC236}">
                <a16:creationId xmlns:a16="http://schemas.microsoft.com/office/drawing/2014/main" id="{E70F90BF-06A5-487A-846C-F88D51D7F6E0}"/>
              </a:ext>
            </a:extLst>
          </p:cNvPr>
          <p:cNvSpPr>
            <a:spLocks noGrp="1" noChangeArrowheads="1"/>
          </p:cNvSpPr>
          <p:nvPr>
            <p:ph type="body" idx="1"/>
          </p:nvPr>
        </p:nvSpPr>
        <p:spPr>
          <a:xfrm>
            <a:off x="609600" y="1676400"/>
            <a:ext cx="7772400" cy="4114800"/>
          </a:xfrm>
        </p:spPr>
        <p:txBody>
          <a:bodyPr/>
          <a:lstStyle/>
          <a:p>
            <a:pPr eaLnBrk="1" hangingPunct="1">
              <a:lnSpc>
                <a:spcPct val="90000"/>
              </a:lnSpc>
              <a:spcBef>
                <a:spcPts val="500"/>
              </a:spcBef>
              <a:spcAft>
                <a:spcPts val="500"/>
              </a:spcAft>
              <a:buFont typeface="Wingdings" charset="0"/>
              <a:buChar char="§"/>
              <a:defRPr/>
            </a:pPr>
            <a:r>
              <a:rPr lang="en-US" sz="2400">
                <a:latin typeface="Verdana" charset="0"/>
              </a:rPr>
              <a:t>Copyright law essentially protects the original expression of ideas in tangible form, such as books, artwork, music and computer software, from unauthorized copying, distribution or modification. </a:t>
            </a:r>
            <a:r>
              <a:rPr lang="en-US" sz="2400" b="1">
                <a:latin typeface="Verdana" charset="0"/>
              </a:rPr>
              <a:t>It does not apply to ideas.</a:t>
            </a:r>
            <a:r>
              <a:rPr lang="en-US" sz="2400">
                <a:latin typeface="Verdana" charset="0"/>
              </a:rPr>
              <a:t> </a:t>
            </a:r>
          </a:p>
          <a:p>
            <a:pPr eaLnBrk="1" hangingPunct="1">
              <a:lnSpc>
                <a:spcPct val="90000"/>
              </a:lnSpc>
              <a:spcBef>
                <a:spcPts val="500"/>
              </a:spcBef>
              <a:spcAft>
                <a:spcPts val="500"/>
              </a:spcAft>
              <a:buFont typeface="Wingdings" charset="0"/>
              <a:buNone/>
              <a:defRPr/>
            </a:pPr>
            <a:endParaRPr lang="en-US" sz="2400">
              <a:latin typeface="Verdana" charset="0"/>
            </a:endParaRPr>
          </a:p>
          <a:p>
            <a:pPr eaLnBrk="1" hangingPunct="1">
              <a:lnSpc>
                <a:spcPct val="90000"/>
              </a:lnSpc>
              <a:spcBef>
                <a:spcPts val="500"/>
              </a:spcBef>
              <a:spcAft>
                <a:spcPts val="500"/>
              </a:spcAft>
              <a:buFont typeface="Wingdings" charset="0"/>
              <a:buChar char="§"/>
              <a:defRPr/>
            </a:pPr>
            <a:r>
              <a:rPr lang="en-US" sz="2400">
                <a:latin typeface="Verdana" charset="0"/>
              </a:rPr>
              <a:t>While it is well-settled that copyright protections extend to computer software, the extent to which copyright law protects screen displays has been the subject of much litigation, with many courts reaching varied results</a:t>
            </a:r>
            <a:endParaRPr lang="en-US">
              <a:latin typeface="Verdana" charset="0"/>
            </a:endParaRPr>
          </a:p>
          <a:p>
            <a:pPr eaLnBrk="1" hangingPunct="1">
              <a:lnSpc>
                <a:spcPct val="90000"/>
              </a:lnSpc>
              <a:buFont typeface="Wingdings" charset="0"/>
              <a:buChar char="§"/>
              <a:defRPr/>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D3D88A70-6784-174F-A8E9-9E113C46BDE6}"/>
              </a:ext>
            </a:extLst>
          </p:cNvPr>
          <p:cNvSpPr>
            <a:spLocks noGrp="1" noChangeArrowheads="1"/>
          </p:cNvSpPr>
          <p:nvPr>
            <p:ph type="ctrTitle"/>
          </p:nvPr>
        </p:nvSpPr>
        <p:spPr>
          <a:xfrm>
            <a:off x="455613" y="2105025"/>
            <a:ext cx="8226425" cy="1350963"/>
          </a:xfrm>
        </p:spPr>
        <p:txBody>
          <a:bodyPr/>
          <a:lstStyle/>
          <a:p>
            <a:pPr eaLnBrk="1" hangingPunct="1">
              <a:defRPr/>
            </a:pPr>
            <a:r>
              <a:rPr lang="en-US" altLang="en-US"/>
              <a:t>Anti-Trust</a:t>
            </a:r>
          </a:p>
        </p:txBody>
      </p:sp>
      <p:sp>
        <p:nvSpPr>
          <p:cNvPr id="242691" name="Rectangle 3">
            <a:extLst>
              <a:ext uri="{FF2B5EF4-FFF2-40B4-BE49-F238E27FC236}">
                <a16:creationId xmlns:a16="http://schemas.microsoft.com/office/drawing/2014/main" id="{16CCEAAC-7EEF-504F-357E-5DD42A053429}"/>
              </a:ext>
            </a:extLst>
          </p:cNvPr>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97C4C47C-BE7F-5DD4-4E69-6327438F688E}"/>
              </a:ext>
            </a:extLst>
          </p:cNvPr>
          <p:cNvSpPr>
            <a:spLocks noGrp="1" noChangeArrowheads="1"/>
          </p:cNvSpPr>
          <p:nvPr>
            <p:ph type="title"/>
          </p:nvPr>
        </p:nvSpPr>
        <p:spPr/>
        <p:txBody>
          <a:bodyPr/>
          <a:lstStyle/>
          <a:p>
            <a:pPr eaLnBrk="1" hangingPunct="1">
              <a:defRPr/>
            </a:pPr>
            <a:r>
              <a:rPr lang="en-US" sz="3600"/>
              <a:t>Some of the Dominant Legal Issues in Computing</a:t>
            </a:r>
            <a:endParaRPr lang="en-US"/>
          </a:p>
        </p:txBody>
      </p:sp>
      <p:sp>
        <p:nvSpPr>
          <p:cNvPr id="207875" name="Rectangle 3">
            <a:extLst>
              <a:ext uri="{FF2B5EF4-FFF2-40B4-BE49-F238E27FC236}">
                <a16:creationId xmlns:a16="http://schemas.microsoft.com/office/drawing/2014/main" id="{FBB4A81E-AFF2-CA60-BED9-7B5F862849E6}"/>
              </a:ext>
            </a:extLst>
          </p:cNvPr>
          <p:cNvSpPr>
            <a:spLocks noGrp="1" noChangeArrowheads="1"/>
          </p:cNvSpPr>
          <p:nvPr>
            <p:ph type="body" idx="1"/>
          </p:nvPr>
        </p:nvSpPr>
        <p:spPr/>
        <p:txBody>
          <a:bodyPr/>
          <a:lstStyle/>
          <a:p>
            <a:pPr eaLnBrk="1" hangingPunct="1">
              <a:buFont typeface="Wingdings" charset="0"/>
              <a:buChar char="§"/>
              <a:defRPr/>
            </a:pPr>
            <a:r>
              <a:rPr lang="en-US" dirty="0"/>
              <a:t>Ownership</a:t>
            </a:r>
          </a:p>
          <a:p>
            <a:pPr eaLnBrk="1" hangingPunct="1">
              <a:buFont typeface="Wingdings" charset="0"/>
              <a:buChar char="§"/>
              <a:defRPr/>
            </a:pPr>
            <a:r>
              <a:rPr lang="en-US" dirty="0"/>
              <a:t>Intellectual Property Protection (IP)</a:t>
            </a:r>
          </a:p>
          <a:p>
            <a:pPr eaLnBrk="1" hangingPunct="1">
              <a:buFont typeface="Wingdings" charset="0"/>
              <a:buChar char="§"/>
              <a:defRPr/>
            </a:pPr>
            <a:r>
              <a:rPr lang="en-US" dirty="0"/>
              <a:t>Anti-Trust and Unfair Competition</a:t>
            </a:r>
          </a:p>
          <a:p>
            <a:pPr eaLnBrk="1" hangingPunct="1">
              <a:buFont typeface="Wingdings" charset="0"/>
              <a:buChar char="§"/>
              <a:defRPr/>
            </a:pPr>
            <a:r>
              <a:rPr lang="en-US" dirty="0"/>
              <a:t>File Sharing</a:t>
            </a:r>
          </a:p>
          <a:p>
            <a:pPr eaLnBrk="1" hangingPunct="1">
              <a:buFont typeface="Wingdings" charset="0"/>
              <a:buChar char="§"/>
              <a:defRPr/>
            </a:pPr>
            <a:r>
              <a:rPr lang="en-US" dirty="0"/>
              <a:t>Fraud</a:t>
            </a:r>
          </a:p>
          <a:p>
            <a:pPr eaLnBrk="1" hangingPunct="1">
              <a:buFont typeface="Wingdings" charset="0"/>
              <a:buChar char="§"/>
              <a:defRPr/>
            </a:pPr>
            <a:r>
              <a:rPr lang="en-US" dirty="0"/>
              <a:t>Negligence</a:t>
            </a:r>
          </a:p>
          <a:p>
            <a:pPr eaLnBrk="1" hangingPunct="1">
              <a:buFont typeface="Wingdings" charset="0"/>
              <a:buChar char="§"/>
              <a:defRPr/>
            </a:pPr>
            <a:r>
              <a:rPr lang="en-US" dirty="0"/>
              <a:t>Privacy (Covered later in Databases)</a:t>
            </a:r>
          </a:p>
          <a:p>
            <a:pPr eaLnBrk="1" hangingPunct="1">
              <a:buFont typeface="Wingdings" charset="0"/>
              <a:buNone/>
              <a:defRPr/>
            </a:pPr>
            <a:endParaRPr lang="en-US" dirty="0"/>
          </a:p>
          <a:p>
            <a:pPr eaLnBrk="1" hangingPunct="1">
              <a:buFont typeface="Wingdings" charset="0"/>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500" fill="hold"/>
                                        <p:tgtEl>
                                          <p:spTgt spid="207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7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500" fill="hold"/>
                                        <p:tgtEl>
                                          <p:spTgt spid="207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7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 calcmode="lin" valueType="num">
                                      <p:cBhvr additive="base">
                                        <p:cTn id="25" dur="500" fill="hold"/>
                                        <p:tgtEl>
                                          <p:spTgt spid="207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7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7875">
                                            <p:txEl>
                                              <p:pRg st="4" end="4"/>
                                            </p:txEl>
                                          </p:spTgt>
                                        </p:tgtEl>
                                        <p:attrNameLst>
                                          <p:attrName>style.visibility</p:attrName>
                                        </p:attrNameLst>
                                      </p:cBhvr>
                                      <p:to>
                                        <p:strVal val="visible"/>
                                      </p:to>
                                    </p:set>
                                    <p:anim calcmode="lin" valueType="num">
                                      <p:cBhvr additive="base">
                                        <p:cTn id="31" dur="500" fill="hold"/>
                                        <p:tgtEl>
                                          <p:spTgt spid="207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7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7875">
                                            <p:txEl>
                                              <p:pRg st="5" end="5"/>
                                            </p:txEl>
                                          </p:spTgt>
                                        </p:tgtEl>
                                        <p:attrNameLst>
                                          <p:attrName>style.visibility</p:attrName>
                                        </p:attrNameLst>
                                      </p:cBhvr>
                                      <p:to>
                                        <p:strVal val="visible"/>
                                      </p:to>
                                    </p:set>
                                    <p:anim calcmode="lin" valueType="num">
                                      <p:cBhvr additive="base">
                                        <p:cTn id="37" dur="500" fill="hold"/>
                                        <p:tgtEl>
                                          <p:spTgt spid="2078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78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7875">
                                            <p:txEl>
                                              <p:pRg st="6" end="6"/>
                                            </p:txEl>
                                          </p:spTgt>
                                        </p:tgtEl>
                                        <p:attrNameLst>
                                          <p:attrName>style.visibility</p:attrName>
                                        </p:attrNameLst>
                                      </p:cBhvr>
                                      <p:to>
                                        <p:strVal val="visible"/>
                                      </p:to>
                                    </p:set>
                                    <p:anim calcmode="lin" valueType="num">
                                      <p:cBhvr additive="base">
                                        <p:cTn id="43" dur="500" fill="hold"/>
                                        <p:tgtEl>
                                          <p:spTgt spid="2078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78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C8254AC2-6ED5-0592-B476-6C083D148F5A}"/>
              </a:ext>
            </a:extLst>
          </p:cNvPr>
          <p:cNvSpPr>
            <a:spLocks noGrp="1" noChangeArrowheads="1"/>
          </p:cNvSpPr>
          <p:nvPr>
            <p:ph type="title"/>
          </p:nvPr>
        </p:nvSpPr>
        <p:spPr/>
        <p:txBody>
          <a:bodyPr/>
          <a:lstStyle/>
          <a:p>
            <a:pPr eaLnBrk="1" hangingPunct="1">
              <a:defRPr/>
            </a:pPr>
            <a:r>
              <a:rPr lang="en-US" altLang="en-US"/>
              <a:t>Sherman Anti-Trust Act of 1890</a:t>
            </a:r>
          </a:p>
        </p:txBody>
      </p:sp>
      <p:sp>
        <p:nvSpPr>
          <p:cNvPr id="244739" name="Rectangle 3">
            <a:extLst>
              <a:ext uri="{FF2B5EF4-FFF2-40B4-BE49-F238E27FC236}">
                <a16:creationId xmlns:a16="http://schemas.microsoft.com/office/drawing/2014/main" id="{50F9C0E6-D07E-9C7B-7759-F98F0E347377}"/>
              </a:ext>
            </a:extLst>
          </p:cNvPr>
          <p:cNvSpPr>
            <a:spLocks noGrp="1" noChangeArrowheads="1"/>
          </p:cNvSpPr>
          <p:nvPr>
            <p:ph type="body" idx="1"/>
          </p:nvPr>
        </p:nvSpPr>
        <p:spPr/>
        <p:txBody>
          <a:bodyPr/>
          <a:lstStyle/>
          <a:p>
            <a:pPr eaLnBrk="1" hangingPunct="1">
              <a:buFont typeface="Wingdings" charset="0"/>
              <a:buChar char="§"/>
              <a:defRPr/>
            </a:pPr>
            <a:r>
              <a:rPr lang="en-US" sz="2400"/>
              <a:t>Every contract, combination in the form of trust or otherwise, or conspiracy, in restraint of trade or commerce among the several States, or with foreign nations, is declared to be illegal.</a:t>
            </a:r>
          </a:p>
          <a:p>
            <a:pPr eaLnBrk="1" hangingPunct="1">
              <a:buFont typeface="Wingdings" charset="0"/>
              <a:buChar char="§"/>
              <a:defRPr/>
            </a:pPr>
            <a:endParaRPr lang="en-US" sz="2400"/>
          </a:p>
          <a:p>
            <a:pPr eaLnBrk="1" hangingPunct="1">
              <a:buFont typeface="Wingdings" charset="0"/>
              <a:buChar char="§"/>
              <a:defRPr/>
            </a:pPr>
            <a:r>
              <a:rPr lang="en-US" sz="2400"/>
              <a:t>Every person who shall monopolize, or attempt to monopolize, or combine or conspire with any other person or persons, to monopolize any part of the trade or commerce among the several States, or with foreign nations, shall be deemed guilty of a felony</a:t>
            </a:r>
          </a:p>
          <a:p>
            <a:pPr eaLnBrk="1" hangingPunct="1">
              <a:buFont typeface="Wingdings" charset="0"/>
              <a:buChar char="§"/>
              <a:defRPr/>
            </a:pPr>
            <a:endParaRPr lang="en-US" sz="2400"/>
          </a:p>
          <a:p>
            <a:pPr eaLnBrk="1" hangingPunct="1">
              <a:buFont typeface="Wingdings" charset="0"/>
              <a:buChar char="§"/>
              <a:defRP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 calcmode="lin" valueType="num">
                                      <p:cBhvr additive="base">
                                        <p:cTn id="7" dur="500" fill="hold"/>
                                        <p:tgtEl>
                                          <p:spTgt spid="244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4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39">
                                            <p:txEl>
                                              <p:pRg st="2" end="2"/>
                                            </p:txEl>
                                          </p:spTgt>
                                        </p:tgtEl>
                                        <p:attrNameLst>
                                          <p:attrName>style.visibility</p:attrName>
                                        </p:attrNameLst>
                                      </p:cBhvr>
                                      <p:to>
                                        <p:strVal val="visible"/>
                                      </p:to>
                                    </p:set>
                                    <p:anim calcmode="lin" valueType="num">
                                      <p:cBhvr additive="base">
                                        <p:cTn id="13" dur="500" fill="hold"/>
                                        <p:tgtEl>
                                          <p:spTgt spid="2447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7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8388A26A-0018-369F-9821-99B4054C9D24}"/>
              </a:ext>
            </a:extLst>
          </p:cNvPr>
          <p:cNvSpPr>
            <a:spLocks noGrp="1" noChangeArrowheads="1"/>
          </p:cNvSpPr>
          <p:nvPr>
            <p:ph type="title"/>
          </p:nvPr>
        </p:nvSpPr>
        <p:spPr/>
        <p:txBody>
          <a:bodyPr/>
          <a:lstStyle/>
          <a:p>
            <a:pPr eaLnBrk="1" hangingPunct="1">
              <a:defRPr/>
            </a:pPr>
            <a:r>
              <a:rPr lang="en-US" altLang="en-US"/>
              <a:t>Standard Oil</a:t>
            </a:r>
          </a:p>
        </p:txBody>
      </p:sp>
      <p:sp>
        <p:nvSpPr>
          <p:cNvPr id="246787" name="Rectangle 3">
            <a:extLst>
              <a:ext uri="{FF2B5EF4-FFF2-40B4-BE49-F238E27FC236}">
                <a16:creationId xmlns:a16="http://schemas.microsoft.com/office/drawing/2014/main" id="{6F30C1C4-880D-6018-0BB1-852C66F055CC}"/>
              </a:ext>
            </a:extLst>
          </p:cNvPr>
          <p:cNvSpPr>
            <a:spLocks noGrp="1" noChangeArrowheads="1"/>
          </p:cNvSpPr>
          <p:nvPr>
            <p:ph type="body" idx="1"/>
          </p:nvPr>
        </p:nvSpPr>
        <p:spPr/>
        <p:txBody>
          <a:bodyPr/>
          <a:lstStyle/>
          <a:p>
            <a:pPr eaLnBrk="1" hangingPunct="1">
              <a:lnSpc>
                <a:spcPct val="90000"/>
              </a:lnSpc>
              <a:buFont typeface="Wingdings" charset="2"/>
              <a:buChar char="§"/>
              <a:defRPr/>
            </a:pPr>
            <a:r>
              <a:rPr lang="en-US" altLang="en-US" sz="2800"/>
              <a:t>The Sherman Act was legislated in response to John D. Rockefeller’s attempts to monopolize the emerging oil industry through his company, Standard Oil</a:t>
            </a:r>
          </a:p>
          <a:p>
            <a:pPr eaLnBrk="1" hangingPunct="1">
              <a:lnSpc>
                <a:spcPct val="90000"/>
              </a:lnSpc>
              <a:buFont typeface="Wingdings" charset="2"/>
              <a:buChar char="§"/>
              <a:defRPr/>
            </a:pPr>
            <a:endParaRPr lang="en-US" altLang="en-US" sz="2800"/>
          </a:p>
          <a:p>
            <a:pPr eaLnBrk="1" hangingPunct="1">
              <a:lnSpc>
                <a:spcPct val="90000"/>
              </a:lnSpc>
              <a:buFont typeface="Wingdings" charset="2"/>
              <a:buChar char="§"/>
              <a:defRPr/>
            </a:pPr>
            <a:r>
              <a:rPr lang="en-US" altLang="en-US" sz="2800"/>
              <a:t>His son, John D. Rockefeller Jr., was a Brown alumnus and major benefactor to the University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A1069363-314F-94A7-671A-AB9DC75785BE}"/>
              </a:ext>
            </a:extLst>
          </p:cNvPr>
          <p:cNvSpPr>
            <a:spLocks noGrp="1" noChangeArrowheads="1"/>
          </p:cNvSpPr>
          <p:nvPr>
            <p:ph type="title"/>
          </p:nvPr>
        </p:nvSpPr>
        <p:spPr/>
        <p:txBody>
          <a:bodyPr/>
          <a:lstStyle/>
          <a:p>
            <a:pPr eaLnBrk="1" hangingPunct="1">
              <a:defRPr/>
            </a:pPr>
            <a:r>
              <a:rPr lang="en-US" altLang="en-US" sz="3600" b="1"/>
              <a:t>U.S. versus IBM</a:t>
            </a:r>
          </a:p>
        </p:txBody>
      </p:sp>
      <p:sp>
        <p:nvSpPr>
          <p:cNvPr id="248835" name="Rectangle 3">
            <a:extLst>
              <a:ext uri="{FF2B5EF4-FFF2-40B4-BE49-F238E27FC236}">
                <a16:creationId xmlns:a16="http://schemas.microsoft.com/office/drawing/2014/main" id="{D8F62E11-B509-EDCD-D7C6-700E070693FA}"/>
              </a:ext>
            </a:extLst>
          </p:cNvPr>
          <p:cNvSpPr>
            <a:spLocks noGrp="1" noChangeArrowheads="1"/>
          </p:cNvSpPr>
          <p:nvPr>
            <p:ph type="body" idx="1"/>
          </p:nvPr>
        </p:nvSpPr>
        <p:spPr/>
        <p:txBody>
          <a:bodyPr/>
          <a:lstStyle/>
          <a:p>
            <a:pPr eaLnBrk="1" hangingPunct="1">
              <a:buFont typeface="Wingdings" charset="2"/>
              <a:buChar char="§"/>
              <a:defRPr/>
            </a:pPr>
            <a:r>
              <a:rPr lang="en-US" altLang="en-US"/>
              <a:t>By the 1960’s IBM dominated the computer industry with a &gt;60% market share</a:t>
            </a:r>
          </a:p>
          <a:p>
            <a:pPr eaLnBrk="1" hangingPunct="1">
              <a:buFont typeface="Wingdings" charset="2"/>
              <a:buChar char="§"/>
              <a:defRPr/>
            </a:pPr>
            <a:endParaRPr lang="en-US" altLang="en-US"/>
          </a:p>
          <a:p>
            <a:pPr eaLnBrk="1" hangingPunct="1">
              <a:buFont typeface="Wingdings" charset="2"/>
              <a:buChar char="§"/>
              <a:defRPr/>
            </a:pPr>
            <a:r>
              <a:rPr lang="en-US" altLang="en-US" sz="2800"/>
              <a:t>In January 1969, the government began a sweeping antitrust investigation into IBM's dominance and attempted to break it into smaller companies that would compete against one another</a:t>
            </a:r>
          </a:p>
          <a:p>
            <a:pPr eaLnBrk="1" hangingPunct="1">
              <a:buFont typeface="Wingdings" charset="2"/>
              <a:buChar char="§"/>
              <a:defRPr/>
            </a:pPr>
            <a:endParaRPr lang="en-US"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9965AC4B-E4C5-1AE1-1E1B-1C3B197EA37F}"/>
              </a:ext>
            </a:extLst>
          </p:cNvPr>
          <p:cNvSpPr>
            <a:spLocks noGrp="1" noChangeArrowheads="1"/>
          </p:cNvSpPr>
          <p:nvPr>
            <p:ph type="title"/>
          </p:nvPr>
        </p:nvSpPr>
        <p:spPr/>
        <p:txBody>
          <a:bodyPr/>
          <a:lstStyle/>
          <a:p>
            <a:pPr eaLnBrk="1" hangingPunct="1">
              <a:defRPr/>
            </a:pPr>
            <a:r>
              <a:rPr lang="en-US" altLang="en-US" sz="3600" b="1"/>
              <a:t>U.S versus IBM</a:t>
            </a:r>
          </a:p>
        </p:txBody>
      </p:sp>
      <p:sp>
        <p:nvSpPr>
          <p:cNvPr id="250883" name="Rectangle 3">
            <a:extLst>
              <a:ext uri="{FF2B5EF4-FFF2-40B4-BE49-F238E27FC236}">
                <a16:creationId xmlns:a16="http://schemas.microsoft.com/office/drawing/2014/main" id="{57F62E20-0519-3BE9-338F-CB736A28139A}"/>
              </a:ext>
            </a:extLst>
          </p:cNvPr>
          <p:cNvSpPr>
            <a:spLocks noGrp="1" noChangeArrowheads="1"/>
          </p:cNvSpPr>
          <p:nvPr>
            <p:ph type="body" idx="1"/>
          </p:nvPr>
        </p:nvSpPr>
        <p:spPr/>
        <p:txBody>
          <a:bodyPr/>
          <a:lstStyle/>
          <a:p>
            <a:pPr eaLnBrk="1" hangingPunct="1">
              <a:buFont typeface="Wingdings" charset="2"/>
              <a:buChar char="§"/>
              <a:defRPr/>
            </a:pPr>
            <a:r>
              <a:rPr lang="en-US" altLang="en-US" sz="2400"/>
              <a:t>During the six most critical years of the trial, from 1975 to 1980, the parties called 974 witnesses and read 104,400 pages of transcripts</a:t>
            </a:r>
          </a:p>
          <a:p>
            <a:pPr eaLnBrk="1" hangingPunct="1">
              <a:buFont typeface="Wingdings" charset="2"/>
              <a:buChar char="§"/>
              <a:defRPr/>
            </a:pPr>
            <a:endParaRPr lang="en-US" altLang="en-US" sz="2400"/>
          </a:p>
          <a:p>
            <a:pPr eaLnBrk="1" hangingPunct="1">
              <a:buFont typeface="Wingdings" charset="2"/>
              <a:buChar char="§"/>
              <a:defRPr/>
            </a:pPr>
            <a:r>
              <a:rPr lang="en-US" altLang="en-US" sz="2400"/>
              <a:t>The 13-year investigation, which required IBM to retain 200 attorneys at one point, fizzled in the early '80s as the computing landscape shifted from mainframes to personal computers. The government abandoned the tainted effort entirely in 1982, as clones of the IBM PC eroded Big Blue's dominance</a:t>
            </a:r>
          </a:p>
          <a:p>
            <a:pPr eaLnBrk="1" hangingPunct="1">
              <a:buFont typeface="Wingdings" charset="2"/>
              <a:buChar char="§"/>
              <a:defRPr/>
            </a:pPr>
            <a:endParaRPr lang="en-US" altLang="en-US" sz="2400"/>
          </a:p>
          <a:p>
            <a:pPr eaLnBrk="1" hangingPunct="1">
              <a:buFont typeface="Wingdings" charset="2"/>
              <a:buChar char="§"/>
              <a:defRPr/>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0FCF4E14-4B8F-02AC-8826-06A70442A4A1}"/>
              </a:ext>
            </a:extLst>
          </p:cNvPr>
          <p:cNvSpPr>
            <a:spLocks noGrp="1" noChangeArrowheads="1"/>
          </p:cNvSpPr>
          <p:nvPr>
            <p:ph type="title"/>
          </p:nvPr>
        </p:nvSpPr>
        <p:spPr>
          <a:xfrm>
            <a:off x="609600" y="0"/>
            <a:ext cx="7772400" cy="1143000"/>
          </a:xfrm>
        </p:spPr>
        <p:txBody>
          <a:bodyPr/>
          <a:lstStyle/>
          <a:p>
            <a:pPr eaLnBrk="1" hangingPunct="1">
              <a:defRPr/>
            </a:pPr>
            <a:r>
              <a:rPr lang="en-US" altLang="en-US" sz="3600" b="1"/>
              <a:t>U.S. versus IBM</a:t>
            </a:r>
          </a:p>
        </p:txBody>
      </p:sp>
      <p:sp>
        <p:nvSpPr>
          <p:cNvPr id="252931" name="Rectangle 3">
            <a:extLst>
              <a:ext uri="{FF2B5EF4-FFF2-40B4-BE49-F238E27FC236}">
                <a16:creationId xmlns:a16="http://schemas.microsoft.com/office/drawing/2014/main" id="{B168A672-BC0E-27D3-1E2C-5FEE44F36C15}"/>
              </a:ext>
            </a:extLst>
          </p:cNvPr>
          <p:cNvSpPr>
            <a:spLocks noGrp="1" noChangeArrowheads="1"/>
          </p:cNvSpPr>
          <p:nvPr>
            <p:ph type="body" idx="1"/>
          </p:nvPr>
        </p:nvSpPr>
        <p:spPr>
          <a:xfrm>
            <a:off x="609600" y="1066800"/>
            <a:ext cx="7772400" cy="4114800"/>
          </a:xfrm>
        </p:spPr>
        <p:txBody>
          <a:bodyPr/>
          <a:lstStyle/>
          <a:p>
            <a:pPr eaLnBrk="1" hangingPunct="1">
              <a:lnSpc>
                <a:spcPct val="90000"/>
              </a:lnSpc>
              <a:buFont typeface="Wingdings" charset="2"/>
              <a:buChar char="§"/>
              <a:defRPr/>
            </a:pPr>
            <a:endParaRPr lang="en-US" altLang="en-US" sz="2000"/>
          </a:p>
          <a:p>
            <a:pPr eaLnBrk="1" hangingPunct="1">
              <a:lnSpc>
                <a:spcPct val="90000"/>
              </a:lnSpc>
              <a:buFont typeface="Wingdings" charset="2"/>
              <a:buChar char="§"/>
              <a:defRPr/>
            </a:pPr>
            <a:r>
              <a:rPr lang="en-US" altLang="en-US" sz="2400"/>
              <a:t>With IBM, the Justice Department was trying to hit a moving target, but the target had moved so much there was no point in shooting anymore--so they dropped the case</a:t>
            </a:r>
          </a:p>
          <a:p>
            <a:pPr eaLnBrk="1" hangingPunct="1">
              <a:lnSpc>
                <a:spcPct val="90000"/>
              </a:lnSpc>
              <a:buFont typeface="Wingdings" charset="2"/>
              <a:buNone/>
              <a:defRPr/>
            </a:pPr>
            <a:endParaRPr lang="en-US" altLang="en-US" sz="2400"/>
          </a:p>
          <a:p>
            <a:pPr eaLnBrk="1" hangingPunct="1">
              <a:lnSpc>
                <a:spcPct val="90000"/>
              </a:lnSpc>
              <a:buFont typeface="Wingdings" charset="2"/>
              <a:buChar char="§"/>
              <a:defRPr/>
            </a:pPr>
            <a:r>
              <a:rPr lang="en-US" altLang="en-US" sz="2400"/>
              <a:t>People who worked for IBM in the '80s and early '90s said the company routinely fell victim to "pricing death strategy"--a reluctance to lower prices below cost, even on products that weren't selling--to avoid what the government would call predatory pricing</a:t>
            </a:r>
          </a:p>
          <a:p>
            <a:pPr eaLnBrk="1" hangingPunct="1">
              <a:lnSpc>
                <a:spcPct val="90000"/>
              </a:lnSpc>
              <a:buFont typeface="Wingdings" charset="2"/>
              <a:buNone/>
              <a:defRPr/>
            </a:pPr>
            <a:endParaRPr lang="en-US" altLang="en-US" sz="2400"/>
          </a:p>
          <a:p>
            <a:pPr eaLnBrk="1" hangingPunct="1">
              <a:lnSpc>
                <a:spcPct val="90000"/>
              </a:lnSpc>
              <a:buFont typeface="Wingdings" charset="2"/>
              <a:buChar char="§"/>
              <a:defRPr/>
            </a:pPr>
            <a:r>
              <a:rPr lang="en-US" altLang="en-US" sz="2400"/>
              <a:t>Viewed today, the Government</a:t>
            </a:r>
            <a:r>
              <a:rPr lang="en-US" altLang="en-US" sz="2400">
                <a:latin typeface="Times New Roman" charset="0"/>
              </a:rPr>
              <a:t>’</a:t>
            </a:r>
            <a:r>
              <a:rPr lang="en-US" altLang="ja-JP" sz="2400"/>
              <a:t>s case against IBM appears ludicrous to many in retrospect</a:t>
            </a:r>
          </a:p>
          <a:p>
            <a:pPr eaLnBrk="1" hangingPunct="1">
              <a:lnSpc>
                <a:spcPct val="90000"/>
              </a:lnSpc>
              <a:buFont typeface="Wingdings" charset="2"/>
              <a:buChar char="§"/>
              <a:defRPr/>
            </a:pP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F5FA363F-32AE-B9E5-E8EA-23F603B43159}"/>
              </a:ext>
            </a:extLst>
          </p:cNvPr>
          <p:cNvSpPr>
            <a:spLocks noGrp="1" noChangeArrowheads="1"/>
          </p:cNvSpPr>
          <p:nvPr>
            <p:ph type="title"/>
          </p:nvPr>
        </p:nvSpPr>
        <p:spPr/>
        <p:txBody>
          <a:bodyPr/>
          <a:lstStyle/>
          <a:p>
            <a:pPr eaLnBrk="1" hangingPunct="1">
              <a:defRPr/>
            </a:pPr>
            <a:r>
              <a:rPr lang="en-US" altLang="en-US" sz="3600" b="1"/>
              <a:t>U.S versus Microsoft</a:t>
            </a:r>
          </a:p>
        </p:txBody>
      </p:sp>
      <p:sp>
        <p:nvSpPr>
          <p:cNvPr id="254979" name="Rectangle 3">
            <a:extLst>
              <a:ext uri="{FF2B5EF4-FFF2-40B4-BE49-F238E27FC236}">
                <a16:creationId xmlns:a16="http://schemas.microsoft.com/office/drawing/2014/main" id="{847F2434-5CE1-A697-A147-EB4C0C6EC954}"/>
              </a:ext>
            </a:extLst>
          </p:cNvPr>
          <p:cNvSpPr>
            <a:spLocks noGrp="1" noChangeArrowheads="1"/>
          </p:cNvSpPr>
          <p:nvPr>
            <p:ph type="body" idx="1"/>
          </p:nvPr>
        </p:nvSpPr>
        <p:spPr/>
        <p:txBody>
          <a:bodyPr/>
          <a:lstStyle/>
          <a:p>
            <a:pPr eaLnBrk="1" hangingPunct="1">
              <a:buFont typeface="Wingdings" charset="2"/>
              <a:buChar char="§"/>
              <a:defRPr/>
            </a:pPr>
            <a:r>
              <a:rPr lang="en-US" altLang="en-US" sz="2400"/>
              <a:t>In 1998 the  Federal govt. filed a massive lawsuit against Microsoft which charged that it was in violation of anti-trust laws by having engaged in</a:t>
            </a:r>
          </a:p>
          <a:p>
            <a:pPr lvl="1" eaLnBrk="1" hangingPunct="1">
              <a:buFont typeface="Wingdings" charset="2"/>
              <a:buChar char="§"/>
              <a:defRPr/>
            </a:pPr>
            <a:r>
              <a:rPr lang="en-US" altLang="en-US" sz="2400"/>
              <a:t>Predatory conduct</a:t>
            </a:r>
          </a:p>
          <a:p>
            <a:pPr lvl="1" eaLnBrk="1" hangingPunct="1">
              <a:buFont typeface="Wingdings" charset="2"/>
              <a:buChar char="§"/>
              <a:defRPr/>
            </a:pPr>
            <a:r>
              <a:rPr lang="en-US" altLang="en-US" sz="2400"/>
              <a:t>Bundling</a:t>
            </a:r>
          </a:p>
          <a:p>
            <a:pPr lvl="1" eaLnBrk="1" hangingPunct="1">
              <a:buFont typeface="Wingdings" charset="2"/>
              <a:buChar char="§"/>
              <a:defRPr/>
            </a:pPr>
            <a:r>
              <a:rPr lang="en-US" altLang="en-US" sz="2400"/>
              <a:t>Exclusionary Contracts</a:t>
            </a:r>
          </a:p>
          <a:p>
            <a:pPr lvl="1" eaLnBrk="1" hangingPunct="1">
              <a:buFont typeface="Wingdings" charset="2"/>
              <a:buNone/>
              <a:defRPr/>
            </a:pPr>
            <a:r>
              <a:rPr lang="en-US" altLang="en-US" sz="2400"/>
              <a:t>As relates to the deployment of Microsoft Internet</a:t>
            </a:r>
          </a:p>
          <a:p>
            <a:pPr lvl="1" eaLnBrk="1" hangingPunct="1">
              <a:buFont typeface="Wingdings" charset="2"/>
              <a:buNone/>
              <a:defRPr/>
            </a:pPr>
            <a:r>
              <a:rPr lang="en-US" altLang="en-US" sz="2400"/>
              <a:t>Explorer at the expense of Netscape, a competing product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E1B0A482-5627-2722-E96F-A98E6FC0BA7E}"/>
              </a:ext>
            </a:extLst>
          </p:cNvPr>
          <p:cNvSpPr>
            <a:spLocks noGrp="1" noChangeArrowheads="1"/>
          </p:cNvSpPr>
          <p:nvPr>
            <p:ph type="title"/>
          </p:nvPr>
        </p:nvSpPr>
        <p:spPr/>
        <p:txBody>
          <a:bodyPr/>
          <a:lstStyle/>
          <a:p>
            <a:pPr eaLnBrk="1" hangingPunct="1">
              <a:defRPr/>
            </a:pPr>
            <a:r>
              <a:rPr lang="en-US" altLang="en-US" sz="3600" b="1"/>
              <a:t>U.S. vs. Microsoft</a:t>
            </a:r>
          </a:p>
        </p:txBody>
      </p:sp>
      <p:sp>
        <p:nvSpPr>
          <p:cNvPr id="257027" name="Rectangle 3">
            <a:extLst>
              <a:ext uri="{FF2B5EF4-FFF2-40B4-BE49-F238E27FC236}">
                <a16:creationId xmlns:a16="http://schemas.microsoft.com/office/drawing/2014/main" id="{57AAD8DB-6518-CF81-CA35-5D7F1CB57592}"/>
              </a:ext>
            </a:extLst>
          </p:cNvPr>
          <p:cNvSpPr>
            <a:spLocks noGrp="1" noChangeArrowheads="1"/>
          </p:cNvSpPr>
          <p:nvPr>
            <p:ph type="body" idx="1"/>
          </p:nvPr>
        </p:nvSpPr>
        <p:spPr/>
        <p:txBody>
          <a:bodyPr/>
          <a:lstStyle/>
          <a:p>
            <a:pPr eaLnBrk="1" hangingPunct="1">
              <a:buFont typeface="Wingdings" charset="0"/>
              <a:buChar char="§"/>
              <a:defRPr/>
            </a:pPr>
            <a:r>
              <a:rPr lang="en-US" b="1"/>
              <a:t>Predatory Conduct</a:t>
            </a:r>
          </a:p>
          <a:p>
            <a:pPr lvl="1" eaLnBrk="1" hangingPunct="1">
              <a:buFont typeface="Wingdings" charset="0"/>
              <a:buChar char="§"/>
              <a:defRPr/>
            </a:pPr>
            <a:r>
              <a:rPr lang="en-US"/>
              <a:t>The lawsuit claims that Microsoft, by giving away Internet Explorer for free, is exercising unfair advantage against Netscape, which sells its browser. By doing so, Microsoft is drying the revenue of Netscape, driving the company out of business</a:t>
            </a:r>
          </a:p>
          <a:p>
            <a:pPr lvl="1" eaLnBrk="1" hangingPunct="1">
              <a:buFont typeface="Wingdings" charset="0"/>
              <a:buChar char="§"/>
              <a:defRP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AD539EA7-CF87-0834-6DC3-945A6A3834F3}"/>
              </a:ext>
            </a:extLst>
          </p:cNvPr>
          <p:cNvSpPr>
            <a:spLocks noGrp="1" noChangeArrowheads="1"/>
          </p:cNvSpPr>
          <p:nvPr>
            <p:ph type="title"/>
          </p:nvPr>
        </p:nvSpPr>
        <p:spPr/>
        <p:txBody>
          <a:bodyPr/>
          <a:lstStyle/>
          <a:p>
            <a:pPr eaLnBrk="1" hangingPunct="1">
              <a:defRPr/>
            </a:pPr>
            <a:r>
              <a:rPr lang="en-US" altLang="en-US" sz="3600" b="1"/>
              <a:t>U.S. vs. Microsoft</a:t>
            </a:r>
          </a:p>
        </p:txBody>
      </p:sp>
      <p:sp>
        <p:nvSpPr>
          <p:cNvPr id="259075" name="Rectangle 3">
            <a:extLst>
              <a:ext uri="{FF2B5EF4-FFF2-40B4-BE49-F238E27FC236}">
                <a16:creationId xmlns:a16="http://schemas.microsoft.com/office/drawing/2014/main" id="{096C2828-3032-32B0-BB9A-CFE76D884122}"/>
              </a:ext>
            </a:extLst>
          </p:cNvPr>
          <p:cNvSpPr>
            <a:spLocks noGrp="1" noChangeArrowheads="1"/>
          </p:cNvSpPr>
          <p:nvPr>
            <p:ph type="body" idx="1"/>
          </p:nvPr>
        </p:nvSpPr>
        <p:spPr/>
        <p:txBody>
          <a:bodyPr/>
          <a:lstStyle/>
          <a:p>
            <a:pPr eaLnBrk="1" hangingPunct="1">
              <a:buFont typeface="Wingdings" charset="2"/>
              <a:buChar char="§"/>
              <a:defRPr/>
            </a:pPr>
            <a:r>
              <a:rPr lang="en-US" altLang="en-US" b="1"/>
              <a:t>Bundling</a:t>
            </a:r>
          </a:p>
          <a:p>
            <a:pPr eaLnBrk="1" hangingPunct="1">
              <a:buFont typeface="Wingdings" charset="2"/>
              <a:buNone/>
              <a:defRPr/>
            </a:pPr>
            <a:endParaRPr lang="en-US" altLang="en-US" b="1"/>
          </a:p>
          <a:p>
            <a:pPr lvl="1" eaLnBrk="1" hangingPunct="1">
              <a:buFont typeface="Wingdings" charset="2"/>
              <a:buChar char="§"/>
              <a:defRPr/>
            </a:pPr>
            <a:r>
              <a:rPr lang="en-US" altLang="en-US" sz="2400"/>
              <a:t>Microsoft not only gave Internet explorer for free; it also started closely linking Windows to Internet explorer. The lawsuit claims that, by closely bundling Internet Explorer with Windows operating system, Microsoft has significant advantage over its rivals</a:t>
            </a:r>
          </a:p>
          <a:p>
            <a:pPr lvl="1" eaLnBrk="1" hangingPunct="1">
              <a:buFont typeface="Wingdings" charset="2"/>
              <a:buChar char="§"/>
              <a:defRPr/>
            </a:pPr>
            <a:endParaRPr lang="en-US"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CA5C9EDE-39D2-954F-A9ED-367BAA804566}"/>
              </a:ext>
            </a:extLst>
          </p:cNvPr>
          <p:cNvSpPr>
            <a:spLocks noGrp="1" noChangeArrowheads="1"/>
          </p:cNvSpPr>
          <p:nvPr>
            <p:ph type="title"/>
          </p:nvPr>
        </p:nvSpPr>
        <p:spPr>
          <a:xfrm>
            <a:off x="685800" y="0"/>
            <a:ext cx="7772400" cy="1143000"/>
          </a:xfrm>
        </p:spPr>
        <p:txBody>
          <a:bodyPr/>
          <a:lstStyle/>
          <a:p>
            <a:pPr eaLnBrk="1" hangingPunct="1">
              <a:defRPr/>
            </a:pPr>
            <a:r>
              <a:rPr lang="en-US" altLang="en-US" sz="3600" b="1"/>
              <a:t>U.S. vs. Microsoft</a:t>
            </a:r>
          </a:p>
        </p:txBody>
      </p:sp>
      <p:sp>
        <p:nvSpPr>
          <p:cNvPr id="261123" name="Rectangle 3">
            <a:extLst>
              <a:ext uri="{FF2B5EF4-FFF2-40B4-BE49-F238E27FC236}">
                <a16:creationId xmlns:a16="http://schemas.microsoft.com/office/drawing/2014/main" id="{901ACDB1-2F18-F185-6A08-5F44CEAB7572}"/>
              </a:ext>
            </a:extLst>
          </p:cNvPr>
          <p:cNvSpPr>
            <a:spLocks noGrp="1" noChangeArrowheads="1"/>
          </p:cNvSpPr>
          <p:nvPr>
            <p:ph type="body" idx="1"/>
          </p:nvPr>
        </p:nvSpPr>
        <p:spPr>
          <a:xfrm>
            <a:off x="609600" y="1143000"/>
            <a:ext cx="7772400" cy="4114800"/>
          </a:xfrm>
        </p:spPr>
        <p:txBody>
          <a:bodyPr/>
          <a:lstStyle/>
          <a:p>
            <a:pPr eaLnBrk="1" hangingPunct="1">
              <a:lnSpc>
                <a:spcPct val="90000"/>
              </a:lnSpc>
              <a:buFont typeface="Wingdings" charset="2"/>
              <a:buChar char="§"/>
              <a:defRPr/>
            </a:pPr>
            <a:r>
              <a:rPr lang="en-US" altLang="en-US" sz="2800" b="1"/>
              <a:t>Exclusionary Contracts</a:t>
            </a:r>
          </a:p>
          <a:p>
            <a:pPr eaLnBrk="1" hangingPunct="1">
              <a:lnSpc>
                <a:spcPct val="90000"/>
              </a:lnSpc>
              <a:buFont typeface="Wingdings" charset="2"/>
              <a:buChar char="§"/>
              <a:defRPr/>
            </a:pPr>
            <a:endParaRPr lang="en-US" altLang="en-US" sz="2800" b="1"/>
          </a:p>
          <a:p>
            <a:pPr lvl="1" eaLnBrk="1" hangingPunct="1">
              <a:lnSpc>
                <a:spcPct val="90000"/>
              </a:lnSpc>
              <a:buFont typeface="Wingdings" charset="2"/>
              <a:buChar char="§"/>
              <a:defRPr/>
            </a:pPr>
            <a:r>
              <a:rPr lang="en-US" altLang="en-US" sz="2400"/>
              <a:t>The lawsuit claims that, by forcing Internet service providers (ISPs) to distribute Internet Explorers with their products, instead of other browser, and in turn providing a link in Windows to these ISPs, Microsoft has used its monopoly to take unfair advantage against the competition. </a:t>
            </a:r>
          </a:p>
          <a:p>
            <a:pPr lvl="1" eaLnBrk="1" hangingPunct="1">
              <a:lnSpc>
                <a:spcPct val="90000"/>
              </a:lnSpc>
              <a:buFont typeface="Wingdings" charset="2"/>
              <a:buChar char="§"/>
              <a:defRPr/>
            </a:pPr>
            <a:endParaRPr lang="en-US" altLang="en-US" sz="2400"/>
          </a:p>
          <a:p>
            <a:pPr lvl="1" eaLnBrk="1" hangingPunct="1">
              <a:lnSpc>
                <a:spcPct val="90000"/>
              </a:lnSpc>
              <a:buFont typeface="Wingdings" charset="2"/>
              <a:buChar char="§"/>
              <a:defRPr/>
            </a:pPr>
            <a:r>
              <a:rPr lang="en-US" altLang="en-US" sz="2400"/>
              <a:t>By providing discounts and incentives to manufacturers and Internet service providers Microsoft takes advantage and uses that advantage to gain monopoly in the browser market</a:t>
            </a:r>
          </a:p>
          <a:p>
            <a:pPr lvl="1" eaLnBrk="1" hangingPunct="1">
              <a:lnSpc>
                <a:spcPct val="90000"/>
              </a:lnSpc>
              <a:buFont typeface="Wingdings" charset="2"/>
              <a:buChar char="§"/>
              <a:defRPr/>
            </a:pP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4272D39A-7C90-40AA-B7E1-BD2815EA67A7}"/>
              </a:ext>
            </a:extLst>
          </p:cNvPr>
          <p:cNvSpPr>
            <a:spLocks noGrp="1" noChangeArrowheads="1"/>
          </p:cNvSpPr>
          <p:nvPr>
            <p:ph type="title"/>
          </p:nvPr>
        </p:nvSpPr>
        <p:spPr/>
        <p:txBody>
          <a:bodyPr/>
          <a:lstStyle/>
          <a:p>
            <a:pPr eaLnBrk="1" hangingPunct="1">
              <a:defRPr/>
            </a:pPr>
            <a:r>
              <a:rPr lang="en-US" altLang="en-US"/>
              <a:t>Blood in the Water!</a:t>
            </a:r>
          </a:p>
        </p:txBody>
      </p:sp>
      <p:sp>
        <p:nvSpPr>
          <p:cNvPr id="263171" name="Rectangle 3">
            <a:extLst>
              <a:ext uri="{FF2B5EF4-FFF2-40B4-BE49-F238E27FC236}">
                <a16:creationId xmlns:a16="http://schemas.microsoft.com/office/drawing/2014/main" id="{27F82B10-37C5-7AFD-B0C6-28570677D878}"/>
              </a:ext>
            </a:extLst>
          </p:cNvPr>
          <p:cNvSpPr>
            <a:spLocks noGrp="1" noChangeArrowheads="1"/>
          </p:cNvSpPr>
          <p:nvPr>
            <p:ph type="body" idx="1"/>
          </p:nvPr>
        </p:nvSpPr>
        <p:spPr/>
        <p:txBody>
          <a:bodyPr/>
          <a:lstStyle/>
          <a:p>
            <a:pPr eaLnBrk="1" hangingPunct="1">
              <a:lnSpc>
                <a:spcPct val="90000"/>
              </a:lnSpc>
              <a:buFont typeface="Wingdings" charset="2"/>
              <a:buChar char="§"/>
              <a:defRPr/>
            </a:pPr>
            <a:r>
              <a:rPr lang="en-US" altLang="en-US" sz="2800" dirty="0"/>
              <a:t>Sensing blood in the water, many additional lawsuits were filed by Microsoft’s competitors, by State attorney generals and several foreign governments, including the EEU.</a:t>
            </a:r>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
              <a:defRPr/>
            </a:pPr>
            <a:r>
              <a:rPr lang="en-US" altLang="en-US" sz="2800" dirty="0"/>
              <a:t>At this time  Microsoft has avoided a breakup of the Company but has had to make considerable concessions as part of settling some of the suits.</a:t>
            </a:r>
          </a:p>
          <a:p>
            <a:pPr eaLnBrk="1" hangingPunct="1">
              <a:lnSpc>
                <a:spcPct val="90000"/>
              </a:lnSpc>
              <a:buFont typeface="Wingdings" charset="2"/>
              <a:buNone/>
              <a:defRPr/>
            </a:pPr>
            <a:endParaRPr lang="en-US" altLang="en-US" sz="2800" dirty="0"/>
          </a:p>
          <a:p>
            <a:pPr eaLnBrk="1" hangingPunct="1">
              <a:lnSpc>
                <a:spcPct val="90000"/>
              </a:lnSpc>
              <a:buFont typeface="Wingdings" charset="2"/>
              <a:buChar char="§"/>
              <a:defRPr/>
            </a:pPr>
            <a:r>
              <a:rPr lang="en-US" altLang="en-US" sz="2800" dirty="0"/>
              <a:t>If Microsoft was a French company, there would be a statue of Bill Gates on the Champs </a:t>
            </a:r>
            <a:r>
              <a:rPr lang="en-US" altLang="en-US" sz="2800" dirty="0" err="1"/>
              <a:t>Elysee</a:t>
            </a:r>
            <a:r>
              <a:rPr lang="en-US" altLang="en-US" sz="2800" dirty="0"/>
              <a:t>!</a:t>
            </a:r>
          </a:p>
          <a:p>
            <a:pPr eaLnBrk="1" hangingPunct="1">
              <a:lnSpc>
                <a:spcPct val="90000"/>
              </a:lnSpc>
              <a:buFont typeface="Wingdings" charset="2"/>
              <a:buNone/>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1616A66D-5679-38B3-E2ED-1E28DA41540D}"/>
              </a:ext>
            </a:extLst>
          </p:cNvPr>
          <p:cNvSpPr>
            <a:spLocks noGrp="1" noChangeArrowheads="1"/>
          </p:cNvSpPr>
          <p:nvPr>
            <p:ph type="title"/>
          </p:nvPr>
        </p:nvSpPr>
        <p:spPr/>
        <p:txBody>
          <a:bodyPr/>
          <a:lstStyle/>
          <a:p>
            <a:pPr eaLnBrk="1" hangingPunct="1">
              <a:defRPr/>
            </a:pPr>
            <a:r>
              <a:rPr lang="en-US" altLang="en-US"/>
              <a:t>Ownership</a:t>
            </a:r>
          </a:p>
        </p:txBody>
      </p:sp>
      <p:sp>
        <p:nvSpPr>
          <p:cNvPr id="209923" name="Rectangle 3">
            <a:extLst>
              <a:ext uri="{FF2B5EF4-FFF2-40B4-BE49-F238E27FC236}">
                <a16:creationId xmlns:a16="http://schemas.microsoft.com/office/drawing/2014/main" id="{EDCF3486-CB95-C0B9-740A-8FE5F5CE52E3}"/>
              </a:ext>
            </a:extLst>
          </p:cNvPr>
          <p:cNvSpPr>
            <a:spLocks noGrp="1" noChangeArrowheads="1"/>
          </p:cNvSpPr>
          <p:nvPr>
            <p:ph type="body" idx="1"/>
          </p:nvPr>
        </p:nvSpPr>
        <p:spPr/>
        <p:txBody>
          <a:bodyPr/>
          <a:lstStyle/>
          <a:p>
            <a:pPr eaLnBrk="1" hangingPunct="1">
              <a:buFont typeface="Wingdings" charset="2"/>
              <a:buChar char="§"/>
              <a:defRPr/>
            </a:pPr>
            <a:r>
              <a:rPr lang="en-US" altLang="en-US"/>
              <a:t>When you write a piece of software or design a unique webpage, who owns it?</a:t>
            </a:r>
          </a:p>
          <a:p>
            <a:pPr eaLnBrk="1" hangingPunct="1">
              <a:buFont typeface="Wingdings" charset="2"/>
              <a:buChar char="§"/>
              <a:defRPr/>
            </a:pPr>
            <a:r>
              <a:rPr lang="en-US" altLang="en-US"/>
              <a:t>Answer:  You Do!!</a:t>
            </a:r>
          </a:p>
          <a:p>
            <a:pPr eaLnBrk="1" hangingPunct="1">
              <a:buFont typeface="Wingdings" charset="2"/>
              <a:buChar char="§"/>
              <a:defRPr/>
            </a:pPr>
            <a:endParaRPr lang="en-US" altLang="en-US"/>
          </a:p>
          <a:p>
            <a:pPr eaLnBrk="1" hangingPunct="1">
              <a:buFont typeface="Wingdings" charset="2"/>
              <a:buChar char="§"/>
              <a:defRPr/>
            </a:pPr>
            <a:r>
              <a:rPr lang="en-US" altLang="en-US"/>
              <a:t>Who gets to decide who can use it and for what purpose?</a:t>
            </a:r>
          </a:p>
          <a:p>
            <a:pPr eaLnBrk="1" hangingPunct="1">
              <a:buFont typeface="Wingdings" charset="2"/>
              <a:buChar char="§"/>
              <a:defRPr/>
            </a:pPr>
            <a:r>
              <a:rPr lang="en-US" altLang="en-US"/>
              <a:t>Answer:  You 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500" fill="hold"/>
                                        <p:tgtEl>
                                          <p:spTgt spid="209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9923">
                                            <p:txEl>
                                              <p:pRg st="1" end="1"/>
                                            </p:txEl>
                                          </p:spTgt>
                                        </p:tgtEl>
                                        <p:attrNameLst>
                                          <p:attrName>style.visibility</p:attrName>
                                        </p:attrNameLst>
                                      </p:cBhvr>
                                      <p:to>
                                        <p:strVal val="visible"/>
                                      </p:to>
                                    </p:set>
                                    <p:anim calcmode="lin" valueType="num">
                                      <p:cBhvr additive="base">
                                        <p:cTn id="13" dur="500" fill="hold"/>
                                        <p:tgtEl>
                                          <p:spTgt spid="209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3">
                                            <p:txEl>
                                              <p:pRg st="3" end="3"/>
                                            </p:txEl>
                                          </p:spTgt>
                                        </p:tgtEl>
                                        <p:attrNameLst>
                                          <p:attrName>style.visibility</p:attrName>
                                        </p:attrNameLst>
                                      </p:cBhvr>
                                      <p:to>
                                        <p:strVal val="visible"/>
                                      </p:to>
                                    </p:set>
                                    <p:anim calcmode="lin" valueType="num">
                                      <p:cBhvr additive="base">
                                        <p:cTn id="19" dur="500" fill="hold"/>
                                        <p:tgtEl>
                                          <p:spTgt spid="2099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9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 calcmode="lin" valueType="num">
                                      <p:cBhvr additive="base">
                                        <p:cTn id="25" dur="500" fill="hold"/>
                                        <p:tgtEl>
                                          <p:spTgt spid="2099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99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ED713179-4F03-E8EF-7529-97EACA8FEF2E}"/>
              </a:ext>
            </a:extLst>
          </p:cNvPr>
          <p:cNvSpPr>
            <a:spLocks noGrp="1" noChangeArrowheads="1"/>
          </p:cNvSpPr>
          <p:nvPr>
            <p:ph type="title"/>
          </p:nvPr>
        </p:nvSpPr>
        <p:spPr/>
        <p:txBody>
          <a:bodyPr/>
          <a:lstStyle/>
          <a:p>
            <a:pPr eaLnBrk="1" hangingPunct="1">
              <a:defRPr/>
            </a:pPr>
            <a:r>
              <a:rPr lang="en-US" altLang="en-US"/>
              <a:t>Politics and Anti-Trust</a:t>
            </a:r>
          </a:p>
        </p:txBody>
      </p:sp>
      <p:sp>
        <p:nvSpPr>
          <p:cNvPr id="265219" name="Rectangle 3">
            <a:extLst>
              <a:ext uri="{FF2B5EF4-FFF2-40B4-BE49-F238E27FC236}">
                <a16:creationId xmlns:a16="http://schemas.microsoft.com/office/drawing/2014/main" id="{02472DA8-0DE4-70D8-A82B-2BF41DF69920}"/>
              </a:ext>
            </a:extLst>
          </p:cNvPr>
          <p:cNvSpPr>
            <a:spLocks noGrp="1" noChangeArrowheads="1"/>
          </p:cNvSpPr>
          <p:nvPr>
            <p:ph type="body" idx="1"/>
          </p:nvPr>
        </p:nvSpPr>
        <p:spPr/>
        <p:txBody>
          <a:bodyPr/>
          <a:lstStyle/>
          <a:p>
            <a:pPr eaLnBrk="1" hangingPunct="1">
              <a:lnSpc>
                <a:spcPct val="90000"/>
              </a:lnSpc>
              <a:buFont typeface="Wingdings" charset="2"/>
              <a:buChar char="§"/>
              <a:defRPr/>
            </a:pPr>
            <a:r>
              <a:rPr lang="en-US" altLang="en-US" sz="2800"/>
              <a:t>The use of Anti-Trust suits by the Government is very related to the politics of the administration in power at the time. </a:t>
            </a:r>
          </a:p>
          <a:p>
            <a:pPr eaLnBrk="1" hangingPunct="1">
              <a:lnSpc>
                <a:spcPct val="90000"/>
              </a:lnSpc>
              <a:buFont typeface="Wingdings" charset="2"/>
              <a:buChar char="§"/>
              <a:defRPr/>
            </a:pPr>
            <a:endParaRPr lang="en-US" altLang="en-US" sz="2800"/>
          </a:p>
          <a:p>
            <a:pPr eaLnBrk="1" hangingPunct="1">
              <a:lnSpc>
                <a:spcPct val="90000"/>
              </a:lnSpc>
              <a:buFont typeface="Wingdings" charset="2"/>
              <a:buChar char="§"/>
              <a:defRPr/>
            </a:pPr>
            <a:r>
              <a:rPr lang="en-US" altLang="en-US" sz="2800"/>
              <a:t>The Microsoft suit was brought during the Clinton administration</a:t>
            </a:r>
          </a:p>
          <a:p>
            <a:pPr eaLnBrk="1" hangingPunct="1">
              <a:lnSpc>
                <a:spcPct val="90000"/>
              </a:lnSpc>
              <a:buFont typeface="Wingdings" charset="2"/>
              <a:buChar char="§"/>
              <a:defRPr/>
            </a:pPr>
            <a:endParaRPr lang="en-US" altLang="en-US" sz="2800"/>
          </a:p>
          <a:p>
            <a:pPr eaLnBrk="1" hangingPunct="1">
              <a:lnSpc>
                <a:spcPct val="90000"/>
              </a:lnSpc>
              <a:buFont typeface="Wingdings" charset="2"/>
              <a:buChar char="§"/>
              <a:defRPr/>
            </a:pPr>
            <a:r>
              <a:rPr lang="en-US" altLang="en-US" sz="2800"/>
              <a:t>Microsoft has dodged a lot of very serious bullets and remedies  since the Bush administration has been in office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B9C2A8-80C2-A597-FC68-E35C9FEDB089}"/>
              </a:ext>
            </a:extLst>
          </p:cNvPr>
          <p:cNvSpPr>
            <a:spLocks noGrp="1"/>
          </p:cNvSpPr>
          <p:nvPr>
            <p:ph idx="1"/>
          </p:nvPr>
        </p:nvSpPr>
        <p:spPr/>
        <p:txBody>
          <a:bodyPr/>
          <a:lstStyle/>
          <a:p>
            <a:pPr eaLnBrk="1" hangingPunct="1">
              <a:buFont typeface="Wingdings" charset="2"/>
              <a:buChar char="§"/>
              <a:defRPr/>
            </a:pPr>
            <a:r>
              <a:rPr lang="en-US" altLang="en-US" dirty="0"/>
              <a:t>Various lawsuits around the world have been filed against Apple for restriction of content associated with its iPod, iPhone and iPad products when using the iTunes and iPhone App Store.</a:t>
            </a:r>
          </a:p>
          <a:p>
            <a:pPr eaLnBrk="1" hangingPunct="1">
              <a:buFont typeface="Wingdings" charset="2"/>
              <a:buChar char="§"/>
              <a:defRPr/>
            </a:pPr>
            <a:endParaRPr lang="en-US" altLang="en-US" dirty="0"/>
          </a:p>
          <a:p>
            <a:pPr eaLnBrk="1" hangingPunct="1">
              <a:buFont typeface="Wingdings" charset="2"/>
              <a:buChar char="§"/>
              <a:defRPr/>
            </a:pPr>
            <a:r>
              <a:rPr lang="en-US" altLang="en-US" dirty="0"/>
              <a:t>Additionally there were cases pending against Apple and AT&amp;T for restrictions on the purchase and operation of the iPhone</a:t>
            </a:r>
          </a:p>
        </p:txBody>
      </p:sp>
      <p:sp>
        <p:nvSpPr>
          <p:cNvPr id="7" name="TextBox 6">
            <a:extLst>
              <a:ext uri="{FF2B5EF4-FFF2-40B4-BE49-F238E27FC236}">
                <a16:creationId xmlns:a16="http://schemas.microsoft.com/office/drawing/2014/main" id="{D9C310E0-8300-6FC4-8241-718B9FD599F0}"/>
              </a:ext>
            </a:extLst>
          </p:cNvPr>
          <p:cNvSpPr txBox="1"/>
          <p:nvPr/>
        </p:nvSpPr>
        <p:spPr>
          <a:xfrm>
            <a:off x="63500" y="531167"/>
            <a:ext cx="7861300" cy="707886"/>
          </a:xfrm>
          <a:prstGeom prst="rect">
            <a:avLst/>
          </a:prstGeom>
          <a:noFill/>
        </p:spPr>
        <p:txBody>
          <a:bodyPr wrap="square" rtlCol="0">
            <a:spAutoFit/>
          </a:bodyPr>
          <a:lstStyle/>
          <a:p>
            <a:r>
              <a:rPr lang="en-US" sz="3200" dirty="0"/>
              <a:t>       </a:t>
            </a:r>
            <a:r>
              <a:rPr lang="en-US" sz="4000" dirty="0"/>
              <a:t>Anti-Trust Against Apple</a:t>
            </a:r>
          </a:p>
        </p:txBody>
      </p:sp>
      <p:pic>
        <p:nvPicPr>
          <p:cNvPr id="2055" name="Picture 7" descr="From Fruit to Fame: The Evolution of the Apple Logo ...">
            <a:extLst>
              <a:ext uri="{FF2B5EF4-FFF2-40B4-BE49-F238E27FC236}">
                <a16:creationId xmlns:a16="http://schemas.microsoft.com/office/drawing/2014/main" id="{6CF5B7B7-9037-231D-4AA7-D37DF9FF9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3310"/>
            <a:ext cx="2171700" cy="1322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317F-A6C6-2B27-AB8E-4178F35F5CA6}"/>
              </a:ext>
            </a:extLst>
          </p:cNvPr>
          <p:cNvSpPr>
            <a:spLocks noGrp="1"/>
          </p:cNvSpPr>
          <p:nvPr>
            <p:ph type="title"/>
          </p:nvPr>
        </p:nvSpPr>
        <p:spPr>
          <a:xfrm>
            <a:off x="-381000" y="179125"/>
            <a:ext cx="8226425" cy="1143000"/>
          </a:xfrm>
        </p:spPr>
        <p:txBody>
          <a:bodyPr/>
          <a:lstStyle/>
          <a:p>
            <a:r>
              <a:rPr lang="en-US" dirty="0"/>
              <a:t>Anti-trust against</a:t>
            </a:r>
          </a:p>
        </p:txBody>
      </p:sp>
      <p:sp>
        <p:nvSpPr>
          <p:cNvPr id="3" name="Content Placeholder 2">
            <a:extLst>
              <a:ext uri="{FF2B5EF4-FFF2-40B4-BE49-F238E27FC236}">
                <a16:creationId xmlns:a16="http://schemas.microsoft.com/office/drawing/2014/main" id="{EFF11FE2-F80A-D729-ACF8-04F6369DD2F9}"/>
              </a:ext>
            </a:extLst>
          </p:cNvPr>
          <p:cNvSpPr>
            <a:spLocks noGrp="1"/>
          </p:cNvSpPr>
          <p:nvPr>
            <p:ph idx="1"/>
          </p:nvPr>
        </p:nvSpPr>
        <p:spPr>
          <a:xfrm>
            <a:off x="304800" y="1878204"/>
            <a:ext cx="8534400" cy="4370196"/>
          </a:xfrm>
        </p:spPr>
        <p:txBody>
          <a:bodyPr/>
          <a:lstStyle/>
          <a:p>
            <a:r>
              <a:rPr lang="en-US" dirty="0"/>
              <a:t>Google being sued by the Justice Dept. for anti-trust related to its search engine which has been ruled to constitute a “Monopoly”</a:t>
            </a:r>
          </a:p>
          <a:p>
            <a:r>
              <a:rPr lang="en-US" dirty="0"/>
              <a:t>Sued by Epic Games for controlling payments related to downloads</a:t>
            </a:r>
          </a:p>
          <a:p>
            <a:r>
              <a:rPr lang="en-US" dirty="0"/>
              <a:t>Sued over the dominance of its advertising engine used on the Web</a:t>
            </a:r>
          </a:p>
        </p:txBody>
      </p:sp>
      <p:pic>
        <p:nvPicPr>
          <p:cNvPr id="1028" name="Picture 4" descr="Evolving the Google Identity - Google Design.">
            <a:extLst>
              <a:ext uri="{FF2B5EF4-FFF2-40B4-BE49-F238E27FC236}">
                <a16:creationId xmlns:a16="http://schemas.microsoft.com/office/drawing/2014/main" id="{09FA3E10-550B-1410-D7AE-336212A46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608" y="71641"/>
            <a:ext cx="1600200" cy="15018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57304128-BD43-E271-8DB1-2DAE4228CC05}"/>
              </a:ext>
            </a:extLst>
          </p:cNvPr>
          <p:cNvSpPr>
            <a:spLocks noChangeArrowheads="1"/>
          </p:cNvSpPr>
          <p:nvPr/>
        </p:nvSpPr>
        <p:spPr bwMode="auto">
          <a:xfrm>
            <a:off x="11049000" y="1457459"/>
            <a:ext cx="11340603"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F1F1F"/>
                </a:solidFill>
                <a:effectLst/>
                <a:latin typeface="Google Sans"/>
              </a:rPr>
              <a:t>Evolving the Google Identity - Google Design.</a:t>
            </a:r>
            <a:endParaRPr kumimoji="0" lang="en-US" altLang="en-US" sz="800" b="0" i="0" u="none" strike="noStrike" cap="none" normalizeH="0" baseline="0" dirty="0">
              <a:ln>
                <a:noFill/>
              </a:ln>
              <a:solidFill>
                <a:srgbClr val="1F1F1F"/>
              </a:solidFill>
              <a:effectLst/>
              <a:latin typeface="Roboto" panose="02000000000000000000" pitchFamily="2"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F1F1F"/>
                </a:solidFill>
                <a:effectLst/>
                <a:latin typeface="Roboto" panose="02000000000000000000" pitchFamily="2" charset="0"/>
              </a:rPr>
              <a:t>  </a:t>
            </a:r>
            <a:r>
              <a:rPr kumimoji="0" lang="en-US" altLang="en-US" sz="1900" b="0" i="0" u="none" strike="noStrike" cap="none" normalizeH="0" baseline="0" dirty="0">
                <a:ln>
                  <a:noFill/>
                </a:ln>
                <a:solidFill>
                  <a:srgbClr val="1F1F1F"/>
                </a:solidFill>
                <a:effectLst/>
                <a:latin typeface="Roboto" panose="02000000000000000000" pitchFamily="2" charset="0"/>
              </a:rPr>
              <a:t>      </a:t>
            </a:r>
            <a:endParaRPr kumimoji="0" lang="en-US" altLang="en-US" sz="1800" b="0" i="0" u="none" strike="noStrike" cap="none" normalizeH="0" baseline="0" dirty="0">
              <a:ln>
                <a:noFill/>
              </a:ln>
              <a:solidFill>
                <a:srgbClr val="1F1F1F"/>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1F1F1F"/>
                </a:solidFill>
                <a:effectLst/>
                <a:latin typeface="Google Sans"/>
              </a:rPr>
              <a:t>Google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5CB26851-4DA2-2F54-A0D1-EF5220207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43545"/>
            <a:ext cx="378020" cy="37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341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A9202C40-6B8D-4092-BAC2-A203BD9A0C3D}"/>
              </a:ext>
            </a:extLst>
          </p:cNvPr>
          <p:cNvSpPr>
            <a:spLocks noGrp="1" noChangeArrowheads="1"/>
          </p:cNvSpPr>
          <p:nvPr>
            <p:ph type="title"/>
          </p:nvPr>
        </p:nvSpPr>
        <p:spPr/>
        <p:txBody>
          <a:bodyPr/>
          <a:lstStyle/>
          <a:p>
            <a:pPr eaLnBrk="1" hangingPunct="1">
              <a:defRPr/>
            </a:pPr>
            <a:r>
              <a:rPr lang="en-US" altLang="en-US"/>
              <a:t>File Sharing</a:t>
            </a:r>
          </a:p>
        </p:txBody>
      </p:sp>
      <p:sp>
        <p:nvSpPr>
          <p:cNvPr id="267267" name="Rectangle 3">
            <a:extLst>
              <a:ext uri="{FF2B5EF4-FFF2-40B4-BE49-F238E27FC236}">
                <a16:creationId xmlns:a16="http://schemas.microsoft.com/office/drawing/2014/main" id="{0A3FA8F4-F91F-FC21-218A-323362DE14EF}"/>
              </a:ext>
            </a:extLst>
          </p:cNvPr>
          <p:cNvSpPr>
            <a:spLocks noGrp="1" noChangeArrowheads="1"/>
          </p:cNvSpPr>
          <p:nvPr>
            <p:ph type="body" idx="1"/>
          </p:nvPr>
        </p:nvSpPr>
        <p:spPr/>
        <p:txBody>
          <a:bodyPr/>
          <a:lstStyle/>
          <a:p>
            <a:pPr eaLnBrk="1" hangingPunct="1">
              <a:buFont typeface="Wingdings" charset="0"/>
              <a:buChar char="§"/>
              <a:defRPr/>
            </a:pPr>
            <a:endParaRPr lang="en-US"/>
          </a:p>
          <a:p>
            <a:pPr eaLnBrk="1" hangingPunct="1">
              <a:buFont typeface="Wingdings" charset="0"/>
              <a:buChar char="§"/>
              <a:defRPr/>
            </a:pPr>
            <a:r>
              <a:rPr lang="en-US"/>
              <a:t>The legal debate centers on the issue of whether you have the right to share copyrighted material with other parties as opposed to making copies for your own personal use.</a:t>
            </a:r>
          </a:p>
          <a:p>
            <a:pPr eaLnBrk="1" hangingPunct="1">
              <a:buFont typeface="Wingdings" charset="0"/>
              <a:buChar char="§"/>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5DC5C78A-6F15-189E-248F-71959509DC84}"/>
              </a:ext>
            </a:extLst>
          </p:cNvPr>
          <p:cNvSpPr>
            <a:spLocks noGrp="1" noChangeArrowheads="1"/>
          </p:cNvSpPr>
          <p:nvPr>
            <p:ph type="title"/>
          </p:nvPr>
        </p:nvSpPr>
        <p:spPr/>
        <p:txBody>
          <a:bodyPr/>
          <a:lstStyle/>
          <a:p>
            <a:pPr eaLnBrk="1" hangingPunct="1">
              <a:defRPr/>
            </a:pPr>
            <a:r>
              <a:rPr lang="en-US" altLang="en-US"/>
              <a:t>File Sharing Lawsuits</a:t>
            </a:r>
          </a:p>
        </p:txBody>
      </p:sp>
      <p:sp>
        <p:nvSpPr>
          <p:cNvPr id="269315" name="Rectangle 3">
            <a:extLst>
              <a:ext uri="{FF2B5EF4-FFF2-40B4-BE49-F238E27FC236}">
                <a16:creationId xmlns:a16="http://schemas.microsoft.com/office/drawing/2014/main" id="{F0F7AC3E-F6AA-9FAC-D159-658A92CE543D}"/>
              </a:ext>
            </a:extLst>
          </p:cNvPr>
          <p:cNvSpPr>
            <a:spLocks noGrp="1" noChangeArrowheads="1"/>
          </p:cNvSpPr>
          <p:nvPr>
            <p:ph type="body" idx="1"/>
          </p:nvPr>
        </p:nvSpPr>
        <p:spPr/>
        <p:txBody>
          <a:bodyPr/>
          <a:lstStyle/>
          <a:p>
            <a:pPr eaLnBrk="1" hangingPunct="1">
              <a:buFont typeface="Wingdings" charset="2"/>
              <a:buChar char="§"/>
              <a:defRPr/>
            </a:pPr>
            <a:r>
              <a:rPr lang="en-US" altLang="en-US" dirty="0"/>
              <a:t>The Recording Industry Association of America filed many lawsuits against people trading unauthorized music online, including lawsuits against 69 people who allegedly used university networks to download music</a:t>
            </a:r>
          </a:p>
          <a:p>
            <a:pPr eaLnBrk="1" hangingPunct="1">
              <a:buFont typeface="Wingdings" charset="2"/>
              <a:buChar char="§"/>
              <a:defRPr/>
            </a:pPr>
            <a:r>
              <a:rPr lang="en-US" altLang="en-US" dirty="0"/>
              <a:t>Recent cases levied a fine of over $100K against a woman that shared files over </a:t>
            </a:r>
            <a:r>
              <a:rPr lang="en-US" altLang="en-US" dirty="0" err="1"/>
              <a:t>Kazaa</a:t>
            </a:r>
            <a:r>
              <a:rPr lang="en-US" alt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124007AC-3A94-BBDA-B6CB-1FADC4D60A3B}"/>
              </a:ext>
            </a:extLst>
          </p:cNvPr>
          <p:cNvSpPr>
            <a:spLocks noGrp="1" noChangeArrowheads="1"/>
          </p:cNvSpPr>
          <p:nvPr>
            <p:ph type="title"/>
          </p:nvPr>
        </p:nvSpPr>
        <p:spPr/>
        <p:txBody>
          <a:bodyPr/>
          <a:lstStyle/>
          <a:p>
            <a:pPr eaLnBrk="1" hangingPunct="1">
              <a:defRPr/>
            </a:pPr>
            <a:r>
              <a:rPr lang="en-US" altLang="en-US"/>
              <a:t>Brown U. Response</a:t>
            </a:r>
          </a:p>
        </p:txBody>
      </p:sp>
      <p:sp>
        <p:nvSpPr>
          <p:cNvPr id="271363" name="Rectangle 3">
            <a:extLst>
              <a:ext uri="{FF2B5EF4-FFF2-40B4-BE49-F238E27FC236}">
                <a16:creationId xmlns:a16="http://schemas.microsoft.com/office/drawing/2014/main" id="{7F0C1396-9EA5-2D15-B4AF-56A9615F2803}"/>
              </a:ext>
            </a:extLst>
          </p:cNvPr>
          <p:cNvSpPr>
            <a:spLocks noGrp="1" noChangeArrowheads="1"/>
          </p:cNvSpPr>
          <p:nvPr>
            <p:ph type="body" idx="1"/>
          </p:nvPr>
        </p:nvSpPr>
        <p:spPr/>
        <p:txBody>
          <a:bodyPr/>
          <a:lstStyle/>
          <a:p>
            <a:pPr eaLnBrk="1" hangingPunct="1">
              <a:lnSpc>
                <a:spcPct val="90000"/>
              </a:lnSpc>
              <a:buFont typeface="Wingdings" charset="2"/>
              <a:buChar char="§"/>
              <a:defRPr/>
            </a:pPr>
            <a:r>
              <a:rPr lang="en-US" altLang="en-US" sz="2800"/>
              <a:t>Brown University issued a statement reacting to the lawsuits: "Brown University has not yet received notice of the lawsuits announced today by the RIAA. If the University is served with a subpoena that meets the requirements of the law, Brown will comply as fully as possible. Until the University is served, however, it does not know the extent of the RIAA action. Any Brown student found in violation of the law will also be subject to University disciplinary action."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37446D6F-CABF-DCB6-61CA-69926C8CEFCC}"/>
              </a:ext>
            </a:extLst>
          </p:cNvPr>
          <p:cNvSpPr>
            <a:spLocks noGrp="1" noChangeArrowheads="1"/>
          </p:cNvSpPr>
          <p:nvPr>
            <p:ph type="title"/>
          </p:nvPr>
        </p:nvSpPr>
        <p:spPr/>
        <p:txBody>
          <a:bodyPr/>
          <a:lstStyle/>
          <a:p>
            <a:pPr eaLnBrk="1" hangingPunct="1">
              <a:defRPr/>
            </a:pPr>
            <a:r>
              <a:rPr lang="en-US" altLang="en-US" sz="4000"/>
              <a:t>Debate rages on over swapping of music and videos </a:t>
            </a:r>
          </a:p>
        </p:txBody>
      </p:sp>
      <p:sp>
        <p:nvSpPr>
          <p:cNvPr id="273411" name="Rectangle 3">
            <a:extLst>
              <a:ext uri="{FF2B5EF4-FFF2-40B4-BE49-F238E27FC236}">
                <a16:creationId xmlns:a16="http://schemas.microsoft.com/office/drawing/2014/main" id="{19B51775-1153-E555-055D-7467C896AB36}"/>
              </a:ext>
            </a:extLst>
          </p:cNvPr>
          <p:cNvSpPr>
            <a:spLocks noGrp="1" noChangeArrowheads="1"/>
          </p:cNvSpPr>
          <p:nvPr>
            <p:ph type="body" idx="1"/>
          </p:nvPr>
        </p:nvSpPr>
        <p:spPr>
          <a:xfrm>
            <a:off x="762000" y="1598613"/>
            <a:ext cx="7920038" cy="3354387"/>
          </a:xfrm>
        </p:spPr>
        <p:txBody>
          <a:bodyPr/>
          <a:lstStyle/>
          <a:p>
            <a:pPr eaLnBrk="1" hangingPunct="1">
              <a:buFont typeface="Wingdings" charset="2"/>
              <a:buChar char="§"/>
              <a:defRPr/>
            </a:pPr>
            <a:endParaRPr lang="en-US" altLang="en-US" dirty="0"/>
          </a:p>
          <a:p>
            <a:pPr eaLnBrk="1" hangingPunct="1">
              <a:buFont typeface="Wingdings" charset="2"/>
              <a:buChar char="§"/>
              <a:defRPr/>
            </a:pPr>
            <a:r>
              <a:rPr lang="en-US" altLang="en-US" dirty="0"/>
              <a:t>Despite the growth of legitimate, paid music-downloading services online, the legal, moral and economic debate over free music and video swapping shows no sign of being resolved soon.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ED1D-0D25-6444-B9B0-DD98577C5F9A}"/>
              </a:ext>
            </a:extLst>
          </p:cNvPr>
          <p:cNvSpPr>
            <a:spLocks noGrp="1"/>
          </p:cNvSpPr>
          <p:nvPr>
            <p:ph type="title"/>
          </p:nvPr>
        </p:nvSpPr>
        <p:spPr/>
        <p:txBody>
          <a:bodyPr/>
          <a:lstStyle/>
          <a:p>
            <a:pPr eaLnBrk="1" hangingPunct="1">
              <a:defRPr/>
            </a:pPr>
            <a:r>
              <a:rPr lang="en-US" altLang="en-US"/>
              <a:t>IP Litigation involving Apple Inc.</a:t>
            </a:r>
          </a:p>
        </p:txBody>
      </p:sp>
      <p:sp>
        <p:nvSpPr>
          <p:cNvPr id="3" name="Content Placeholder 2">
            <a:extLst>
              <a:ext uri="{FF2B5EF4-FFF2-40B4-BE49-F238E27FC236}">
                <a16:creationId xmlns:a16="http://schemas.microsoft.com/office/drawing/2014/main" id="{1CF787CA-FC59-520D-3DF4-8E85D7694C6A}"/>
              </a:ext>
            </a:extLst>
          </p:cNvPr>
          <p:cNvSpPr>
            <a:spLocks noGrp="1"/>
          </p:cNvSpPr>
          <p:nvPr>
            <p:ph idx="1"/>
          </p:nvPr>
        </p:nvSpPr>
        <p:spPr>
          <a:xfrm>
            <a:off x="455613" y="1598613"/>
            <a:ext cx="8226425" cy="5259387"/>
          </a:xfrm>
        </p:spPr>
        <p:txBody>
          <a:bodyPr/>
          <a:lstStyle/>
          <a:p>
            <a:pPr eaLnBrk="1" hangingPunct="1">
              <a:buFont typeface="Wingdings" charset="2"/>
              <a:buChar char="§"/>
              <a:defRPr/>
            </a:pPr>
            <a:r>
              <a:rPr lang="en-US" altLang="en-US"/>
              <a:t>A Very, Very long list in which Apple is both plaintiff  and defendants at various times</a:t>
            </a:r>
          </a:p>
          <a:p>
            <a:pPr eaLnBrk="1" hangingPunct="1">
              <a:buFont typeface="Wingdings" charset="2"/>
              <a:buChar char="§"/>
              <a:defRPr/>
            </a:pPr>
            <a:endParaRPr lang="en-US" altLang="en-US"/>
          </a:p>
          <a:p>
            <a:pPr eaLnBrk="1" hangingPunct="1">
              <a:buFont typeface="Wingdings" charset="2"/>
              <a:buChar char="§"/>
              <a:defRPr/>
            </a:pPr>
            <a:r>
              <a:rPr lang="en-US" altLang="en-US"/>
              <a:t>It is fair to say that Apple has spent 100s of millions of dollars on litigation around its products, intellectual property and trade practices</a:t>
            </a:r>
          </a:p>
          <a:p>
            <a:pPr eaLnBrk="1" hangingPunct="1">
              <a:buFont typeface="Wingdings" charset="2"/>
              <a:buChar char="§"/>
              <a:defRPr/>
            </a:pPr>
            <a:r>
              <a:rPr lang="en-US" altLang="en-US">
                <a:hlinkClick r:id="rId2"/>
              </a:rPr>
              <a:t>http://en.wikipedia.org/wiki/Apple_Inc._litigation</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0428-AE0C-0C69-C469-9D765ABEC67D}"/>
              </a:ext>
            </a:extLst>
          </p:cNvPr>
          <p:cNvSpPr>
            <a:spLocks noGrp="1"/>
          </p:cNvSpPr>
          <p:nvPr>
            <p:ph type="title"/>
          </p:nvPr>
        </p:nvSpPr>
        <p:spPr/>
        <p:txBody>
          <a:bodyPr/>
          <a:lstStyle/>
          <a:p>
            <a:pPr>
              <a:defRPr/>
            </a:pPr>
            <a:r>
              <a:rPr lang="en-US" altLang="en-US"/>
              <a:t>Apple and Trademarks</a:t>
            </a:r>
          </a:p>
        </p:txBody>
      </p:sp>
      <p:sp>
        <p:nvSpPr>
          <p:cNvPr id="3" name="Content Placeholder 2">
            <a:extLst>
              <a:ext uri="{FF2B5EF4-FFF2-40B4-BE49-F238E27FC236}">
                <a16:creationId xmlns:a16="http://schemas.microsoft.com/office/drawing/2014/main" id="{537A821E-D6CE-3BF8-B468-4D923825ABCB}"/>
              </a:ext>
            </a:extLst>
          </p:cNvPr>
          <p:cNvSpPr>
            <a:spLocks noGrp="1"/>
          </p:cNvSpPr>
          <p:nvPr>
            <p:ph idx="1"/>
          </p:nvPr>
        </p:nvSpPr>
        <p:spPr/>
        <p:txBody>
          <a:bodyPr/>
          <a:lstStyle/>
          <a:p>
            <a:pPr>
              <a:buFont typeface="Wingdings" charset="0"/>
              <a:buChar char="§"/>
              <a:defRPr/>
            </a:pPr>
            <a:r>
              <a:rPr lang="en-US" dirty="0"/>
              <a:t>Between just 2008 and 2010 Apple filed over 350 complaints over the improper use of its trademarks,</a:t>
            </a:r>
          </a:p>
          <a:p>
            <a:pPr>
              <a:buFont typeface="Wingdings" charset="0"/>
              <a:buChar char="§"/>
              <a:defRPr/>
            </a:pPr>
            <a:endParaRPr lang="en-US" dirty="0"/>
          </a:p>
          <a:p>
            <a:pPr marL="0" indent="0">
              <a:buFont typeface="Wingdings" charset="0"/>
              <a:buNone/>
              <a:defRPr/>
            </a:pPr>
            <a:r>
              <a:rPr lang="en-US" dirty="0"/>
              <a:t>iPod, </a:t>
            </a:r>
            <a:r>
              <a:rPr lang="en-US" dirty="0" err="1"/>
              <a:t>iPad</a:t>
            </a:r>
            <a:r>
              <a:rPr lang="en-US" dirty="0"/>
              <a:t>, </a:t>
            </a:r>
            <a:r>
              <a:rPr lang="en-US" dirty="0" err="1"/>
              <a:t>iTouch</a:t>
            </a:r>
            <a:r>
              <a:rPr lang="en-US" dirty="0"/>
              <a:t>, iPhone, Apple and Safari</a:t>
            </a:r>
          </a:p>
          <a:p>
            <a:pPr>
              <a:buFont typeface="Wingdings" charset="0"/>
              <a:buChar cha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04AC-80DB-9FAD-3599-AC42BA932DF9}"/>
              </a:ext>
            </a:extLst>
          </p:cNvPr>
          <p:cNvSpPr>
            <a:spLocks noGrp="1"/>
          </p:cNvSpPr>
          <p:nvPr>
            <p:ph type="title"/>
          </p:nvPr>
        </p:nvSpPr>
        <p:spPr/>
        <p:txBody>
          <a:bodyPr/>
          <a:lstStyle/>
          <a:p>
            <a:pPr eaLnBrk="1" hangingPunct="1">
              <a:defRPr/>
            </a:pPr>
            <a:r>
              <a:rPr lang="en-US" altLang="en-US"/>
              <a:t>Apple vs. Samsung</a:t>
            </a:r>
          </a:p>
        </p:txBody>
      </p:sp>
      <p:sp>
        <p:nvSpPr>
          <p:cNvPr id="3" name="Content Placeholder 2">
            <a:extLst>
              <a:ext uri="{FF2B5EF4-FFF2-40B4-BE49-F238E27FC236}">
                <a16:creationId xmlns:a16="http://schemas.microsoft.com/office/drawing/2014/main" id="{A9D18EE2-AD27-6DC5-F4FF-7C1821644B40}"/>
              </a:ext>
            </a:extLst>
          </p:cNvPr>
          <p:cNvSpPr>
            <a:spLocks noGrp="1"/>
          </p:cNvSpPr>
          <p:nvPr>
            <p:ph idx="1"/>
          </p:nvPr>
        </p:nvSpPr>
        <p:spPr>
          <a:xfrm>
            <a:off x="455613" y="1598613"/>
            <a:ext cx="8226425" cy="5259387"/>
          </a:xfrm>
        </p:spPr>
        <p:txBody>
          <a:bodyPr/>
          <a:lstStyle/>
          <a:p>
            <a:pPr marL="0" indent="0" eaLnBrk="1" hangingPunct="1">
              <a:buFont typeface="Wingdings" charset="0"/>
              <a:buNone/>
              <a:defRPr/>
            </a:pPr>
            <a:r>
              <a:rPr lang="en-US" dirty="0"/>
              <a:t>In 2011 Apple alleged that Samsung  used some of its IP in its Galaxy III cell phone</a:t>
            </a:r>
          </a:p>
          <a:p>
            <a:pPr marL="0" indent="0" eaLnBrk="1" hangingPunct="1">
              <a:buFont typeface="Wingdings" charset="0"/>
              <a:buNone/>
              <a:defRPr/>
            </a:pPr>
            <a:endParaRPr lang="en-US" dirty="0"/>
          </a:p>
          <a:p>
            <a:pPr eaLnBrk="1" hangingPunct="1">
              <a:buFont typeface="Wingdings" charset="0"/>
              <a:buChar char="§"/>
              <a:defRPr/>
            </a:pPr>
            <a:r>
              <a:rPr lang="en-US" dirty="0"/>
              <a:t>Apple was simultaneously suing Motorola for similar patent infringement</a:t>
            </a:r>
          </a:p>
          <a:p>
            <a:pPr marL="0" indent="0" eaLnBrk="1" hangingPunct="1">
              <a:buFont typeface="Wingdings" charset="0"/>
              <a:buNone/>
              <a:defRPr/>
            </a:pPr>
            <a:endParaRPr lang="en-US" dirty="0"/>
          </a:p>
          <a:p>
            <a:pPr eaLnBrk="1" hangingPunct="1">
              <a:buFont typeface="Wingdings" charset="0"/>
              <a:buChar char="§"/>
              <a:defRPr/>
            </a:pPr>
            <a:r>
              <a:rPr lang="en-US" dirty="0"/>
              <a:t>Known as the Mobile Patent Wars aimed at the incredible success of Android in the market, owned by Google</a:t>
            </a:r>
          </a:p>
          <a:p>
            <a:pPr eaLnBrk="1" hangingPunct="1">
              <a:buFont typeface="Wingdings" charset="0"/>
              <a:buChar char="§"/>
              <a:defRPr/>
            </a:pPr>
            <a:endParaRPr lang="en-US" dirty="0"/>
          </a:p>
          <a:p>
            <a:pPr eaLnBrk="1" hangingPunct="1">
              <a:buFont typeface="Wingdings" charset="0"/>
              <a:buChar cha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12798C5-5D00-5BA1-1B86-FD6F51120EEC}"/>
              </a:ext>
            </a:extLst>
          </p:cNvPr>
          <p:cNvSpPr>
            <a:spLocks noGrp="1" noChangeArrowheads="1"/>
          </p:cNvSpPr>
          <p:nvPr>
            <p:ph type="title"/>
          </p:nvPr>
        </p:nvSpPr>
        <p:spPr>
          <a:xfrm>
            <a:off x="304800" y="228600"/>
            <a:ext cx="8229600" cy="1371600"/>
          </a:xfrm>
        </p:spPr>
        <p:txBody>
          <a:bodyPr/>
          <a:lstStyle/>
          <a:p>
            <a:pPr eaLnBrk="1" hangingPunct="1">
              <a:defRPr/>
            </a:pPr>
            <a:r>
              <a:rPr lang="en-US" sz="3600"/>
              <a:t>What are some of your options?</a:t>
            </a:r>
            <a:endParaRPr lang="en-US"/>
          </a:p>
        </p:txBody>
      </p:sp>
      <p:sp>
        <p:nvSpPr>
          <p:cNvPr id="211971" name="Rectangle 3">
            <a:extLst>
              <a:ext uri="{FF2B5EF4-FFF2-40B4-BE49-F238E27FC236}">
                <a16:creationId xmlns:a16="http://schemas.microsoft.com/office/drawing/2014/main" id="{8E0E792E-FBB9-574D-C83E-B9410EE1515A}"/>
              </a:ext>
            </a:extLst>
          </p:cNvPr>
          <p:cNvSpPr>
            <a:spLocks noGrp="1" noChangeArrowheads="1"/>
          </p:cNvSpPr>
          <p:nvPr>
            <p:ph type="body" idx="1"/>
          </p:nvPr>
        </p:nvSpPr>
        <p:spPr>
          <a:xfrm>
            <a:off x="381000" y="1600200"/>
            <a:ext cx="8229600" cy="4114800"/>
          </a:xfrm>
        </p:spPr>
        <p:txBody>
          <a:bodyPr/>
          <a:lstStyle/>
          <a:p>
            <a:pPr eaLnBrk="1" hangingPunct="1">
              <a:buFont typeface="Wingdings" charset="2"/>
              <a:buChar char="§"/>
              <a:defRPr/>
            </a:pPr>
            <a:r>
              <a:rPr lang="en-US" altLang="en-US"/>
              <a:t>You can give unrestricted free usage of it, otherwise known as Freeware or Shareware</a:t>
            </a:r>
          </a:p>
          <a:p>
            <a:pPr eaLnBrk="1" hangingPunct="1">
              <a:buFont typeface="Wingdings" charset="2"/>
              <a:buChar char="§"/>
              <a:defRPr/>
            </a:pPr>
            <a:endParaRPr lang="en-US" altLang="en-US"/>
          </a:p>
          <a:p>
            <a:pPr eaLnBrk="1" hangingPunct="1">
              <a:buFont typeface="Wingdings" charset="2"/>
              <a:buChar char="§"/>
              <a:defRPr/>
            </a:pPr>
            <a:r>
              <a:rPr lang="en-US" altLang="en-US"/>
              <a:t>You can license it, for a fee, with restrictions on its use</a:t>
            </a:r>
          </a:p>
          <a:p>
            <a:pPr eaLnBrk="1" hangingPunct="1">
              <a:buFont typeface="Wingdings" charset="2"/>
              <a:buChar char="§"/>
              <a:defRPr/>
            </a:pPr>
            <a:endParaRPr lang="en-US" altLang="en-US"/>
          </a:p>
          <a:p>
            <a:pPr eaLnBrk="1" hangingPunct="1">
              <a:buFont typeface="Wingdings" charset="2"/>
              <a:buChar char="§"/>
              <a:defRPr/>
            </a:pPr>
            <a:r>
              <a:rPr lang="en-US" altLang="en-US"/>
              <a:t>You can sell it, lock stock and barrel and transfer ownership altogether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 calcmode="lin" valueType="num">
                                      <p:cBhvr additive="base">
                                        <p:cTn id="7" dur="500" fill="hold"/>
                                        <p:tgtEl>
                                          <p:spTgt spid="211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1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1971">
                                            <p:txEl>
                                              <p:pRg st="2" end="2"/>
                                            </p:txEl>
                                          </p:spTgt>
                                        </p:tgtEl>
                                        <p:attrNameLst>
                                          <p:attrName>style.visibility</p:attrName>
                                        </p:attrNameLst>
                                      </p:cBhvr>
                                      <p:to>
                                        <p:strVal val="visible"/>
                                      </p:to>
                                    </p:set>
                                    <p:anim calcmode="lin" valueType="num">
                                      <p:cBhvr additive="base">
                                        <p:cTn id="13" dur="500" fill="hold"/>
                                        <p:tgtEl>
                                          <p:spTgt spid="2119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1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1971">
                                            <p:txEl>
                                              <p:pRg st="4" end="4"/>
                                            </p:txEl>
                                          </p:spTgt>
                                        </p:tgtEl>
                                        <p:attrNameLst>
                                          <p:attrName>style.visibility</p:attrName>
                                        </p:attrNameLst>
                                      </p:cBhvr>
                                      <p:to>
                                        <p:strVal val="visible"/>
                                      </p:to>
                                    </p:set>
                                    <p:anim calcmode="lin" valueType="num">
                                      <p:cBhvr additive="base">
                                        <p:cTn id="19" dur="500" fill="hold"/>
                                        <p:tgtEl>
                                          <p:spTgt spid="21197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19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D9E4-37F6-68AA-2B64-6B42A27DB9D9}"/>
              </a:ext>
            </a:extLst>
          </p:cNvPr>
          <p:cNvSpPr>
            <a:spLocks noGrp="1"/>
          </p:cNvSpPr>
          <p:nvPr>
            <p:ph type="title"/>
          </p:nvPr>
        </p:nvSpPr>
        <p:spPr/>
        <p:txBody>
          <a:bodyPr/>
          <a:lstStyle/>
          <a:p>
            <a:pPr eaLnBrk="1" hangingPunct="1">
              <a:defRPr/>
            </a:pPr>
            <a:r>
              <a:rPr lang="en-US" altLang="en-US"/>
              <a:t>Apple vs. Samsung</a:t>
            </a:r>
          </a:p>
        </p:txBody>
      </p:sp>
      <p:sp>
        <p:nvSpPr>
          <p:cNvPr id="3" name="Content Placeholder 2">
            <a:extLst>
              <a:ext uri="{FF2B5EF4-FFF2-40B4-BE49-F238E27FC236}">
                <a16:creationId xmlns:a16="http://schemas.microsoft.com/office/drawing/2014/main" id="{B80C4713-3AC4-85B9-A741-2BB24B465A83}"/>
              </a:ext>
            </a:extLst>
          </p:cNvPr>
          <p:cNvSpPr>
            <a:spLocks noGrp="1"/>
          </p:cNvSpPr>
          <p:nvPr>
            <p:ph idx="1"/>
          </p:nvPr>
        </p:nvSpPr>
        <p:spPr/>
        <p:txBody>
          <a:bodyPr/>
          <a:lstStyle/>
          <a:p>
            <a:pPr eaLnBrk="1" hangingPunct="1">
              <a:buFont typeface="Wingdings" charset="2"/>
              <a:buChar char="§"/>
              <a:defRPr/>
            </a:pPr>
            <a:r>
              <a:rPr lang="en-US" altLang="en-US"/>
              <a:t>Apple’s actions against Samsung eventually spread to 50 different lawsuits across more than a dozen countries</a:t>
            </a:r>
          </a:p>
          <a:p>
            <a:pPr eaLnBrk="1" hangingPunct="1">
              <a:buFont typeface="Wingdings" charset="2"/>
              <a:buChar char="§"/>
              <a:defRPr/>
            </a:pPr>
            <a:r>
              <a:rPr lang="en-US" altLang="en-US"/>
              <a:t>Samsung and Google countersued Apple in almost all cases</a:t>
            </a:r>
          </a:p>
          <a:p>
            <a:pPr eaLnBrk="1" hangingPunct="1">
              <a:buFont typeface="Wingdings" charset="2"/>
              <a:buChar char="§"/>
              <a:defRPr/>
            </a:pPr>
            <a:r>
              <a:rPr lang="en-US" altLang="en-US"/>
              <a:t>In August 2012 a U.S. Court held for Apple and assessed $1B in damages against Samsung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026C-2442-F996-7328-7845976C84CA}"/>
              </a:ext>
            </a:extLst>
          </p:cNvPr>
          <p:cNvSpPr>
            <a:spLocks noGrp="1"/>
          </p:cNvSpPr>
          <p:nvPr>
            <p:ph type="title"/>
          </p:nvPr>
        </p:nvSpPr>
        <p:spPr/>
        <p:txBody>
          <a:bodyPr/>
          <a:lstStyle/>
          <a:p>
            <a:pPr eaLnBrk="1" hangingPunct="1">
              <a:defRPr/>
            </a:pPr>
            <a:r>
              <a:rPr lang="en-US" altLang="en-US"/>
              <a:t>Apple vs. Samsung</a:t>
            </a:r>
          </a:p>
        </p:txBody>
      </p:sp>
      <p:sp>
        <p:nvSpPr>
          <p:cNvPr id="3" name="Content Placeholder 2">
            <a:extLst>
              <a:ext uri="{FF2B5EF4-FFF2-40B4-BE49-F238E27FC236}">
                <a16:creationId xmlns:a16="http://schemas.microsoft.com/office/drawing/2014/main" id="{8A773A53-AA4F-2DE9-B5B3-3D7EB7753B93}"/>
              </a:ext>
            </a:extLst>
          </p:cNvPr>
          <p:cNvSpPr>
            <a:spLocks noGrp="1"/>
          </p:cNvSpPr>
          <p:nvPr>
            <p:ph idx="1"/>
          </p:nvPr>
        </p:nvSpPr>
        <p:spPr/>
        <p:txBody>
          <a:bodyPr/>
          <a:lstStyle/>
          <a:p>
            <a:pPr eaLnBrk="1" hangingPunct="1">
              <a:buFont typeface="Wingdings" charset="0"/>
              <a:buChar char="§"/>
              <a:defRPr/>
            </a:pPr>
            <a:r>
              <a:rPr lang="en-US" dirty="0"/>
              <a:t>Apple requested that Samsung be forced to stop selling its Galaxy Android based phones in the U.S. while the appeals are pending.</a:t>
            </a:r>
          </a:p>
          <a:p>
            <a:pPr marL="0" indent="0" eaLnBrk="1" hangingPunct="1">
              <a:buFont typeface="Wingdings" charset="0"/>
              <a:buNone/>
              <a:defRPr/>
            </a:pPr>
            <a:endParaRPr lang="en-US" dirty="0"/>
          </a:p>
          <a:p>
            <a:pPr eaLnBrk="1" hangingPunct="1">
              <a:buFont typeface="Wingdings" charset="0"/>
              <a:buChar char="§"/>
              <a:defRPr/>
            </a:pPr>
            <a:r>
              <a:rPr lang="en-US" dirty="0"/>
              <a:t>Largest single damages award in recent history.</a:t>
            </a:r>
          </a:p>
          <a:p>
            <a:pPr marL="0" indent="0" eaLnBrk="1" hangingPunct="1">
              <a:buFont typeface="Wingdings" charset="0"/>
              <a:buNone/>
              <a:defRP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63CE-F262-EBB4-E634-724FEAF58E40}"/>
              </a:ext>
            </a:extLst>
          </p:cNvPr>
          <p:cNvSpPr>
            <a:spLocks noGrp="1"/>
          </p:cNvSpPr>
          <p:nvPr>
            <p:ph type="title"/>
          </p:nvPr>
        </p:nvSpPr>
        <p:spPr>
          <a:xfrm>
            <a:off x="455613" y="273050"/>
            <a:ext cx="8226425" cy="565150"/>
          </a:xfrm>
        </p:spPr>
        <p:txBody>
          <a:bodyPr/>
          <a:lstStyle/>
          <a:p>
            <a:pPr>
              <a:defRPr/>
            </a:pPr>
            <a:r>
              <a:rPr lang="en-US" altLang="en-US"/>
              <a:t>So who is winning?</a:t>
            </a:r>
          </a:p>
        </p:txBody>
      </p:sp>
      <p:sp>
        <p:nvSpPr>
          <p:cNvPr id="3" name="Content Placeholder 2">
            <a:extLst>
              <a:ext uri="{FF2B5EF4-FFF2-40B4-BE49-F238E27FC236}">
                <a16:creationId xmlns:a16="http://schemas.microsoft.com/office/drawing/2014/main" id="{AD38E3A6-B1E4-6CFA-143B-2284EBAABF49}"/>
              </a:ext>
            </a:extLst>
          </p:cNvPr>
          <p:cNvSpPr>
            <a:spLocks noGrp="1"/>
          </p:cNvSpPr>
          <p:nvPr>
            <p:ph idx="1"/>
          </p:nvPr>
        </p:nvSpPr>
        <p:spPr/>
        <p:txBody>
          <a:bodyPr/>
          <a:lstStyle/>
          <a:p>
            <a:pPr>
              <a:buFont typeface="Wingdings" charset="2"/>
              <a:buChar char="§"/>
              <a:defRPr/>
            </a:pPr>
            <a:r>
              <a:rPr lang="en-US" altLang="en-US" sz="2800" dirty="0">
                <a:effectLst/>
              </a:rPr>
              <a:t>Apple has been largely successful against Samsung, with the bulk of rulings and court decisions going in Apple’s favor. Apple has also struck a blow against companies (like Motorola) using predatory licensing on standards-essential patents to seek bans on competing products, and can perhaps claim a moral victory with Samsung outright admitting some of its products copied Apple technology. </a:t>
            </a:r>
            <a:endParaRPr lang="en-US"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F746-3E31-2FCC-E299-1AE646C0C38F}"/>
              </a:ext>
            </a:extLst>
          </p:cNvPr>
          <p:cNvSpPr>
            <a:spLocks noGrp="1"/>
          </p:cNvSpPr>
          <p:nvPr>
            <p:ph type="title"/>
          </p:nvPr>
        </p:nvSpPr>
        <p:spPr>
          <a:xfrm>
            <a:off x="455613" y="273050"/>
            <a:ext cx="8226425" cy="717550"/>
          </a:xfrm>
        </p:spPr>
        <p:txBody>
          <a:bodyPr/>
          <a:lstStyle/>
          <a:p>
            <a:pPr>
              <a:defRPr/>
            </a:pPr>
            <a:r>
              <a:rPr lang="en-US" altLang="en-US"/>
              <a:t>What have they actually won?</a:t>
            </a:r>
          </a:p>
        </p:txBody>
      </p:sp>
      <p:sp>
        <p:nvSpPr>
          <p:cNvPr id="93186" name="Content Placeholder 2">
            <a:extLst>
              <a:ext uri="{FF2B5EF4-FFF2-40B4-BE49-F238E27FC236}">
                <a16:creationId xmlns:a16="http://schemas.microsoft.com/office/drawing/2014/main" id="{BD034B24-48BD-8D1C-E832-1C64DD02D051}"/>
              </a:ext>
            </a:extLst>
          </p:cNvPr>
          <p:cNvSpPr>
            <a:spLocks noGrp="1" noChangeArrowheads="1"/>
          </p:cNvSpPr>
          <p:nvPr>
            <p:ph idx="1"/>
          </p:nvPr>
        </p:nvSpPr>
        <p:spPr>
          <a:xfrm>
            <a:off x="455613" y="1143000"/>
            <a:ext cx="8226425" cy="5257800"/>
          </a:xfrm>
        </p:spPr>
        <p:txBody>
          <a:bodyPr/>
          <a:lstStyle/>
          <a:p>
            <a:pPr>
              <a:defRPr/>
            </a:pPr>
            <a:r>
              <a:rPr lang="en-US" altLang="en-US" sz="2400" dirty="0">
                <a:effectLst/>
              </a:rPr>
              <a:t>A settlement reached in 2018 appears to have prevailed after a slew of appeals</a:t>
            </a:r>
          </a:p>
          <a:p>
            <a:pPr marL="0" indent="0">
              <a:buFont typeface="Wingdings" pitchFamily="2" charset="2"/>
              <a:buNone/>
              <a:defRPr/>
            </a:pPr>
            <a:endParaRPr lang="en-US" altLang="en-US" sz="2400" dirty="0">
              <a:effectLst/>
            </a:endParaRPr>
          </a:p>
          <a:p>
            <a:pPr>
              <a:defRPr/>
            </a:pPr>
            <a:r>
              <a:rPr lang="en-US" altLang="en-US" sz="2400" dirty="0">
                <a:effectLst/>
              </a:rPr>
              <a:t>A jury awarded Apple $500M in damages</a:t>
            </a:r>
          </a:p>
          <a:p>
            <a:pPr>
              <a:defRPr/>
            </a:pPr>
            <a:endParaRPr lang="en-US" altLang="en-US" sz="2400" dirty="0">
              <a:effectLst/>
            </a:endParaRPr>
          </a:p>
          <a:p>
            <a:pPr>
              <a:defRPr/>
            </a:pPr>
            <a:r>
              <a:rPr lang="en-US" altLang="en-US" sz="2400" dirty="0">
                <a:effectLst/>
              </a:rPr>
              <a:t>“And if I had to characterize it, it didn’t really accomplish anything,” said Brian J. Love, a Santa Clara University law professor who tracked the case. “Close to a decade of litigation, hundreds of millions of dollars spent on lawyers, and at the end of the day, NO products were removed from the market”</a:t>
            </a:r>
            <a:endParaRPr lang="en-US" altLang="en-US" dirty="0">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0AE4-7F0E-1516-58EA-A686918A60D9}"/>
              </a:ext>
            </a:extLst>
          </p:cNvPr>
          <p:cNvSpPr>
            <a:spLocks noGrp="1"/>
          </p:cNvSpPr>
          <p:nvPr>
            <p:ph type="title"/>
          </p:nvPr>
        </p:nvSpPr>
        <p:spPr/>
        <p:txBody>
          <a:bodyPr/>
          <a:lstStyle/>
          <a:p>
            <a:pPr>
              <a:defRPr/>
            </a:pPr>
            <a:r>
              <a:rPr lang="en-US" altLang="en-US"/>
              <a:t>The Cost of Litigation</a:t>
            </a:r>
          </a:p>
        </p:txBody>
      </p:sp>
      <p:sp>
        <p:nvSpPr>
          <p:cNvPr id="3" name="Content Placeholder 2">
            <a:extLst>
              <a:ext uri="{FF2B5EF4-FFF2-40B4-BE49-F238E27FC236}">
                <a16:creationId xmlns:a16="http://schemas.microsoft.com/office/drawing/2014/main" id="{5AFEA6AD-33D2-1337-350E-E21B7C3AC127}"/>
              </a:ext>
            </a:extLst>
          </p:cNvPr>
          <p:cNvSpPr>
            <a:spLocks noGrp="1"/>
          </p:cNvSpPr>
          <p:nvPr>
            <p:ph idx="1"/>
          </p:nvPr>
        </p:nvSpPr>
        <p:spPr/>
        <p:txBody>
          <a:bodyPr/>
          <a:lstStyle/>
          <a:p>
            <a:pPr>
              <a:buFont typeface="Wingdings" charset="2"/>
              <a:buChar char="§"/>
              <a:defRPr/>
            </a:pPr>
            <a:endParaRPr lang="en-US" altLang="en-US" dirty="0"/>
          </a:p>
          <a:p>
            <a:pPr>
              <a:buFont typeface="Wingdings" charset="2"/>
              <a:buChar char="§"/>
              <a:defRPr/>
            </a:pPr>
            <a:endParaRPr lang="en-US" altLang="en-US" sz="2800" dirty="0"/>
          </a:p>
          <a:p>
            <a:pPr>
              <a:buFont typeface="Wingdings" charset="2"/>
              <a:buChar char="§"/>
              <a:defRPr/>
            </a:pPr>
            <a:r>
              <a:rPr lang="en-US" altLang="en-US" sz="3600" dirty="0"/>
              <a:t>Who pays for these hundreds of     			IP lawsuits?</a:t>
            </a:r>
          </a:p>
          <a:p>
            <a:pPr>
              <a:buFont typeface="Wingdings" charset="2"/>
              <a:buChar char="§"/>
              <a:defRPr/>
            </a:pPr>
            <a:endParaRPr lang="en-US" altLang="en-US" sz="3600" dirty="0"/>
          </a:p>
          <a:p>
            <a:pPr>
              <a:buFont typeface="Wingdings" charset="2"/>
              <a:buChar char="§"/>
              <a:defRPr/>
            </a:pPr>
            <a:r>
              <a:rPr lang="en-US" altLang="en-US" sz="3600" dirty="0" err="1"/>
              <a:t>Ans</a:t>
            </a:r>
            <a:r>
              <a:rPr lang="en-US" altLang="en-US" sz="3600" dirty="0"/>
              <a:t>:   We Do!  It’s built into the price of selling the product</a:t>
            </a:r>
            <a:r>
              <a:rPr lang="en-US" altLang="en-US" sz="2800" dirty="0"/>
              <a:t>.</a:t>
            </a:r>
          </a:p>
          <a:p>
            <a:pPr>
              <a:buFont typeface="Wingdings" charset="2"/>
              <a:buChar char="§"/>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67FB06-8F95-2644-E741-E930210696D2}"/>
              </a:ext>
            </a:extLst>
          </p:cNvPr>
          <p:cNvSpPr>
            <a:spLocks noGrp="1"/>
          </p:cNvSpPr>
          <p:nvPr>
            <p:ph type="title"/>
          </p:nvPr>
        </p:nvSpPr>
        <p:spPr/>
        <p:txBody>
          <a:bodyPr/>
          <a:lstStyle/>
          <a:p>
            <a:pPr>
              <a:defRPr/>
            </a:pPr>
            <a:r>
              <a:rPr lang="en-US" altLang="en-US"/>
              <a:t>Read more here…..</a:t>
            </a:r>
          </a:p>
        </p:txBody>
      </p:sp>
      <p:sp>
        <p:nvSpPr>
          <p:cNvPr id="5" name="Content Placeholder 4">
            <a:extLst>
              <a:ext uri="{FF2B5EF4-FFF2-40B4-BE49-F238E27FC236}">
                <a16:creationId xmlns:a16="http://schemas.microsoft.com/office/drawing/2014/main" id="{3DF23500-316F-3D50-8840-2B18F95900F9}"/>
              </a:ext>
            </a:extLst>
          </p:cNvPr>
          <p:cNvSpPr>
            <a:spLocks noGrp="1"/>
          </p:cNvSpPr>
          <p:nvPr>
            <p:ph idx="1"/>
          </p:nvPr>
        </p:nvSpPr>
        <p:spPr>
          <a:xfrm>
            <a:off x="455613" y="3276600"/>
            <a:ext cx="8226425" cy="2819400"/>
          </a:xfrm>
        </p:spPr>
        <p:txBody>
          <a:bodyPr/>
          <a:lstStyle/>
          <a:p>
            <a:pPr>
              <a:buFont typeface="Wingdings" charset="2"/>
              <a:buChar char="§"/>
              <a:defRPr/>
            </a:pPr>
            <a:r>
              <a:rPr lang="en-US" dirty="0">
                <a:hlinkClick r:id="rId2"/>
              </a:rPr>
              <a:t>https://www.nytimes.com/2018/06/27/technology/apple-samsung-smartphone-patent.html</a:t>
            </a: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4F4D4F-4AF9-5499-24DF-468CB5B2AA63}"/>
              </a:ext>
            </a:extLst>
          </p:cNvPr>
          <p:cNvSpPr>
            <a:spLocks noGrp="1"/>
          </p:cNvSpPr>
          <p:nvPr>
            <p:ph type="ctrTitle" sz="quarter"/>
          </p:nvPr>
        </p:nvSpPr>
        <p:spPr>
          <a:xfrm>
            <a:off x="455613" y="1249363"/>
            <a:ext cx="8226425" cy="1736725"/>
          </a:xfrm>
        </p:spPr>
        <p:txBody>
          <a:bodyPr/>
          <a:lstStyle/>
          <a:p>
            <a:pPr>
              <a:defRPr/>
            </a:pPr>
            <a:r>
              <a:rPr lang="en-US" dirty="0"/>
              <a:t>Software enabled</a:t>
            </a:r>
            <a:br>
              <a:rPr lang="en-US" dirty="0"/>
            </a:br>
            <a:r>
              <a:rPr lang="en-US" dirty="0"/>
              <a:t>Fraud</a:t>
            </a:r>
          </a:p>
        </p:txBody>
      </p:sp>
      <p:sp>
        <p:nvSpPr>
          <p:cNvPr id="5" name="Subtitle 4">
            <a:extLst>
              <a:ext uri="{FF2B5EF4-FFF2-40B4-BE49-F238E27FC236}">
                <a16:creationId xmlns:a16="http://schemas.microsoft.com/office/drawing/2014/main" id="{F6634F68-5B93-3D5D-F382-B7E7404AC788}"/>
              </a:ext>
            </a:extLst>
          </p:cNvPr>
          <p:cNvSpPr>
            <a:spLocks noGrp="1"/>
          </p:cNvSpPr>
          <p:nvPr>
            <p:ph type="subTitle" sz="quarter" idx="1"/>
          </p:nvPr>
        </p:nvSpPr>
        <p:spPr/>
        <p:txBody>
          <a:bodyPr/>
          <a:lstStyle/>
          <a:p>
            <a:pPr>
              <a:defRPr/>
            </a:pPr>
            <a:endParaRPr lang="en-US" dirty="0"/>
          </a:p>
        </p:txBody>
      </p:sp>
      <p:pic>
        <p:nvPicPr>
          <p:cNvPr id="96259" name="Picture 3" descr="/var/folders/1x/fmlnj7993lqc08r6z5dcfyw00000gn/T/com.microsoft.Word/Content.MSO/851A09A1.tmp">
            <a:extLst>
              <a:ext uri="{FF2B5EF4-FFF2-40B4-BE49-F238E27FC236}">
                <a16:creationId xmlns:a16="http://schemas.microsoft.com/office/drawing/2014/main" id="{FE740D91-62E8-91BA-51FC-AF0F0F81F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238" y="3783013"/>
            <a:ext cx="4067175"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36E085-99CB-460F-B92B-3EE938C947AE}"/>
              </a:ext>
            </a:extLst>
          </p:cNvPr>
          <p:cNvSpPr>
            <a:spLocks noGrp="1"/>
          </p:cNvSpPr>
          <p:nvPr>
            <p:ph type="title"/>
          </p:nvPr>
        </p:nvSpPr>
        <p:spPr>
          <a:xfrm flipV="1">
            <a:off x="722313" y="5768975"/>
            <a:ext cx="7772400" cy="250825"/>
          </a:xfrm>
        </p:spPr>
        <p:txBody>
          <a:bodyPr/>
          <a:lstStyle/>
          <a:p>
            <a:pPr>
              <a:defRPr/>
            </a:pPr>
            <a:endParaRPr lang="en-US" dirty="0"/>
          </a:p>
        </p:txBody>
      </p:sp>
      <p:sp>
        <p:nvSpPr>
          <p:cNvPr id="5" name="Text Placeholder 4">
            <a:extLst>
              <a:ext uri="{FF2B5EF4-FFF2-40B4-BE49-F238E27FC236}">
                <a16:creationId xmlns:a16="http://schemas.microsoft.com/office/drawing/2014/main" id="{7D4C6DCD-2F9E-D24A-D6C2-712622BF5974}"/>
              </a:ext>
            </a:extLst>
          </p:cNvPr>
          <p:cNvSpPr>
            <a:spLocks noGrp="1"/>
          </p:cNvSpPr>
          <p:nvPr>
            <p:ph type="body" idx="1"/>
          </p:nvPr>
        </p:nvSpPr>
        <p:spPr>
          <a:xfrm>
            <a:off x="722313" y="914400"/>
            <a:ext cx="7772400" cy="1066800"/>
          </a:xfrm>
        </p:spPr>
        <p:txBody>
          <a:bodyPr/>
          <a:lstStyle/>
          <a:p>
            <a:pPr>
              <a:buFont typeface="Wingdings" charset="2"/>
              <a:buNone/>
              <a:defRPr/>
            </a:pPr>
            <a:r>
              <a:rPr lang="en-US" altLang="en-US" sz="4800" dirty="0" err="1"/>
              <a:t>Volkswagon</a:t>
            </a:r>
            <a:r>
              <a:rPr lang="en-US" altLang="en-US" sz="4800" dirty="0"/>
              <a:t> </a:t>
            </a:r>
            <a:r>
              <a:rPr lang="en-US" altLang="en-US" sz="4800" dirty="0" err="1"/>
              <a:t>DieselGate</a:t>
            </a:r>
            <a:r>
              <a:rPr lang="en-US" altLang="en-US" sz="4800" dirty="0"/>
              <a:t> !!</a:t>
            </a:r>
          </a:p>
        </p:txBody>
      </p:sp>
      <p:sp>
        <p:nvSpPr>
          <p:cNvPr id="97283" name="Rectangle 4">
            <a:extLst>
              <a:ext uri="{FF2B5EF4-FFF2-40B4-BE49-F238E27FC236}">
                <a16:creationId xmlns:a16="http://schemas.microsoft.com/office/drawing/2014/main" id="{FC2CA214-EB9D-C2B7-71FC-DF26F262EE84}"/>
              </a:ext>
            </a:extLst>
          </p:cNvPr>
          <p:cNvSpPr>
            <a:spLocks noChangeArrowheads="1"/>
          </p:cNvSpPr>
          <p:nvPr/>
        </p:nvSpPr>
        <p:spPr bwMode="auto">
          <a:xfrm>
            <a:off x="1295400" y="1993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pitchFamily="2" charset="0"/>
            </a:endParaRPr>
          </a:p>
        </p:txBody>
      </p:sp>
      <p:pic>
        <p:nvPicPr>
          <p:cNvPr id="97284" name="Picture 2" descr="/var/folders/1x/fmlnj7993lqc08r6z5dcfyw00000gn/T/com.microsoft.Word/Content.MSO/40F2C7DB.tmp">
            <a:extLst>
              <a:ext uri="{FF2B5EF4-FFF2-40B4-BE49-F238E27FC236}">
                <a16:creationId xmlns:a16="http://schemas.microsoft.com/office/drawing/2014/main" id="{851C3764-05FF-05C1-A3DE-D0D53C399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51100"/>
            <a:ext cx="6248400"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Rectangle 5">
            <a:hlinkClick r:id="rId3"/>
            <a:extLst>
              <a:ext uri="{FF2B5EF4-FFF2-40B4-BE49-F238E27FC236}">
                <a16:creationId xmlns:a16="http://schemas.microsoft.com/office/drawing/2014/main" id="{BB5AE725-59C8-A379-0CB2-00D147226F18}"/>
              </a:ext>
            </a:extLst>
          </p:cNvPr>
          <p:cNvSpPr>
            <a:spLocks noChangeArrowheads="1"/>
          </p:cNvSpPr>
          <p:nvPr/>
        </p:nvSpPr>
        <p:spPr bwMode="auto">
          <a:xfrm>
            <a:off x="1295400" y="4775200"/>
            <a:ext cx="9144000" cy="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fontAlgn="t">
              <a:spcBef>
                <a:spcPct val="0"/>
              </a:spcBef>
              <a:buClrTx/>
              <a:buSzTx/>
              <a:buFontTx/>
              <a:buNone/>
            </a:pPr>
            <a:r>
              <a:rPr lang="en-US" altLang="en-US" sz="800" u="sng">
                <a:solidFill>
                  <a:srgbClr val="70757A"/>
                </a:solidFill>
                <a:hlinkClick r:id="rId3"/>
              </a:rPr>
              <a:t>640</a:t>
            </a:r>
            <a:r>
              <a:rPr lang="en-US" altLang="en-US" sz="800" u="sng">
                <a:solidFill>
                  <a:srgbClr val="70757A"/>
                </a:solidFill>
                <a:latin typeface="Calibri" panose="020F0502020204030204" pitchFamily="34" charset="0"/>
                <a:hlinkClick r:id="rId3"/>
              </a:rPr>
              <a:t> </a:t>
            </a:r>
            <a:r>
              <a:rPr lang="en-US" altLang="en-US" sz="800" u="sng">
                <a:solidFill>
                  <a:srgbClr val="70757A"/>
                </a:solidFill>
                <a:hlinkClick r:id="rId3"/>
              </a:rPr>
              <a:t>×</a:t>
            </a:r>
            <a:r>
              <a:rPr lang="en-US" altLang="en-US" sz="800" u="sng">
                <a:solidFill>
                  <a:srgbClr val="70757A"/>
                </a:solidFill>
                <a:latin typeface="Calibri" panose="020F0502020204030204" pitchFamily="34" charset="0"/>
                <a:hlinkClick r:id="rId3"/>
              </a:rPr>
              <a:t> </a:t>
            </a:r>
            <a:r>
              <a:rPr lang="en-US" altLang="en-US" sz="800" u="sng">
                <a:solidFill>
                  <a:srgbClr val="70757A"/>
                </a:solidFill>
                <a:hlinkClick r:id="rId3"/>
              </a:rPr>
              <a:t>426</a:t>
            </a:r>
            <a:endParaRPr lang="en-US" altLang="en-US" sz="800">
              <a:latin typeface="Times" pitchFamily="2" charset="0"/>
            </a:endParaRPr>
          </a:p>
          <a:p>
            <a:pPr fontAlgn="t">
              <a:spcBef>
                <a:spcPct val="0"/>
              </a:spcBef>
              <a:buClrTx/>
              <a:buSzTx/>
              <a:buFontTx/>
              <a:buNone/>
            </a:pPr>
            <a:br>
              <a:rPr lang="en-US" altLang="en-US" sz="100">
                <a:solidFill>
                  <a:srgbClr val="660099"/>
                </a:solidFill>
                <a:hlinkClick r:id="rId4"/>
              </a:rPr>
            </a:br>
            <a:endParaRPr lang="en-US" altLang="en-US" sz="800">
              <a:latin typeface="Times" pitchFamily="2" charset="0"/>
            </a:endParaRPr>
          </a:p>
          <a:p>
            <a:pPr>
              <a:spcBef>
                <a:spcPct val="0"/>
              </a:spcBef>
              <a:buClrTx/>
              <a:buSzTx/>
              <a:buFontTx/>
              <a:buNone/>
            </a:pPr>
            <a:endParaRPr lang="en-US" altLang="en-US" sz="2400">
              <a:latin typeface="Times"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E7DF-026F-6CB9-1AAA-68126A3C7109}"/>
              </a:ext>
            </a:extLst>
          </p:cNvPr>
          <p:cNvSpPr>
            <a:spLocks noGrp="1"/>
          </p:cNvSpPr>
          <p:nvPr>
            <p:ph type="title"/>
          </p:nvPr>
        </p:nvSpPr>
        <p:spPr/>
        <p:txBody>
          <a:bodyPr/>
          <a:lstStyle/>
          <a:p>
            <a:pPr>
              <a:defRPr/>
            </a:pPr>
            <a:endParaRPr lang="en-US"/>
          </a:p>
        </p:txBody>
      </p:sp>
      <p:sp>
        <p:nvSpPr>
          <p:cNvPr id="3" name="Text Placeholder 2">
            <a:extLst>
              <a:ext uri="{FF2B5EF4-FFF2-40B4-BE49-F238E27FC236}">
                <a16:creationId xmlns:a16="http://schemas.microsoft.com/office/drawing/2014/main" id="{B487E7FD-A2BF-7FF3-7C41-C68608167AF6}"/>
              </a:ext>
            </a:extLst>
          </p:cNvPr>
          <p:cNvSpPr>
            <a:spLocks noGrp="1"/>
          </p:cNvSpPr>
          <p:nvPr>
            <p:ph type="body" idx="1"/>
          </p:nvPr>
        </p:nvSpPr>
        <p:spPr>
          <a:xfrm>
            <a:off x="722313" y="3725861"/>
            <a:ext cx="7772400" cy="2043107"/>
          </a:xfrm>
        </p:spPr>
        <p:txBody>
          <a:bodyPr/>
          <a:lstStyle/>
          <a:p>
            <a:pPr>
              <a:defRPr/>
            </a:pPr>
            <a:r>
              <a:rPr lang="en-US" sz="3200" dirty="0">
                <a:effectLst/>
              </a:rPr>
              <a:t>Volkswagen admits 11 million diesel cars      have sneaky software installed !!!!</a:t>
            </a:r>
          </a:p>
          <a:p>
            <a:pPr>
              <a:defRPr/>
            </a:pPr>
            <a:endParaRPr lang="en-US" dirty="0"/>
          </a:p>
        </p:txBody>
      </p:sp>
      <p:sp>
        <p:nvSpPr>
          <p:cNvPr id="98307" name="Rectangle 2">
            <a:extLst>
              <a:ext uri="{FF2B5EF4-FFF2-40B4-BE49-F238E27FC236}">
                <a16:creationId xmlns:a16="http://schemas.microsoft.com/office/drawing/2014/main" id="{DC64ED4D-B2D4-0A9A-5A03-186EBEB564D5}"/>
              </a:ext>
            </a:extLst>
          </p:cNvPr>
          <p:cNvSpPr>
            <a:spLocks noChangeArrowheads="1"/>
          </p:cNvSpPr>
          <p:nvPr/>
        </p:nvSpPr>
        <p:spPr bwMode="auto">
          <a:xfrm>
            <a:off x="2667000" y="177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pitchFamily="2" charset="0"/>
            </a:endParaRPr>
          </a:p>
        </p:txBody>
      </p:sp>
      <p:pic>
        <p:nvPicPr>
          <p:cNvPr id="98308" name="Picture 3" descr="/var/folders/1x/fmlnj7993lqc08r6z5dcfyw00000gn/T/com.microsoft.Word/Content.MSO/851A09A1.tmp">
            <a:extLst>
              <a:ext uri="{FF2B5EF4-FFF2-40B4-BE49-F238E27FC236}">
                <a16:creationId xmlns:a16="http://schemas.microsoft.com/office/drawing/2014/main" id="{E9FB683D-F6E6-69D6-D674-96E909BB0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669925"/>
            <a:ext cx="494347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Rectangle 3">
            <a:extLst>
              <a:ext uri="{FF2B5EF4-FFF2-40B4-BE49-F238E27FC236}">
                <a16:creationId xmlns:a16="http://schemas.microsoft.com/office/drawing/2014/main" id="{98516AD3-6BA8-04BC-EB95-48B109CC8305}"/>
              </a:ext>
            </a:extLst>
          </p:cNvPr>
          <p:cNvSpPr>
            <a:spLocks noChangeArrowheads="1"/>
          </p:cNvSpPr>
          <p:nvPr/>
        </p:nvSpPr>
        <p:spPr bwMode="auto">
          <a:xfrm>
            <a:off x="2667000" y="276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pitchFamily="2"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449A92-F9E8-0E7D-2FEF-41F529EF1388}"/>
              </a:ext>
            </a:extLst>
          </p:cNvPr>
          <p:cNvSpPr>
            <a:spLocks noGrp="1"/>
          </p:cNvSpPr>
          <p:nvPr>
            <p:ph type="title"/>
          </p:nvPr>
        </p:nvSpPr>
        <p:spPr>
          <a:xfrm>
            <a:off x="455613" y="273050"/>
            <a:ext cx="8226425" cy="717550"/>
          </a:xfrm>
        </p:spPr>
        <p:txBody>
          <a:bodyPr/>
          <a:lstStyle/>
          <a:p>
            <a:pPr>
              <a:defRPr/>
            </a:pPr>
            <a:r>
              <a:rPr lang="en-US" altLang="en-US" sz="2800" dirty="0"/>
              <a:t>Possibly the most expensive Computer enabled fraud ever</a:t>
            </a:r>
            <a:r>
              <a:rPr lang="is-IS" altLang="en-US" sz="2800" dirty="0"/>
              <a:t>…so far</a:t>
            </a:r>
            <a:endParaRPr lang="en-US" altLang="en-US" sz="2800" dirty="0"/>
          </a:p>
        </p:txBody>
      </p:sp>
      <p:sp>
        <p:nvSpPr>
          <p:cNvPr id="5" name="Content Placeholder 4">
            <a:extLst>
              <a:ext uri="{FF2B5EF4-FFF2-40B4-BE49-F238E27FC236}">
                <a16:creationId xmlns:a16="http://schemas.microsoft.com/office/drawing/2014/main" id="{008C9FD4-FB8F-BA13-4345-409BB58CFA83}"/>
              </a:ext>
            </a:extLst>
          </p:cNvPr>
          <p:cNvSpPr>
            <a:spLocks noGrp="1"/>
          </p:cNvSpPr>
          <p:nvPr>
            <p:ph idx="1"/>
          </p:nvPr>
        </p:nvSpPr>
        <p:spPr/>
        <p:txBody>
          <a:bodyPr/>
          <a:lstStyle/>
          <a:p>
            <a:pPr>
              <a:buFont typeface="Wingdings" charset="2"/>
              <a:buChar char="§"/>
              <a:defRPr/>
            </a:pPr>
            <a:r>
              <a:rPr lang="en-US" altLang="en-US" sz="2400" dirty="0"/>
              <a:t>VW falsified emissions data for turbo diesel cars when they were being measured on the test station</a:t>
            </a:r>
          </a:p>
          <a:p>
            <a:pPr>
              <a:buFont typeface="Wingdings" charset="2"/>
              <a:buChar char="§"/>
              <a:defRPr/>
            </a:pPr>
            <a:r>
              <a:rPr lang="en-US" altLang="en-US" sz="2400" dirty="0"/>
              <a:t>Software changed the engine parameters and performance when car was actually being driven on the road and the car emissions increased substantially in real driving as opposed to testing</a:t>
            </a:r>
          </a:p>
          <a:p>
            <a:pPr>
              <a:buFont typeface="Wingdings" charset="2"/>
              <a:buChar char="§"/>
              <a:defRPr/>
            </a:pPr>
            <a:r>
              <a:rPr lang="en-US" altLang="en-US" sz="2400" dirty="0"/>
              <a:t>This deception was intentional and approved by senior managers at VW.</a:t>
            </a:r>
          </a:p>
          <a:p>
            <a:pPr>
              <a:buFont typeface="Wingdings" charset="2"/>
              <a:buChar char="§"/>
              <a:defRPr/>
            </a:pPr>
            <a:r>
              <a:rPr lang="en-US" altLang="en-US" sz="2400" dirty="0"/>
              <a:t>The fraud was initially discovered by student scientists at West Virginia U.  who were comparing the performance of various turbo diesel cars as part of a research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3A34BC01-E724-8FCE-1312-62AF9FC65B74}"/>
              </a:ext>
            </a:extLst>
          </p:cNvPr>
          <p:cNvSpPr>
            <a:spLocks noGrp="1" noChangeArrowheads="1"/>
          </p:cNvSpPr>
          <p:nvPr>
            <p:ph type="title"/>
          </p:nvPr>
        </p:nvSpPr>
        <p:spPr/>
        <p:txBody>
          <a:bodyPr/>
          <a:lstStyle/>
          <a:p>
            <a:pPr eaLnBrk="1" hangingPunct="1">
              <a:defRPr/>
            </a:pPr>
            <a:r>
              <a:rPr lang="en-US" sz="3600"/>
              <a:t>Most common ownership model is licensing model</a:t>
            </a:r>
            <a:endParaRPr lang="en-US"/>
          </a:p>
        </p:txBody>
      </p:sp>
      <p:sp>
        <p:nvSpPr>
          <p:cNvPr id="214019" name="Rectangle 3">
            <a:extLst>
              <a:ext uri="{FF2B5EF4-FFF2-40B4-BE49-F238E27FC236}">
                <a16:creationId xmlns:a16="http://schemas.microsoft.com/office/drawing/2014/main" id="{281F96C6-B884-342C-D262-C3279053F02B}"/>
              </a:ext>
            </a:extLst>
          </p:cNvPr>
          <p:cNvSpPr>
            <a:spLocks noGrp="1" noChangeArrowheads="1"/>
          </p:cNvSpPr>
          <p:nvPr>
            <p:ph type="body" idx="1"/>
          </p:nvPr>
        </p:nvSpPr>
        <p:spPr>
          <a:xfrm>
            <a:off x="1066800" y="1981200"/>
            <a:ext cx="7772400" cy="4114800"/>
          </a:xfrm>
        </p:spPr>
        <p:txBody>
          <a:bodyPr/>
          <a:lstStyle/>
          <a:p>
            <a:pPr eaLnBrk="1" hangingPunct="1">
              <a:buFont typeface="Wingdings" charset="2"/>
              <a:buChar char="§"/>
              <a:defRPr/>
            </a:pPr>
            <a:r>
              <a:rPr lang="en-US" altLang="en-US"/>
              <a:t>Typical restrictions may include:</a:t>
            </a:r>
          </a:p>
          <a:p>
            <a:pPr lvl="1" eaLnBrk="1" hangingPunct="1">
              <a:buFont typeface="Wingdings" charset="2"/>
              <a:buChar char="§"/>
              <a:defRPr/>
            </a:pPr>
            <a:r>
              <a:rPr lang="en-US" altLang="en-US"/>
              <a:t>Copy restrictions</a:t>
            </a:r>
          </a:p>
          <a:p>
            <a:pPr lvl="1" eaLnBrk="1" hangingPunct="1">
              <a:buFont typeface="Wingdings" charset="2"/>
              <a:buChar char="§"/>
              <a:defRPr/>
            </a:pPr>
            <a:r>
              <a:rPr lang="en-US" altLang="en-US"/>
              <a:t>Limited to certain number of  computers</a:t>
            </a:r>
          </a:p>
          <a:p>
            <a:pPr lvl="1" eaLnBrk="1" hangingPunct="1">
              <a:buFont typeface="Wingdings" charset="2"/>
              <a:buChar char="§"/>
              <a:defRPr/>
            </a:pPr>
            <a:r>
              <a:rPr lang="en-US" altLang="en-US"/>
              <a:t>Limited to certain number of users</a:t>
            </a:r>
          </a:p>
          <a:p>
            <a:pPr lvl="1" eaLnBrk="1" hangingPunct="1">
              <a:buFont typeface="Wingdings" charset="2"/>
              <a:buChar char="§"/>
              <a:defRPr/>
            </a:pPr>
            <a:r>
              <a:rPr lang="en-US" altLang="en-US"/>
              <a:t>Limited in Time and must be renewed</a:t>
            </a:r>
          </a:p>
          <a:p>
            <a:pPr lvl="1" eaLnBrk="1" hangingPunct="1">
              <a:buFont typeface="Wingdings" charset="2"/>
              <a:buChar char="§"/>
              <a:defRPr/>
            </a:pPr>
            <a:r>
              <a:rPr lang="en-US" altLang="en-US"/>
              <a:t>Limited Geography of use</a:t>
            </a:r>
          </a:p>
          <a:p>
            <a:pPr lvl="1" eaLnBrk="1" hangingPunct="1">
              <a:buFont typeface="Wingdings" charset="2"/>
              <a:buChar char="§"/>
              <a:defRPr/>
            </a:pPr>
            <a:r>
              <a:rPr lang="en-US" altLang="en-US"/>
              <a:t>Limited Functionality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 calcmode="lin" valueType="num">
                                      <p:cBhvr additive="base">
                                        <p:cTn id="7" dur="500" fill="hold"/>
                                        <p:tgtEl>
                                          <p:spTgt spid="214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40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4019">
                                            <p:txEl>
                                              <p:pRg st="1" end="1"/>
                                            </p:txEl>
                                          </p:spTgt>
                                        </p:tgtEl>
                                        <p:attrNameLst>
                                          <p:attrName>style.visibility</p:attrName>
                                        </p:attrNameLst>
                                      </p:cBhvr>
                                      <p:to>
                                        <p:strVal val="visible"/>
                                      </p:to>
                                    </p:set>
                                    <p:anim calcmode="lin" valueType="num">
                                      <p:cBhvr additive="base">
                                        <p:cTn id="11" dur="500" fill="hold"/>
                                        <p:tgtEl>
                                          <p:spTgt spid="2140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40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anim calcmode="lin" valueType="num">
                                      <p:cBhvr additive="base">
                                        <p:cTn id="15" dur="500" fill="hold"/>
                                        <p:tgtEl>
                                          <p:spTgt spid="2140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140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4019">
                                            <p:txEl>
                                              <p:pRg st="3" end="3"/>
                                            </p:txEl>
                                          </p:spTgt>
                                        </p:tgtEl>
                                        <p:attrNameLst>
                                          <p:attrName>style.visibility</p:attrName>
                                        </p:attrNameLst>
                                      </p:cBhvr>
                                      <p:to>
                                        <p:strVal val="visible"/>
                                      </p:to>
                                    </p:set>
                                    <p:anim calcmode="lin" valueType="num">
                                      <p:cBhvr additive="base">
                                        <p:cTn id="19" dur="500" fill="hold"/>
                                        <p:tgtEl>
                                          <p:spTgt spid="2140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401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4019">
                                            <p:txEl>
                                              <p:pRg st="4" end="4"/>
                                            </p:txEl>
                                          </p:spTgt>
                                        </p:tgtEl>
                                        <p:attrNameLst>
                                          <p:attrName>style.visibility</p:attrName>
                                        </p:attrNameLst>
                                      </p:cBhvr>
                                      <p:to>
                                        <p:strVal val="visible"/>
                                      </p:to>
                                    </p:set>
                                    <p:anim calcmode="lin" valueType="num">
                                      <p:cBhvr additive="base">
                                        <p:cTn id="23" dur="500" fill="hold"/>
                                        <p:tgtEl>
                                          <p:spTgt spid="21401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401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14019">
                                            <p:txEl>
                                              <p:pRg st="5" end="5"/>
                                            </p:txEl>
                                          </p:spTgt>
                                        </p:tgtEl>
                                        <p:attrNameLst>
                                          <p:attrName>style.visibility</p:attrName>
                                        </p:attrNameLst>
                                      </p:cBhvr>
                                      <p:to>
                                        <p:strVal val="visible"/>
                                      </p:to>
                                    </p:set>
                                    <p:anim calcmode="lin" valueType="num">
                                      <p:cBhvr additive="base">
                                        <p:cTn id="27" dur="500" fill="hold"/>
                                        <p:tgtEl>
                                          <p:spTgt spid="21401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401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14019">
                                            <p:txEl>
                                              <p:pRg st="6" end="6"/>
                                            </p:txEl>
                                          </p:spTgt>
                                        </p:tgtEl>
                                        <p:attrNameLst>
                                          <p:attrName>style.visibility</p:attrName>
                                        </p:attrNameLst>
                                      </p:cBhvr>
                                      <p:to>
                                        <p:strVal val="visible"/>
                                      </p:to>
                                    </p:set>
                                    <p:anim calcmode="lin" valueType="num">
                                      <p:cBhvr additive="base">
                                        <p:cTn id="31" dur="500" fill="hold"/>
                                        <p:tgtEl>
                                          <p:spTgt spid="21401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40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2D81-701E-4A18-321E-D9C2DD1D39C6}"/>
              </a:ext>
            </a:extLst>
          </p:cNvPr>
          <p:cNvSpPr>
            <a:spLocks noGrp="1"/>
          </p:cNvSpPr>
          <p:nvPr>
            <p:ph type="title"/>
          </p:nvPr>
        </p:nvSpPr>
        <p:spPr>
          <a:xfrm>
            <a:off x="628650" y="1131888"/>
            <a:ext cx="7886700" cy="357187"/>
          </a:xfrm>
        </p:spPr>
        <p:txBody>
          <a:bodyPr>
            <a:normAutofit fontScale="90000"/>
          </a:bodyPr>
          <a:lstStyle/>
          <a:p>
            <a:pPr>
              <a:defRPr/>
            </a:pPr>
            <a:r>
              <a:rPr lang="en-US" dirty="0"/>
              <a:t>Anatomy of the VW Fraud</a:t>
            </a:r>
          </a:p>
        </p:txBody>
      </p:sp>
      <p:sp>
        <p:nvSpPr>
          <p:cNvPr id="3" name="Content Placeholder 2">
            <a:extLst>
              <a:ext uri="{FF2B5EF4-FFF2-40B4-BE49-F238E27FC236}">
                <a16:creationId xmlns:a16="http://schemas.microsoft.com/office/drawing/2014/main" id="{8C8B2E02-AAD5-14F0-8C31-4D2E65D40DC2}"/>
              </a:ext>
            </a:extLst>
          </p:cNvPr>
          <p:cNvSpPr>
            <a:spLocks noGrp="1"/>
          </p:cNvSpPr>
          <p:nvPr>
            <p:ph idx="1"/>
          </p:nvPr>
        </p:nvSpPr>
        <p:spPr>
          <a:xfrm>
            <a:off x="2398713" y="7167563"/>
            <a:ext cx="7886700" cy="234950"/>
          </a:xfrm>
        </p:spPr>
        <p:txBody>
          <a:bodyPr>
            <a:normAutofit fontScale="32500" lnSpcReduction="20000"/>
          </a:bodyPr>
          <a:lstStyle/>
          <a:p>
            <a:pPr>
              <a:defRPr/>
            </a:pPr>
            <a:endParaRPr lang="en-US" dirty="0"/>
          </a:p>
        </p:txBody>
      </p:sp>
      <p:sp>
        <p:nvSpPr>
          <p:cNvPr id="100355" name="Rectangle 2">
            <a:extLst>
              <a:ext uri="{FF2B5EF4-FFF2-40B4-BE49-F238E27FC236}">
                <a16:creationId xmlns:a16="http://schemas.microsoft.com/office/drawing/2014/main" id="{388BBEA3-F31B-BA3E-8D8B-0FDB2916A9CC}"/>
              </a:ext>
            </a:extLst>
          </p:cNvPr>
          <p:cNvSpPr>
            <a:spLocks noChangeArrowheads="1"/>
          </p:cNvSpPr>
          <p:nvPr/>
        </p:nvSpPr>
        <p:spPr bwMode="auto">
          <a:xfrm>
            <a:off x="1770063" y="1909763"/>
            <a:ext cx="13811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imes" pitchFamily="2" charset="0"/>
            </a:endParaRPr>
          </a:p>
        </p:txBody>
      </p:sp>
      <p:pic>
        <p:nvPicPr>
          <p:cNvPr id="100356" name="Picture 1" descr="A close up of a map&#10;&#10;Description automatically generated">
            <a:extLst>
              <a:ext uri="{FF2B5EF4-FFF2-40B4-BE49-F238E27FC236}">
                <a16:creationId xmlns:a16="http://schemas.microsoft.com/office/drawing/2014/main" id="{87527A4E-F555-CF1E-5C82-79728F2F349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08088" y="1971675"/>
            <a:ext cx="703262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3">
            <a:extLst>
              <a:ext uri="{FF2B5EF4-FFF2-40B4-BE49-F238E27FC236}">
                <a16:creationId xmlns:a16="http://schemas.microsoft.com/office/drawing/2014/main" id="{ED720A9F-8648-CA12-889E-7C2158FC4C18}"/>
              </a:ext>
            </a:extLst>
          </p:cNvPr>
          <p:cNvSpPr>
            <a:spLocks noChangeArrowheads="1"/>
          </p:cNvSpPr>
          <p:nvPr/>
        </p:nvSpPr>
        <p:spPr bwMode="auto">
          <a:xfrm>
            <a:off x="1770063" y="5024438"/>
            <a:ext cx="13811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imes" pitchFamily="2" charset="0"/>
            </a:endParaRPr>
          </a:p>
        </p:txBody>
      </p:sp>
      <p:sp>
        <p:nvSpPr>
          <p:cNvPr id="100358" name="TextBox 5">
            <a:extLst>
              <a:ext uri="{FF2B5EF4-FFF2-40B4-BE49-F238E27FC236}">
                <a16:creationId xmlns:a16="http://schemas.microsoft.com/office/drawing/2014/main" id="{ACF5A0C8-F9D5-A0A5-926D-A7BC23C716CC}"/>
              </a:ext>
            </a:extLst>
          </p:cNvPr>
          <p:cNvSpPr txBox="1">
            <a:spLocks noChangeArrowheads="1"/>
          </p:cNvSpPr>
          <p:nvPr/>
        </p:nvSpPr>
        <p:spPr bwMode="auto">
          <a:xfrm>
            <a:off x="3697288" y="3948113"/>
            <a:ext cx="279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
                <a:solidFill>
                  <a:srgbClr val="FF0000"/>
                </a:solidFill>
                <a:latin typeface="Times" pitchFamily="2" charset="0"/>
              </a:rPr>
              <a:t>Nitrogen Oxide Capture Device</a:t>
            </a:r>
          </a:p>
        </p:txBody>
      </p:sp>
      <p:sp>
        <p:nvSpPr>
          <p:cNvPr id="100359" name="TextBox 6">
            <a:extLst>
              <a:ext uri="{FF2B5EF4-FFF2-40B4-BE49-F238E27FC236}">
                <a16:creationId xmlns:a16="http://schemas.microsoft.com/office/drawing/2014/main" id="{808D1040-7B69-43EB-6AA6-0B17AE66CF81}"/>
              </a:ext>
            </a:extLst>
          </p:cNvPr>
          <p:cNvSpPr txBox="1">
            <a:spLocks noChangeArrowheads="1"/>
          </p:cNvSpPr>
          <p:nvPr/>
        </p:nvSpPr>
        <p:spPr bwMode="auto">
          <a:xfrm>
            <a:off x="2514600" y="2982913"/>
            <a:ext cx="1643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
                <a:solidFill>
                  <a:srgbClr val="FF0000"/>
                </a:solidFill>
                <a:latin typeface="Times" pitchFamily="2" charset="0"/>
              </a:rPr>
              <a:t>Controller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0613-5DFF-3022-9CC9-09290C4B78C4}"/>
              </a:ext>
            </a:extLst>
          </p:cNvPr>
          <p:cNvSpPr>
            <a:spLocks noGrp="1"/>
          </p:cNvSpPr>
          <p:nvPr>
            <p:ph type="title"/>
          </p:nvPr>
        </p:nvSpPr>
        <p:spPr>
          <a:xfrm>
            <a:off x="455613" y="273050"/>
            <a:ext cx="8226425" cy="488950"/>
          </a:xfrm>
        </p:spPr>
        <p:txBody>
          <a:bodyPr/>
          <a:lstStyle/>
          <a:p>
            <a:pPr>
              <a:defRPr/>
            </a:pPr>
            <a:r>
              <a:rPr lang="en-US" altLang="en-US" sz="3600"/>
              <a:t>Consequences of “</a:t>
            </a:r>
            <a:r>
              <a:rPr lang="en-US" altLang="ja-JP" sz="3600"/>
              <a:t>Dieselgate</a:t>
            </a:r>
            <a:r>
              <a:rPr lang="en-US" altLang="en-US"/>
              <a:t>”</a:t>
            </a:r>
          </a:p>
        </p:txBody>
      </p:sp>
      <p:sp>
        <p:nvSpPr>
          <p:cNvPr id="3" name="Content Placeholder 2">
            <a:extLst>
              <a:ext uri="{FF2B5EF4-FFF2-40B4-BE49-F238E27FC236}">
                <a16:creationId xmlns:a16="http://schemas.microsoft.com/office/drawing/2014/main" id="{C64838F2-D036-74B0-0C4C-99791039DB3C}"/>
              </a:ext>
            </a:extLst>
          </p:cNvPr>
          <p:cNvSpPr>
            <a:spLocks noGrp="1"/>
          </p:cNvSpPr>
          <p:nvPr>
            <p:ph idx="1"/>
          </p:nvPr>
        </p:nvSpPr>
        <p:spPr>
          <a:xfrm>
            <a:off x="455613" y="914400"/>
            <a:ext cx="8226425" cy="5181600"/>
          </a:xfrm>
        </p:spPr>
        <p:txBody>
          <a:bodyPr/>
          <a:lstStyle/>
          <a:p>
            <a:pPr>
              <a:buFont typeface="Wingdings" charset="0"/>
              <a:buChar char="§"/>
              <a:defRPr/>
            </a:pPr>
            <a:r>
              <a:rPr lang="en-US" sz="2400" dirty="0"/>
              <a:t>Over 11 million cars worldwide and half a million in the U.S. are implicated in the deception</a:t>
            </a:r>
          </a:p>
          <a:p>
            <a:pPr>
              <a:buFont typeface="Wingdings" charset="0"/>
              <a:buChar char="§"/>
              <a:defRPr/>
            </a:pPr>
            <a:r>
              <a:rPr lang="en-US" sz="2400" dirty="0"/>
              <a:t>VW has pledged </a:t>
            </a:r>
            <a:r>
              <a:rPr lang="en-US" sz="2400" dirty="0">
                <a:solidFill>
                  <a:srgbClr val="FF0000"/>
                </a:solidFill>
              </a:rPr>
              <a:t>$30B</a:t>
            </a:r>
            <a:r>
              <a:rPr lang="en-US" sz="2400" dirty="0"/>
              <a:t> to rectify the problem and compensate owners!</a:t>
            </a:r>
          </a:p>
          <a:p>
            <a:pPr>
              <a:buFont typeface="Wingdings" charset="0"/>
              <a:buChar char="§"/>
              <a:defRPr/>
            </a:pPr>
            <a:r>
              <a:rPr lang="en-US" sz="2400" dirty="0"/>
              <a:t>In addition they have agreed to a $2.8B fine imposed by the U.S. Govt.</a:t>
            </a:r>
          </a:p>
          <a:p>
            <a:pPr>
              <a:buFont typeface="Wingdings" charset="0"/>
              <a:buChar char="§"/>
              <a:defRPr/>
            </a:pPr>
            <a:r>
              <a:rPr lang="en-US" sz="2400" dirty="0"/>
              <a:t>Criminal indictments have been handed down in Germany against senior leadership that is implicated in the scandal</a:t>
            </a:r>
          </a:p>
          <a:p>
            <a:pPr>
              <a:buFont typeface="Wingdings" charset="0"/>
              <a:buChar char="§"/>
              <a:defRPr/>
            </a:pPr>
            <a:r>
              <a:rPr lang="en-US" sz="2400" dirty="0"/>
              <a:t>VW stock lost over 50% of its value but has recovered</a:t>
            </a:r>
          </a:p>
          <a:p>
            <a:pPr>
              <a:buFont typeface="Wingdings" charset="0"/>
              <a:buChar char="§"/>
              <a:defRPr/>
            </a:pPr>
            <a:r>
              <a:rPr lang="en-US" sz="2400" dirty="0"/>
              <a:t>Similar issues are under investigation against Audi, Volvo, Renault, Fiat and Hyundai diesels</a:t>
            </a:r>
          </a:p>
          <a:p>
            <a:pPr>
              <a:buFont typeface="Wingdings" charset="0"/>
              <a:buChar char="§"/>
              <a:defRPr/>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ACFC-2A44-8A61-45F4-B9AA9B9600A6}"/>
              </a:ext>
            </a:extLst>
          </p:cNvPr>
          <p:cNvSpPr>
            <a:spLocks noGrp="1"/>
          </p:cNvSpPr>
          <p:nvPr>
            <p:ph type="title"/>
          </p:nvPr>
        </p:nvSpPr>
        <p:spPr/>
        <p:txBody>
          <a:bodyPr/>
          <a:lstStyle/>
          <a:p>
            <a:pPr>
              <a:defRPr/>
            </a:pPr>
            <a:endParaRPr lang="en-US" dirty="0"/>
          </a:p>
        </p:txBody>
      </p:sp>
      <p:sp>
        <p:nvSpPr>
          <p:cNvPr id="3" name="Content Placeholder 2">
            <a:extLst>
              <a:ext uri="{FF2B5EF4-FFF2-40B4-BE49-F238E27FC236}">
                <a16:creationId xmlns:a16="http://schemas.microsoft.com/office/drawing/2014/main" id="{AC4E7CCE-D144-D7B9-930A-E0F4721EEC5A}"/>
              </a:ext>
            </a:extLst>
          </p:cNvPr>
          <p:cNvSpPr>
            <a:spLocks noGrp="1"/>
          </p:cNvSpPr>
          <p:nvPr>
            <p:ph idx="1"/>
          </p:nvPr>
        </p:nvSpPr>
        <p:spPr>
          <a:xfrm>
            <a:off x="441325" y="3429000"/>
            <a:ext cx="8226425" cy="3155950"/>
          </a:xfrm>
        </p:spPr>
        <p:txBody>
          <a:bodyPr/>
          <a:lstStyle/>
          <a:p>
            <a:pPr>
              <a:defRPr/>
            </a:pPr>
            <a:endParaRPr lang="en-US" dirty="0"/>
          </a:p>
          <a:p>
            <a:pPr>
              <a:defRPr/>
            </a:pPr>
            <a:r>
              <a:rPr lang="en-US" dirty="0"/>
              <a:t>You can read the whole</a:t>
            </a:r>
          </a:p>
          <a:p>
            <a:pPr marL="0" indent="0">
              <a:buFont typeface="Wingdings" pitchFamily="2" charset="2"/>
              <a:buNone/>
              <a:defRPr/>
            </a:pPr>
            <a:r>
              <a:rPr lang="en-US" dirty="0"/>
              <a:t> 		story in detail here:</a:t>
            </a:r>
          </a:p>
          <a:p>
            <a:pPr>
              <a:defRPr/>
            </a:pPr>
            <a:endParaRPr lang="en-US" dirty="0"/>
          </a:p>
          <a:p>
            <a:pPr>
              <a:defRPr/>
            </a:pPr>
            <a:r>
              <a:rPr lang="en-US" sz="2000" dirty="0">
                <a:hlinkClick r:id="rId2"/>
              </a:rPr>
              <a:t>https://www.caranddriver.com/news/a15339250/everything-you-need-to-know-about-the-vw-diesel-emissions-scandal/</a:t>
            </a:r>
            <a:endParaRPr lang="en-US" sz="2000" dirty="0"/>
          </a:p>
        </p:txBody>
      </p:sp>
      <p:sp>
        <p:nvSpPr>
          <p:cNvPr id="102403" name="Rectangle 2">
            <a:extLst>
              <a:ext uri="{FF2B5EF4-FFF2-40B4-BE49-F238E27FC236}">
                <a16:creationId xmlns:a16="http://schemas.microsoft.com/office/drawing/2014/main" id="{2889243F-0E3C-073B-106F-0A931E00AC1F}"/>
              </a:ext>
            </a:extLst>
          </p:cNvPr>
          <p:cNvSpPr>
            <a:spLocks noChangeArrowheads="1"/>
          </p:cNvSpPr>
          <p:nvPr/>
        </p:nvSpPr>
        <p:spPr bwMode="auto">
          <a:xfrm>
            <a:off x="-14288" y="-457200"/>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br>
              <a:rPr lang="en-US" altLang="en-US" sz="100">
                <a:solidFill>
                  <a:srgbClr val="660099"/>
                </a:solidFill>
              </a:rPr>
            </a:br>
            <a:endParaRPr lang="en-US" altLang="en-US" sz="2400">
              <a:latin typeface="Times" pitchFamily="2" charset="0"/>
            </a:endParaRPr>
          </a:p>
        </p:txBody>
      </p:sp>
      <p:pic>
        <p:nvPicPr>
          <p:cNvPr id="102404" name="Picture 5" descr="Image result for volkswagen dieselgate cartoons">
            <a:hlinkClick r:id="rId3"/>
            <a:extLst>
              <a:ext uri="{FF2B5EF4-FFF2-40B4-BE49-F238E27FC236}">
                <a16:creationId xmlns:a16="http://schemas.microsoft.com/office/drawing/2014/main" id="{CD8AE019-90A0-D3B4-CAD7-9FBA8ECEE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273050"/>
            <a:ext cx="4891087"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Rectangle 3">
            <a:extLst>
              <a:ext uri="{FF2B5EF4-FFF2-40B4-BE49-F238E27FC236}">
                <a16:creationId xmlns:a16="http://schemas.microsoft.com/office/drawing/2014/main" id="{4224306D-FD6E-5FC1-5D0A-75B4FEE63508}"/>
              </a:ext>
            </a:extLst>
          </p:cNvPr>
          <p:cNvSpPr>
            <a:spLocks noChangeArrowheads="1"/>
          </p:cNvSpPr>
          <p:nvPr/>
        </p:nvSpPr>
        <p:spPr bwMode="auto">
          <a:xfrm>
            <a:off x="-14288" y="2463800"/>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pitchFamily="2"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092C91-6B63-4A05-F545-C487313EEFB1}"/>
              </a:ext>
            </a:extLst>
          </p:cNvPr>
          <p:cNvSpPr>
            <a:spLocks noGrp="1"/>
          </p:cNvSpPr>
          <p:nvPr>
            <p:ph type="ctrTitle" sz="quarter"/>
          </p:nvPr>
        </p:nvSpPr>
        <p:spPr/>
        <p:txBody>
          <a:bodyPr/>
          <a:lstStyle/>
          <a:p>
            <a:pPr>
              <a:defRPr/>
            </a:pPr>
            <a:r>
              <a:rPr lang="en-US" dirty="0"/>
              <a:t>Negligence</a:t>
            </a:r>
          </a:p>
        </p:txBody>
      </p:sp>
      <p:sp>
        <p:nvSpPr>
          <p:cNvPr id="5" name="Subtitle 4">
            <a:extLst>
              <a:ext uri="{FF2B5EF4-FFF2-40B4-BE49-F238E27FC236}">
                <a16:creationId xmlns:a16="http://schemas.microsoft.com/office/drawing/2014/main" id="{43F4AD63-242D-7F9A-28DC-37ECD1A3A215}"/>
              </a:ext>
            </a:extLst>
          </p:cNvPr>
          <p:cNvSpPr>
            <a:spLocks noGrp="1"/>
          </p:cNvSpPr>
          <p:nvPr>
            <p:ph type="subTitle" sz="quarter" idx="1"/>
          </p:nvPr>
        </p:nvSpPr>
        <p:spPr/>
        <p:txBody>
          <a:bodyPr/>
          <a:lstStyle/>
          <a:p>
            <a:pPr>
              <a:defRPr/>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038D-A550-6018-0E7C-0BFA9A674F5C}"/>
              </a:ext>
            </a:extLst>
          </p:cNvPr>
          <p:cNvSpPr>
            <a:spLocks noGrp="1"/>
          </p:cNvSpPr>
          <p:nvPr>
            <p:ph type="title"/>
          </p:nvPr>
        </p:nvSpPr>
        <p:spPr/>
        <p:txBody>
          <a:bodyPr/>
          <a:lstStyle/>
          <a:p>
            <a:pPr>
              <a:defRPr/>
            </a:pPr>
            <a:r>
              <a:rPr lang="en-US" dirty="0"/>
              <a:t>Boeing 737 Max Airliner</a:t>
            </a:r>
          </a:p>
        </p:txBody>
      </p:sp>
      <p:sp>
        <p:nvSpPr>
          <p:cNvPr id="3" name="Content Placeholder 2">
            <a:extLst>
              <a:ext uri="{FF2B5EF4-FFF2-40B4-BE49-F238E27FC236}">
                <a16:creationId xmlns:a16="http://schemas.microsoft.com/office/drawing/2014/main" id="{1D7FF509-69B5-84F6-01F6-4BBD3F241EC2}"/>
              </a:ext>
            </a:extLst>
          </p:cNvPr>
          <p:cNvSpPr>
            <a:spLocks noGrp="1"/>
          </p:cNvSpPr>
          <p:nvPr>
            <p:ph idx="1"/>
          </p:nvPr>
        </p:nvSpPr>
        <p:spPr>
          <a:xfrm>
            <a:off x="455613" y="1524000"/>
            <a:ext cx="8226425" cy="5181600"/>
          </a:xfrm>
        </p:spPr>
        <p:txBody>
          <a:bodyPr/>
          <a:lstStyle/>
          <a:p>
            <a:pPr>
              <a:defRPr/>
            </a:pPr>
            <a:r>
              <a:rPr lang="en-US" sz="2400" dirty="0"/>
              <a:t>In order to compete with the latest Airbus NEO airliner, Boeing decided to evolve the venerable 737, instead of designing a plane from scratch</a:t>
            </a:r>
          </a:p>
          <a:p>
            <a:pPr>
              <a:defRPr/>
            </a:pPr>
            <a:r>
              <a:rPr lang="en-US" sz="2400" dirty="0"/>
              <a:t>In so doing, they selected new, more efficient turbofan engines which required that the engines be mounted in  different location on the wing.</a:t>
            </a:r>
          </a:p>
          <a:p>
            <a:pPr>
              <a:defRPr/>
            </a:pPr>
            <a:r>
              <a:rPr lang="en-US" sz="2400" dirty="0"/>
              <a:t>When they tested the new design they discovered that under some circumstances the nose of the aircraft would elevate, thereby increasing the possibility of a stall condition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39FE-B902-2CCD-7CEA-9D1F9CDE0B82}"/>
              </a:ext>
            </a:extLst>
          </p:cNvPr>
          <p:cNvSpPr>
            <a:spLocks noGrp="1"/>
          </p:cNvSpPr>
          <p:nvPr>
            <p:ph type="title"/>
          </p:nvPr>
        </p:nvSpPr>
        <p:spPr>
          <a:xfrm>
            <a:off x="628650" y="762000"/>
            <a:ext cx="7886700" cy="481013"/>
          </a:xfrm>
        </p:spPr>
        <p:txBody>
          <a:bodyPr>
            <a:noAutofit/>
          </a:bodyPr>
          <a:lstStyle/>
          <a:p>
            <a:pPr>
              <a:defRPr/>
            </a:pPr>
            <a:r>
              <a:rPr lang="en-US" sz="2400" dirty="0"/>
              <a:t>Changing the engine position changes the flight characteristics of the plane</a:t>
            </a:r>
          </a:p>
        </p:txBody>
      </p:sp>
      <p:pic>
        <p:nvPicPr>
          <p:cNvPr id="105474" name="Picture 2">
            <a:extLst>
              <a:ext uri="{FF2B5EF4-FFF2-40B4-BE49-F238E27FC236}">
                <a16:creationId xmlns:a16="http://schemas.microsoft.com/office/drawing/2014/main" id="{555F4B97-6F9D-C7D2-BF15-7DE1535FD7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9263" y="1676400"/>
            <a:ext cx="8040687" cy="38862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6200-31EE-C020-CB35-2A427FAFA62E}"/>
              </a:ext>
            </a:extLst>
          </p:cNvPr>
          <p:cNvSpPr>
            <a:spLocks noGrp="1"/>
          </p:cNvSpPr>
          <p:nvPr>
            <p:ph type="title"/>
          </p:nvPr>
        </p:nvSpPr>
        <p:spPr/>
        <p:txBody>
          <a:bodyPr/>
          <a:lstStyle/>
          <a:p>
            <a:pPr>
              <a:defRPr/>
            </a:pPr>
            <a:r>
              <a:rPr lang="en-US" dirty="0"/>
              <a:t>The solution - MCAS</a:t>
            </a:r>
          </a:p>
        </p:txBody>
      </p:sp>
      <p:sp>
        <p:nvSpPr>
          <p:cNvPr id="3" name="Content Placeholder 2">
            <a:extLst>
              <a:ext uri="{FF2B5EF4-FFF2-40B4-BE49-F238E27FC236}">
                <a16:creationId xmlns:a16="http://schemas.microsoft.com/office/drawing/2014/main" id="{234F88A3-676C-1122-2C11-68A1536A43CD}"/>
              </a:ext>
            </a:extLst>
          </p:cNvPr>
          <p:cNvSpPr>
            <a:spLocks noGrp="1"/>
          </p:cNvSpPr>
          <p:nvPr>
            <p:ph idx="1"/>
          </p:nvPr>
        </p:nvSpPr>
        <p:spPr/>
        <p:txBody>
          <a:bodyPr/>
          <a:lstStyle/>
          <a:p>
            <a:pPr>
              <a:defRPr/>
            </a:pPr>
            <a:r>
              <a:rPr lang="en-US" dirty="0"/>
              <a:t> </a:t>
            </a:r>
            <a:r>
              <a:rPr lang="en-US" sz="2400" dirty="0"/>
              <a:t>Maneuvering Characteristics Augmentation System 			 (MCAS)</a:t>
            </a:r>
          </a:p>
          <a:p>
            <a:pPr>
              <a:defRPr/>
            </a:pPr>
            <a:endParaRPr lang="en-US" sz="2400" dirty="0"/>
          </a:p>
          <a:p>
            <a:pPr>
              <a:defRPr/>
            </a:pPr>
            <a:r>
              <a:rPr lang="en-US" sz="2000" dirty="0"/>
              <a:t>MCAS was a new </a:t>
            </a:r>
            <a:r>
              <a:rPr lang="en-US" sz="2000" dirty="0">
                <a:solidFill>
                  <a:srgbClr val="FF0000"/>
                </a:solidFill>
              </a:rPr>
              <a:t>software</a:t>
            </a:r>
            <a:r>
              <a:rPr lang="en-US" sz="2000" dirty="0"/>
              <a:t> module that compensated for the plane’s undesirable nose up condition</a:t>
            </a:r>
          </a:p>
          <a:p>
            <a:pPr>
              <a:defRPr/>
            </a:pPr>
            <a:r>
              <a:rPr lang="en-US" sz="2000" dirty="0"/>
              <a:t>Boeing purposely failed to disclose the presence of MCAS, which ultimately led to </a:t>
            </a:r>
            <a:r>
              <a:rPr lang="en-US" sz="2000" dirty="0">
                <a:solidFill>
                  <a:srgbClr val="FF0000"/>
                </a:solidFill>
              </a:rPr>
              <a:t>two crashes</a:t>
            </a:r>
            <a:r>
              <a:rPr lang="en-US" sz="2000" dirty="0"/>
              <a:t>, one in Indonesia and the other in Ethiopia with the loss of over 300 lives.</a:t>
            </a:r>
          </a:p>
          <a:p>
            <a:pPr>
              <a:defRPr/>
            </a:pPr>
            <a:r>
              <a:rPr lang="en-US" sz="2000" dirty="0"/>
              <a:t>All 737 MAX aircraft were grounded for 18 months as a result and Boeing’s overall liability was estimated at $19B</a:t>
            </a:r>
          </a:p>
          <a:p>
            <a:pPr>
              <a:defRPr/>
            </a:pPr>
            <a:r>
              <a:rPr lang="en-US" sz="2000" dirty="0"/>
              <a:t>The Federal Aviation Administration was also found to be complicit in Boeing’s behavior as they let Boeing self certify the 737 MAX</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3AF5F7-A69E-3FB8-2267-347616107013}"/>
              </a:ext>
            </a:extLst>
          </p:cNvPr>
          <p:cNvSpPr>
            <a:spLocks noGrp="1"/>
          </p:cNvSpPr>
          <p:nvPr>
            <p:ph type="ctrTitle" sz="quarter"/>
          </p:nvPr>
        </p:nvSpPr>
        <p:spPr/>
        <p:txBody>
          <a:bodyPr/>
          <a:lstStyle/>
          <a:p>
            <a:pPr>
              <a:defRPr/>
            </a:pPr>
            <a:r>
              <a:rPr lang="en-US" sz="2800" dirty="0"/>
              <a:t>Read all about it…</a:t>
            </a:r>
          </a:p>
        </p:txBody>
      </p:sp>
      <p:sp>
        <p:nvSpPr>
          <p:cNvPr id="5" name="Subtitle 4">
            <a:extLst>
              <a:ext uri="{FF2B5EF4-FFF2-40B4-BE49-F238E27FC236}">
                <a16:creationId xmlns:a16="http://schemas.microsoft.com/office/drawing/2014/main" id="{3406FDF9-9F8A-63FE-0DC6-537D75DCC3CF}"/>
              </a:ext>
            </a:extLst>
          </p:cNvPr>
          <p:cNvSpPr>
            <a:spLocks noGrp="1"/>
          </p:cNvSpPr>
          <p:nvPr>
            <p:ph type="subTitle" sz="quarter" idx="1"/>
          </p:nvPr>
        </p:nvSpPr>
        <p:spPr/>
        <p:txBody>
          <a:bodyPr/>
          <a:lstStyle/>
          <a:p>
            <a:pPr>
              <a:defRPr/>
            </a:pPr>
            <a:r>
              <a:rPr lang="en-US" dirty="0">
                <a:hlinkClick r:id="rId2"/>
              </a:rPr>
              <a:t>https://</a:t>
            </a:r>
            <a:r>
              <a:rPr lang="en-US" dirty="0" err="1">
                <a:hlinkClick r:id="rId2"/>
              </a:rPr>
              <a:t>simpleflying.com</a:t>
            </a:r>
            <a:r>
              <a:rPr lang="en-US" dirty="0">
                <a:hlinkClick r:id="rId2"/>
              </a:rPr>
              <a:t>/boeing-737-max-story/</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02D81820-40E4-8F86-4579-D9567F5432C9}"/>
              </a:ext>
            </a:extLst>
          </p:cNvPr>
          <p:cNvSpPr>
            <a:spLocks noGrp="1" noChangeArrowheads="1"/>
          </p:cNvSpPr>
          <p:nvPr>
            <p:ph type="ctrTitle"/>
          </p:nvPr>
        </p:nvSpPr>
        <p:spPr>
          <a:xfrm>
            <a:off x="455613" y="2105025"/>
            <a:ext cx="8226425" cy="1350963"/>
          </a:xfrm>
        </p:spPr>
        <p:txBody>
          <a:bodyPr/>
          <a:lstStyle/>
          <a:p>
            <a:pPr eaLnBrk="1" hangingPunct="1">
              <a:defRPr/>
            </a:pPr>
            <a:r>
              <a:rPr lang="en-US" altLang="en-US"/>
              <a:t>Questions?</a:t>
            </a:r>
          </a:p>
        </p:txBody>
      </p:sp>
      <p:sp>
        <p:nvSpPr>
          <p:cNvPr id="275459" name="Rectangle 3">
            <a:extLst>
              <a:ext uri="{FF2B5EF4-FFF2-40B4-BE49-F238E27FC236}">
                <a16:creationId xmlns:a16="http://schemas.microsoft.com/office/drawing/2014/main" id="{0D9FCBD4-ECF3-89C8-7F82-58C1E7299AF4}"/>
              </a:ext>
            </a:extLst>
          </p:cNvPr>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7D0B96A3-878B-37E2-DB24-E1A320E22913}"/>
              </a:ext>
            </a:extLst>
          </p:cNvPr>
          <p:cNvSpPr>
            <a:spLocks noGrp="1" noChangeArrowheads="1"/>
          </p:cNvSpPr>
          <p:nvPr>
            <p:ph type="title"/>
          </p:nvPr>
        </p:nvSpPr>
        <p:spPr/>
        <p:txBody>
          <a:bodyPr/>
          <a:lstStyle/>
          <a:p>
            <a:pPr eaLnBrk="1" hangingPunct="1">
              <a:defRPr/>
            </a:pPr>
            <a:r>
              <a:rPr lang="en-US" altLang="en-US" sz="3600"/>
              <a:t>How do you protect your IP?</a:t>
            </a:r>
          </a:p>
        </p:txBody>
      </p:sp>
      <p:sp>
        <p:nvSpPr>
          <p:cNvPr id="216067" name="Rectangle 3">
            <a:extLst>
              <a:ext uri="{FF2B5EF4-FFF2-40B4-BE49-F238E27FC236}">
                <a16:creationId xmlns:a16="http://schemas.microsoft.com/office/drawing/2014/main" id="{F8E62893-D920-96E4-5001-5FFB7EF8946B}"/>
              </a:ext>
            </a:extLst>
          </p:cNvPr>
          <p:cNvSpPr>
            <a:spLocks noGrp="1" noChangeArrowheads="1"/>
          </p:cNvSpPr>
          <p:nvPr>
            <p:ph type="body" idx="1"/>
          </p:nvPr>
        </p:nvSpPr>
        <p:spPr/>
        <p:txBody>
          <a:bodyPr/>
          <a:lstStyle/>
          <a:p>
            <a:pPr eaLnBrk="1" hangingPunct="1">
              <a:buFont typeface="Wingdings" charset="2"/>
              <a:buChar char="§"/>
              <a:defRPr/>
            </a:pPr>
            <a:r>
              <a:rPr lang="en-US" altLang="en-US"/>
              <a:t>Copyright registration</a:t>
            </a:r>
          </a:p>
          <a:p>
            <a:pPr eaLnBrk="1" hangingPunct="1">
              <a:buFont typeface="Wingdings" charset="2"/>
              <a:buChar char="§"/>
              <a:defRPr/>
            </a:pPr>
            <a:r>
              <a:rPr lang="en-US" altLang="en-US"/>
              <a:t>Trademark registration</a:t>
            </a:r>
          </a:p>
          <a:p>
            <a:pPr eaLnBrk="1" hangingPunct="1">
              <a:buFont typeface="Wingdings" charset="2"/>
              <a:buChar char="§"/>
              <a:defRPr/>
            </a:pPr>
            <a:r>
              <a:rPr lang="en-US" altLang="en-US"/>
              <a:t>Patents ( for unique invention)</a:t>
            </a:r>
          </a:p>
          <a:p>
            <a:pPr eaLnBrk="1" hangingPunct="1">
              <a:buFont typeface="Wingdings" charset="2"/>
              <a:buChar char="§"/>
              <a:defRPr/>
            </a:pPr>
            <a:r>
              <a:rPr lang="en-US" altLang="en-US"/>
              <a:t>Copy protection</a:t>
            </a:r>
          </a:p>
          <a:p>
            <a:pPr eaLnBrk="1" hangingPunct="1">
              <a:buFont typeface="Wingdings" charset="2"/>
              <a:buChar char="§"/>
              <a:defRPr/>
            </a:pPr>
            <a:r>
              <a:rPr lang="en-US" altLang="en-US"/>
              <a:t>On-line registration for every new installation</a:t>
            </a:r>
          </a:p>
          <a:p>
            <a:pPr eaLnBrk="1" hangingPunct="1">
              <a:buFont typeface="Wingdings" charset="2"/>
              <a:buChar char="§"/>
              <a:defRPr/>
            </a:pPr>
            <a:r>
              <a:rPr lang="en-US" altLang="en-US"/>
              <a:t>Protect the source code!</a:t>
            </a:r>
          </a:p>
          <a:p>
            <a:pPr eaLnBrk="1" hangingPunct="1">
              <a:buFont typeface="Wingdings" charset="2"/>
              <a:buChar char="§"/>
              <a:defRPr/>
            </a:pPr>
            <a:r>
              <a:rPr lang="en-US" altLang="en-US"/>
              <a:t>Audits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 calcmode="lin" valueType="num">
                                      <p:cBhvr additive="base">
                                        <p:cTn id="7" dur="500" fill="hold"/>
                                        <p:tgtEl>
                                          <p:spTgt spid="216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1" end="1"/>
                                            </p:txEl>
                                          </p:spTgt>
                                        </p:tgtEl>
                                        <p:attrNameLst>
                                          <p:attrName>style.visibility</p:attrName>
                                        </p:attrNameLst>
                                      </p:cBhvr>
                                      <p:to>
                                        <p:strVal val="visible"/>
                                      </p:to>
                                    </p:set>
                                    <p:anim calcmode="lin" valueType="num">
                                      <p:cBhvr additive="base">
                                        <p:cTn id="13"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6067">
                                            <p:txEl>
                                              <p:pRg st="2" end="2"/>
                                            </p:txEl>
                                          </p:spTgt>
                                        </p:tgtEl>
                                        <p:attrNameLst>
                                          <p:attrName>style.visibility</p:attrName>
                                        </p:attrNameLst>
                                      </p:cBhvr>
                                      <p:to>
                                        <p:strVal val="visible"/>
                                      </p:to>
                                    </p:set>
                                    <p:anim calcmode="lin" valueType="num">
                                      <p:cBhvr additive="base">
                                        <p:cTn id="19"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6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6067">
                                            <p:txEl>
                                              <p:pRg st="3" end="3"/>
                                            </p:txEl>
                                          </p:spTgt>
                                        </p:tgtEl>
                                        <p:attrNameLst>
                                          <p:attrName>style.visibility</p:attrName>
                                        </p:attrNameLst>
                                      </p:cBhvr>
                                      <p:to>
                                        <p:strVal val="visible"/>
                                      </p:to>
                                    </p:set>
                                    <p:anim calcmode="lin" valueType="num">
                                      <p:cBhvr additive="base">
                                        <p:cTn id="25" dur="500" fill="hold"/>
                                        <p:tgtEl>
                                          <p:spTgt spid="216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6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6067">
                                            <p:txEl>
                                              <p:pRg st="4" end="4"/>
                                            </p:txEl>
                                          </p:spTgt>
                                        </p:tgtEl>
                                        <p:attrNameLst>
                                          <p:attrName>style.visibility</p:attrName>
                                        </p:attrNameLst>
                                      </p:cBhvr>
                                      <p:to>
                                        <p:strVal val="visible"/>
                                      </p:to>
                                    </p:set>
                                    <p:anim calcmode="lin" valueType="num">
                                      <p:cBhvr additive="base">
                                        <p:cTn id="31" dur="500" fill="hold"/>
                                        <p:tgtEl>
                                          <p:spTgt spid="216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6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6067">
                                            <p:txEl>
                                              <p:pRg st="5" end="5"/>
                                            </p:txEl>
                                          </p:spTgt>
                                        </p:tgtEl>
                                        <p:attrNameLst>
                                          <p:attrName>style.visibility</p:attrName>
                                        </p:attrNameLst>
                                      </p:cBhvr>
                                      <p:to>
                                        <p:strVal val="visible"/>
                                      </p:to>
                                    </p:set>
                                    <p:anim calcmode="lin" valueType="num">
                                      <p:cBhvr additive="base">
                                        <p:cTn id="37" dur="500" fill="hold"/>
                                        <p:tgtEl>
                                          <p:spTgt spid="216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6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6067">
                                            <p:txEl>
                                              <p:pRg st="6" end="6"/>
                                            </p:txEl>
                                          </p:spTgt>
                                        </p:tgtEl>
                                        <p:attrNameLst>
                                          <p:attrName>style.visibility</p:attrName>
                                        </p:attrNameLst>
                                      </p:cBhvr>
                                      <p:to>
                                        <p:strVal val="visible"/>
                                      </p:to>
                                    </p:set>
                                    <p:anim calcmode="lin" valueType="num">
                                      <p:cBhvr additive="base">
                                        <p:cTn id="43" dur="500" fill="hold"/>
                                        <p:tgtEl>
                                          <p:spTgt spid="216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60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9E32238F-2296-539C-2EEA-1443C169A3CF}"/>
              </a:ext>
            </a:extLst>
          </p:cNvPr>
          <p:cNvSpPr>
            <a:spLocks noGrp="1" noChangeArrowheads="1"/>
          </p:cNvSpPr>
          <p:nvPr>
            <p:ph type="title"/>
          </p:nvPr>
        </p:nvSpPr>
        <p:spPr/>
        <p:txBody>
          <a:bodyPr/>
          <a:lstStyle/>
          <a:p>
            <a:pPr eaLnBrk="1" hangingPunct="1">
              <a:defRPr/>
            </a:pPr>
            <a:r>
              <a:rPr lang="en-US" altLang="en-US"/>
              <a:t>Copyrights</a:t>
            </a:r>
          </a:p>
        </p:txBody>
      </p:sp>
      <p:sp>
        <p:nvSpPr>
          <p:cNvPr id="218115" name="Rectangle 3">
            <a:extLst>
              <a:ext uri="{FF2B5EF4-FFF2-40B4-BE49-F238E27FC236}">
                <a16:creationId xmlns:a16="http://schemas.microsoft.com/office/drawing/2014/main" id="{643766D2-2F34-044D-2F8B-3514CE9EBFD5}"/>
              </a:ext>
            </a:extLst>
          </p:cNvPr>
          <p:cNvSpPr>
            <a:spLocks noGrp="1" noChangeArrowheads="1"/>
          </p:cNvSpPr>
          <p:nvPr>
            <p:ph type="body" idx="1"/>
          </p:nvPr>
        </p:nvSpPr>
        <p:spPr/>
        <p:txBody>
          <a:bodyPr/>
          <a:lstStyle/>
          <a:p>
            <a:pPr eaLnBrk="1" hangingPunct="1">
              <a:buFont typeface="Wingdings" charset="2"/>
              <a:buChar char="§"/>
              <a:defRPr/>
            </a:pPr>
            <a:r>
              <a:rPr lang="en-US" altLang="en-US"/>
              <a:t>Protects the arrangement of your design including the text, the graphics, the industrial design</a:t>
            </a:r>
          </a:p>
          <a:p>
            <a:pPr eaLnBrk="1" hangingPunct="1">
              <a:buFont typeface="Wingdings" charset="2"/>
              <a:buChar char="§"/>
              <a:defRPr/>
            </a:pPr>
            <a:endParaRPr lang="en-US" altLang="en-US"/>
          </a:p>
          <a:p>
            <a:pPr eaLnBrk="1" hangingPunct="1">
              <a:buFont typeface="Wingdings" charset="2"/>
              <a:buChar char="§"/>
              <a:defRPr/>
            </a:pPr>
            <a:r>
              <a:rPr lang="en-US" altLang="en-US"/>
              <a:t>Sometimes hard to prove infringement in a lawsuit and often left up to “interpretation” and common sense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5">
                                            <p:txEl>
                                              <p:pRg st="2" end="2"/>
                                            </p:txEl>
                                          </p:spTgt>
                                        </p:tgtEl>
                                        <p:attrNameLst>
                                          <p:attrName>style.visibility</p:attrName>
                                        </p:attrNameLst>
                                      </p:cBhvr>
                                      <p:to>
                                        <p:strVal val="visible"/>
                                      </p:to>
                                    </p:set>
                                    <p:anim calcmode="lin" valueType="num">
                                      <p:cBhvr additive="base">
                                        <p:cTn id="13" dur="500" fill="hold"/>
                                        <p:tgtEl>
                                          <p:spTgt spid="2181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F53A5AC-879F-13ED-960D-2B8E2946BC64}"/>
              </a:ext>
            </a:extLst>
          </p:cNvPr>
          <p:cNvSpPr>
            <a:spLocks noGrp="1" noChangeArrowheads="1"/>
          </p:cNvSpPr>
          <p:nvPr>
            <p:ph type="title"/>
          </p:nvPr>
        </p:nvSpPr>
        <p:spPr/>
        <p:txBody>
          <a:bodyPr/>
          <a:lstStyle/>
          <a:p>
            <a:pPr eaLnBrk="1" hangingPunct="1">
              <a:defRPr/>
            </a:pPr>
            <a:r>
              <a:rPr lang="en-US" altLang="en-US"/>
              <a:t>TradeMark</a:t>
            </a:r>
          </a:p>
        </p:txBody>
      </p:sp>
      <p:sp>
        <p:nvSpPr>
          <p:cNvPr id="220163" name="Rectangle 3">
            <a:extLst>
              <a:ext uri="{FF2B5EF4-FFF2-40B4-BE49-F238E27FC236}">
                <a16:creationId xmlns:a16="http://schemas.microsoft.com/office/drawing/2014/main" id="{8AD6BACF-A517-DC50-06C9-C66BEF769008}"/>
              </a:ext>
            </a:extLst>
          </p:cNvPr>
          <p:cNvSpPr>
            <a:spLocks noGrp="1" noChangeArrowheads="1"/>
          </p:cNvSpPr>
          <p:nvPr>
            <p:ph type="body" idx="1"/>
          </p:nvPr>
        </p:nvSpPr>
        <p:spPr/>
        <p:txBody>
          <a:bodyPr/>
          <a:lstStyle/>
          <a:p>
            <a:pPr eaLnBrk="1" hangingPunct="1">
              <a:buFont typeface="Wingdings" charset="2"/>
              <a:buChar char="§"/>
              <a:defRPr/>
            </a:pPr>
            <a:r>
              <a:rPr lang="en-US" altLang="en-US"/>
              <a:t>A form of copyright which protects your public brand image and associated design of things like Logos and advertising material </a:t>
            </a:r>
          </a:p>
          <a:p>
            <a:pPr eaLnBrk="1" hangingPunct="1">
              <a:buFont typeface="Wingdings" charset="2"/>
              <a:buChar char="§"/>
              <a:defRPr/>
            </a:pPr>
            <a:endParaRPr lang="en-US" altLang="en-US"/>
          </a:p>
          <a:p>
            <a:pPr eaLnBrk="1" hangingPunct="1">
              <a:buFont typeface="Wingdings" charset="2"/>
              <a:buChar char="§"/>
              <a:defRPr/>
            </a:pPr>
            <a:r>
              <a:rPr lang="en-US" altLang="en-US"/>
              <a:t>McDonald’s Golden Arches is a classic example of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 calcmode="lin" valueType="num">
                                      <p:cBhvr additive="base">
                                        <p:cTn id="7" dur="500" fill="hold"/>
                                        <p:tgtEl>
                                          <p:spTgt spid="220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0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3">
                                            <p:txEl>
                                              <p:pRg st="2" end="2"/>
                                            </p:txEl>
                                          </p:spTgt>
                                        </p:tgtEl>
                                        <p:attrNameLst>
                                          <p:attrName>style.visibility</p:attrName>
                                        </p:attrNameLst>
                                      </p:cBhvr>
                                      <p:to>
                                        <p:strVal val="visible"/>
                                      </p:to>
                                    </p:set>
                                    <p:anim calcmode="lin" valueType="num">
                                      <p:cBhvr additive="base">
                                        <p:cTn id="13" dur="500" fill="hold"/>
                                        <p:tgtEl>
                                          <p:spTgt spid="2201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01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AFB1DEC0-EA89-FA08-0F21-B80D558AF635}"/>
              </a:ext>
            </a:extLst>
          </p:cNvPr>
          <p:cNvSpPr>
            <a:spLocks noGrp="1" noChangeArrowheads="1"/>
          </p:cNvSpPr>
          <p:nvPr>
            <p:ph type="title"/>
          </p:nvPr>
        </p:nvSpPr>
        <p:spPr>
          <a:xfrm>
            <a:off x="609600" y="228600"/>
            <a:ext cx="7772400" cy="1143000"/>
          </a:xfrm>
        </p:spPr>
        <p:txBody>
          <a:bodyPr/>
          <a:lstStyle/>
          <a:p>
            <a:pPr eaLnBrk="1" hangingPunct="1">
              <a:defRPr/>
            </a:pPr>
            <a:r>
              <a:rPr lang="en-US" altLang="en-US"/>
              <a:t>Patents</a:t>
            </a:r>
          </a:p>
        </p:txBody>
      </p:sp>
      <p:sp>
        <p:nvSpPr>
          <p:cNvPr id="222211" name="Rectangle 3">
            <a:extLst>
              <a:ext uri="{FF2B5EF4-FFF2-40B4-BE49-F238E27FC236}">
                <a16:creationId xmlns:a16="http://schemas.microsoft.com/office/drawing/2014/main" id="{D8912E90-4135-94FD-5A38-ABF2419BA7F4}"/>
              </a:ext>
            </a:extLst>
          </p:cNvPr>
          <p:cNvSpPr>
            <a:spLocks noGrp="1" noChangeArrowheads="1"/>
          </p:cNvSpPr>
          <p:nvPr>
            <p:ph type="body" idx="1"/>
          </p:nvPr>
        </p:nvSpPr>
        <p:spPr>
          <a:xfrm>
            <a:off x="685800" y="1295400"/>
            <a:ext cx="7772400" cy="4114800"/>
          </a:xfrm>
        </p:spPr>
        <p:txBody>
          <a:bodyPr/>
          <a:lstStyle/>
          <a:p>
            <a:pPr eaLnBrk="1" hangingPunct="1">
              <a:buFont typeface="Wingdings" charset="2"/>
              <a:buChar char="§"/>
              <a:defRPr/>
            </a:pPr>
            <a:r>
              <a:rPr lang="en-US" altLang="en-US" sz="2600"/>
              <a:t>Reserved for protecting unique innovations and inventions that represent a “new” approach to solving a problem or creating a product or process</a:t>
            </a:r>
          </a:p>
          <a:p>
            <a:pPr eaLnBrk="1" hangingPunct="1">
              <a:buFont typeface="Wingdings" charset="2"/>
              <a:buNone/>
              <a:defRPr/>
            </a:pPr>
            <a:endParaRPr lang="en-US" altLang="en-US" sz="2600"/>
          </a:p>
          <a:p>
            <a:pPr eaLnBrk="1" hangingPunct="1">
              <a:buFont typeface="Wingdings" charset="2"/>
              <a:buChar char="§"/>
              <a:defRPr/>
            </a:pPr>
            <a:r>
              <a:rPr lang="en-US" altLang="en-US" sz="2600"/>
              <a:t>Takes a formal process of searches, filings and disclosures</a:t>
            </a:r>
          </a:p>
          <a:p>
            <a:pPr eaLnBrk="1" hangingPunct="1">
              <a:buFont typeface="Wingdings" charset="2"/>
              <a:buNone/>
              <a:defRPr/>
            </a:pPr>
            <a:endParaRPr lang="en-US" altLang="en-US" sz="2600"/>
          </a:p>
          <a:p>
            <a:pPr eaLnBrk="1" hangingPunct="1">
              <a:buFont typeface="Wingdings" charset="2"/>
              <a:buChar char="§"/>
              <a:defRPr/>
            </a:pPr>
            <a:r>
              <a:rPr lang="en-US" altLang="en-US" sz="2600"/>
              <a:t>Approximately 18 month process minimum and $5-10K in cost</a:t>
            </a:r>
          </a:p>
          <a:p>
            <a:pPr eaLnBrk="1" hangingPunct="1">
              <a:buFont typeface="Wingdings" charset="2"/>
              <a:buNone/>
              <a:defRPr/>
            </a:pPr>
            <a:endParaRPr lang="en-US" altLang="en-US" sz="2600"/>
          </a:p>
          <a:p>
            <a:pPr eaLnBrk="1" hangingPunct="1">
              <a:buFont typeface="Wingdings" charset="2"/>
              <a:buChar char="§"/>
              <a:defRPr/>
            </a:pPr>
            <a:r>
              <a:rPr lang="en-US" altLang="en-US" sz="2600"/>
              <a:t>Patents expire after 17 years in most cases</a:t>
            </a:r>
          </a:p>
          <a:p>
            <a:pPr eaLnBrk="1" hangingPunct="1">
              <a:buFont typeface="Wingdings" charset="2"/>
              <a:buChar char="§"/>
              <a:defRPr/>
            </a:pPr>
            <a:endParaRPr lang="en-US"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 calcmode="lin" valueType="num">
                                      <p:cBhvr additive="base">
                                        <p:cTn id="7" dur="500" fill="hold"/>
                                        <p:tgtEl>
                                          <p:spTgt spid="222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2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 calcmode="lin" valueType="num">
                                      <p:cBhvr additive="base">
                                        <p:cTn id="13" dur="500" fill="hold"/>
                                        <p:tgtEl>
                                          <p:spTgt spid="2222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2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2211">
                                            <p:txEl>
                                              <p:pRg st="4" end="4"/>
                                            </p:txEl>
                                          </p:spTgt>
                                        </p:tgtEl>
                                        <p:attrNameLst>
                                          <p:attrName>style.visibility</p:attrName>
                                        </p:attrNameLst>
                                      </p:cBhvr>
                                      <p:to>
                                        <p:strVal val="visible"/>
                                      </p:to>
                                    </p:set>
                                    <p:anim calcmode="lin" valueType="num">
                                      <p:cBhvr additive="base">
                                        <p:cTn id="19" dur="500" fill="hold"/>
                                        <p:tgtEl>
                                          <p:spTgt spid="22221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2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2211">
                                            <p:txEl>
                                              <p:pRg st="6" end="6"/>
                                            </p:txEl>
                                          </p:spTgt>
                                        </p:tgtEl>
                                        <p:attrNameLst>
                                          <p:attrName>style.visibility</p:attrName>
                                        </p:attrNameLst>
                                      </p:cBhvr>
                                      <p:to>
                                        <p:strVal val="visible"/>
                                      </p:to>
                                    </p:set>
                                    <p:anim calcmode="lin" valueType="num">
                                      <p:cBhvr additive="base">
                                        <p:cTn id="25" dur="500" fill="hold"/>
                                        <p:tgtEl>
                                          <p:spTgt spid="222211">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22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theme/theme1.xml><?xml version="1.0" encoding="utf-8"?>
<a:theme xmlns:a="http://schemas.openxmlformats.org/drawingml/2006/main" name="Fading Grid">
  <a:themeElements>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fontScheme name="Fading Grid">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lnDef>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4033</TotalTime>
  <Pages>27</Pages>
  <Words>2728</Words>
  <Application>Microsoft Macintosh PowerPoint</Application>
  <PresentationFormat>On-screen Show (4:3)</PresentationFormat>
  <Paragraphs>246</Paragraphs>
  <Slides>58</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Google Sans</vt:lpstr>
      <vt:lpstr>Lucida Grande</vt:lpstr>
      <vt:lpstr>Roboto</vt:lpstr>
      <vt:lpstr>Times</vt:lpstr>
      <vt:lpstr>Times New Roman</vt:lpstr>
      <vt:lpstr>Verdana</vt:lpstr>
      <vt:lpstr>Wingdings</vt:lpstr>
      <vt:lpstr>Fading Grid</vt:lpstr>
      <vt:lpstr> Lecture 8 Legal Issues in Computing</vt:lpstr>
      <vt:lpstr>Some of the Dominant Legal Issues in Computing</vt:lpstr>
      <vt:lpstr>Ownership</vt:lpstr>
      <vt:lpstr>What are some of your options?</vt:lpstr>
      <vt:lpstr>Most common ownership model is licensing model</vt:lpstr>
      <vt:lpstr>How do you protect your IP?</vt:lpstr>
      <vt:lpstr>Copyrights</vt:lpstr>
      <vt:lpstr>TradeMark</vt:lpstr>
      <vt:lpstr>Patents</vt:lpstr>
      <vt:lpstr>The Famous Apple vs. Microsoft lawsuit over Windows</vt:lpstr>
      <vt:lpstr>PowerPoint Presentation</vt:lpstr>
      <vt:lpstr>PowerPoint Presentation</vt:lpstr>
      <vt:lpstr>Windows 1.0 GUI</vt:lpstr>
      <vt:lpstr>Windows 3.0</vt:lpstr>
      <vt:lpstr>PowerPoint Presentation</vt:lpstr>
      <vt:lpstr>Apple vs. Microsoft</vt:lpstr>
      <vt:lpstr>Apple vs. Microsoft</vt:lpstr>
      <vt:lpstr>The GUIs are the problem!</vt:lpstr>
      <vt:lpstr>Anti-Trust</vt:lpstr>
      <vt:lpstr>Sherman Anti-Trust Act of 1890</vt:lpstr>
      <vt:lpstr>Standard Oil</vt:lpstr>
      <vt:lpstr>U.S. versus IBM</vt:lpstr>
      <vt:lpstr>U.S versus IBM</vt:lpstr>
      <vt:lpstr>U.S. versus IBM</vt:lpstr>
      <vt:lpstr>U.S versus Microsoft</vt:lpstr>
      <vt:lpstr>U.S. vs. Microsoft</vt:lpstr>
      <vt:lpstr>U.S. vs. Microsoft</vt:lpstr>
      <vt:lpstr>U.S. vs. Microsoft</vt:lpstr>
      <vt:lpstr>Blood in the Water!</vt:lpstr>
      <vt:lpstr>Politics and Anti-Trust</vt:lpstr>
      <vt:lpstr>PowerPoint Presentation</vt:lpstr>
      <vt:lpstr>Anti-trust against</vt:lpstr>
      <vt:lpstr>File Sharing</vt:lpstr>
      <vt:lpstr>File Sharing Lawsuits</vt:lpstr>
      <vt:lpstr>Brown U. Response</vt:lpstr>
      <vt:lpstr>Debate rages on over swapping of music and videos </vt:lpstr>
      <vt:lpstr>IP Litigation involving Apple Inc.</vt:lpstr>
      <vt:lpstr>Apple and Trademarks</vt:lpstr>
      <vt:lpstr>Apple vs. Samsung</vt:lpstr>
      <vt:lpstr>Apple vs. Samsung</vt:lpstr>
      <vt:lpstr>Apple vs. Samsung</vt:lpstr>
      <vt:lpstr>So who is winning?</vt:lpstr>
      <vt:lpstr>What have they actually won?</vt:lpstr>
      <vt:lpstr>The Cost of Litigation</vt:lpstr>
      <vt:lpstr>Read more here…..</vt:lpstr>
      <vt:lpstr>Software enabled Fraud</vt:lpstr>
      <vt:lpstr>PowerPoint Presentation</vt:lpstr>
      <vt:lpstr>PowerPoint Presentation</vt:lpstr>
      <vt:lpstr>Possibly the most expensive Computer enabled fraud ever…so far</vt:lpstr>
      <vt:lpstr>Anatomy of the VW Fraud</vt:lpstr>
      <vt:lpstr>Consequences of “Dieselgate”</vt:lpstr>
      <vt:lpstr>PowerPoint Presentation</vt:lpstr>
      <vt:lpstr>Negligence</vt:lpstr>
      <vt:lpstr>Boeing 737 Max Airliner</vt:lpstr>
      <vt:lpstr>Changing the engine position changes the flight characteristics of the plane</vt:lpstr>
      <vt:lpstr>The solution - MCAS</vt:lpstr>
      <vt:lpstr>Read all about 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and Secondary Storage</dc:title>
  <dc:subject>outline for computer peripherals</dc:subject>
  <dc:creator>JT Allen</dc:creator>
  <cp:keywords/>
  <dc:description/>
  <cp:lastModifiedBy>Donald Stanford</cp:lastModifiedBy>
  <cp:revision>120</cp:revision>
  <cp:lastPrinted>2009-04-22T19:24:48Z</cp:lastPrinted>
  <dcterms:created xsi:type="dcterms:W3CDTF">1996-09-18T11:14:15Z</dcterms:created>
  <dcterms:modified xsi:type="dcterms:W3CDTF">2024-10-01T15:18:17Z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D:\!IMFOLDE.R\!CHAPTER.4IM\ch4</vt:lpwstr>
  </property>
</Properties>
</file>