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414" r:id="rId2"/>
    <p:sldId id="342" r:id="rId3"/>
    <p:sldId id="425" r:id="rId4"/>
    <p:sldId id="424" r:id="rId5"/>
    <p:sldId id="426" r:id="rId6"/>
    <p:sldId id="423" r:id="rId7"/>
  </p:sldIdLst>
  <p:sldSz cx="12192000" cy="6858000"/>
  <p:notesSz cx="7315200" cy="9601200"/>
  <p:custDataLst>
    <p:tags r:id="rId10"/>
  </p:custData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1" orient="horz" pos="2047" userDrawn="1">
          <p15:clr>
            <a:srgbClr val="A4A3A4"/>
          </p15:clr>
        </p15:guide>
        <p15:guide id="12" orient="horz" pos="1593" userDrawn="1">
          <p15:clr>
            <a:srgbClr val="A4A3A4"/>
          </p15:clr>
        </p15:guide>
        <p15:guide id="13" orient="horz" pos="2568" userDrawn="1">
          <p15:clr>
            <a:srgbClr val="A4A3A4"/>
          </p15:clr>
        </p15:guide>
        <p15:guide id="14" orient="horz" pos="3090" userDrawn="1">
          <p15:clr>
            <a:srgbClr val="A4A3A4"/>
          </p15:clr>
        </p15:guide>
        <p15:guide id="15" orient="horz" pos="3589" userDrawn="1">
          <p15:clr>
            <a:srgbClr val="A4A3A4"/>
          </p15:clr>
        </p15:guide>
        <p15:guide id="16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CD00"/>
    <a:srgbClr val="ED8B00"/>
    <a:srgbClr val="DB291C"/>
    <a:srgbClr val="FF9900"/>
    <a:srgbClr val="C00000"/>
    <a:srgbClr val="3C8A2E"/>
    <a:srgbClr val="DCDCDC"/>
    <a:srgbClr val="B4B4B4"/>
    <a:srgbClr val="57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013" autoAdjust="0"/>
  </p:normalViewPr>
  <p:slideViewPr>
    <p:cSldViewPr snapToGrid="0" showGuides="1">
      <p:cViewPr varScale="1">
        <p:scale>
          <a:sx n="75" d="100"/>
          <a:sy n="75" d="100"/>
        </p:scale>
        <p:origin x="974" y="48"/>
      </p:cViewPr>
      <p:guideLst>
        <p:guide orient="horz" pos="2047"/>
        <p:guide orient="horz" pos="1593"/>
        <p:guide orient="horz" pos="2568"/>
        <p:guide orient="horz" pos="3090"/>
        <p:guide orient="horz" pos="3589"/>
        <p:guide pos="3840"/>
      </p:guideLst>
    </p:cSldViewPr>
  </p:slideViewPr>
  <p:outlineViewPr>
    <p:cViewPr>
      <p:scale>
        <a:sx n="33" d="100"/>
        <a:sy n="33" d="100"/>
      </p:scale>
      <p:origin x="0" y="-591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1" d="100"/>
        <a:sy n="81" d="100"/>
      </p:scale>
      <p:origin x="0" y="-8940"/>
    </p:cViewPr>
  </p:sorterViewPr>
  <p:notesViewPr>
    <p:cSldViewPr snapToGrid="0" showGuides="1">
      <p:cViewPr varScale="1">
        <p:scale>
          <a:sx n="86" d="100"/>
          <a:sy n="86" d="100"/>
        </p:scale>
        <p:origin x="4044" y="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427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r">
              <a:defRPr sz="1100"/>
            </a:lvl1pPr>
          </a:lstStyle>
          <a:p>
            <a:fld id="{B4AD245C-091B-44E2-BFB0-BD94217887F7}" type="datetimeFigureOut">
              <a:rPr lang="en-US" smtClean="0">
                <a:latin typeface="Arial" panose="020B0604020202020204" pitchFamily="34" charset="0"/>
              </a:rPr>
              <a:t>7/30/2019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427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r">
              <a:defRPr sz="1100"/>
            </a:lvl1pPr>
          </a:lstStyle>
          <a:p>
            <a:fld id="{9A913F39-CFF6-40F1-84D1-700840B41EAB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8131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BA5BBE4-AEA3-489A-A28E-0C2FAF2506E3}" type="datetimeFigureOut">
              <a:rPr lang="en-US" smtClean="0"/>
              <a:pPr/>
              <a:t>7/30/2019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478" tIns="49238" rIns="98478" bIns="49238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8478" tIns="49238" rIns="98478" bIns="4923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0F4A2C8-6C88-4E71-83EE-698B9D4FE2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30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341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57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445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238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053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200" y="5562485"/>
            <a:ext cx="5592011" cy="29649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  <a:lvl2pPr marL="0" indent="0" algn="l">
              <a:buNone/>
              <a:defRPr sz="1600" b="0">
                <a:solidFill>
                  <a:schemeClr val="bg1"/>
                </a:solidFill>
              </a:defRPr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 noProof="0" dirty="0" smtClean="0"/>
              <a:t>点击添加文稿标题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noProof="0" dirty="0" smtClean="0"/>
              <a:t>作者，法律实体或日期</a:t>
            </a:r>
          </a:p>
        </p:txBody>
      </p:sp>
      <p:grpSp>
        <p:nvGrpSpPr>
          <p:cNvPr id="22" name="Group 21"/>
          <p:cNvGrpSpPr>
            <a:grpSpLocks noChangeAspect="1"/>
          </p:cNvGrpSpPr>
          <p:nvPr userDrawn="1"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3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7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9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0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1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2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  <p:sp>
        <p:nvSpPr>
          <p:cNvPr id="33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noProof="0" dirty="0" smtClean="0"/>
              <a:t>点击添加图片</a:t>
            </a:r>
            <a:endParaRPr lang="en-US" noProof="0" dirty="0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02151" y="457761"/>
            <a:ext cx="753929" cy="374400"/>
          </a:xfrm>
          <a:prstGeom prst="rect">
            <a:avLst/>
          </a:prstGeom>
        </p:spPr>
      </p:pic>
      <p:sp>
        <p:nvSpPr>
          <p:cNvPr id="7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469900" y="5859463"/>
            <a:ext cx="5597311" cy="503235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noProof="0" dirty="0" smtClean="0"/>
              <a:t>点击添加文稿副标题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45578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69900" y="1700213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tx1"/>
                </a:solidFill>
                <a:latin typeface="+mj-lt"/>
                <a:ea typeface="+mj-ea"/>
                <a:cs typeface="Open Sans" panose="020B0606030504020204" pitchFamily="34" charset="0"/>
              </a:defRPr>
            </a:lvl1pPr>
          </a:lstStyle>
          <a:p>
            <a:r>
              <a:rPr lang="zh-CN" altLang="en-US" noProof="0" dirty="0" smtClean="0"/>
              <a:t>点击添加分隔幻灯片标题</a:t>
            </a:r>
            <a:endParaRPr lang="en-US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469899" y="3423545"/>
            <a:ext cx="1041823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tx1"/>
                </a:solidFill>
                <a:latin typeface="+mj-lt"/>
                <a:ea typeface="+mj-ea"/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0" dirty="0" smtClean="0"/>
              <a:t>点击添加分隔幻灯片副标题</a:t>
            </a:r>
          </a:p>
        </p:txBody>
      </p:sp>
    </p:spTree>
    <p:extLst>
      <p:ext uri="{BB962C8B-B14F-4D97-AF65-F5344CB8AC3E}">
        <p14:creationId xmlns:p14="http://schemas.microsoft.com/office/powerpoint/2010/main" val="287951509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noProof="0" dirty="0" smtClean="0"/>
              <a:t>点击添加关键幻灯片内容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69900" y="6476999"/>
            <a:ext cx="10762660" cy="100028"/>
            <a:chOff x="469900" y="6476999"/>
            <a:chExt cx="10762660" cy="100028"/>
          </a:xfrm>
        </p:grpSpPr>
        <p:sp>
          <p:nvSpPr>
            <p:cNvPr id="8" name="TextBox 12"/>
            <p:cNvSpPr txBox="1"/>
            <p:nvPr userDrawn="1"/>
          </p:nvSpPr>
          <p:spPr>
            <a:xfrm>
              <a:off x="469900" y="6477000"/>
              <a:ext cx="5355167" cy="1000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lang="en-US" altLang="zh-CN" sz="650" dirty="0" smtClean="0">
                  <a:solidFill>
                    <a:schemeClr val="bg1"/>
                  </a:solidFill>
                  <a:latin typeface="+mn-lt"/>
                  <a:ea typeface="+mn-ea"/>
                  <a:cs typeface="Arial Unicode MS" panose="020B0604020202020204" pitchFamily="34" charset="-122"/>
                </a:rPr>
                <a:t>© 2019</a:t>
              </a:r>
              <a:r>
                <a:rPr lang="zh-CN" altLang="en-US" sz="650" dirty="0" smtClean="0">
                  <a:solidFill>
                    <a:schemeClr val="bg1"/>
                  </a:solidFill>
                  <a:latin typeface="+mn-lt"/>
                  <a:ea typeface="+mn-ea"/>
                  <a:cs typeface="Arial Unicode MS" panose="020B0604020202020204" pitchFamily="34" charset="-122"/>
                </a:rPr>
                <a:t>。欲了解更多信息，请联系德勤中国。</a:t>
              </a:r>
              <a:endParaRPr lang="en-US" sz="650" dirty="0" smtClean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9" name="TextBox 9"/>
            <p:cNvSpPr txBox="1"/>
            <p:nvPr userDrawn="1"/>
          </p:nvSpPr>
          <p:spPr>
            <a:xfrm>
              <a:off x="6336000" y="6476999"/>
              <a:ext cx="4896560" cy="1000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indent="0" algn="r">
                <a:spcBef>
                  <a:spcPts val="0"/>
                </a:spcBef>
                <a:buSzPct val="100000"/>
                <a:buFont typeface="Arial"/>
                <a:buNone/>
              </a:pPr>
              <a:r>
                <a:rPr lang="zh-CN" altLang="en-US" sz="650" noProof="0" dirty="0" smtClean="0">
                  <a:solidFill>
                    <a:schemeClr val="bg1"/>
                  </a:solidFill>
                  <a:latin typeface="+mn-ea"/>
                  <a:ea typeface="+mn-ea"/>
                </a:rPr>
                <a:t>演示文稿标题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688157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noProof="0" dirty="0" smtClean="0"/>
              <a:t>点击添加关键幻灯片内容</a:t>
            </a:r>
          </a:p>
        </p:txBody>
      </p:sp>
      <p:sp>
        <p:nvSpPr>
          <p:cNvPr id="9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69900" y="6476999"/>
            <a:ext cx="10762660" cy="100028"/>
            <a:chOff x="469900" y="6476999"/>
            <a:chExt cx="10762660" cy="100028"/>
          </a:xfrm>
        </p:grpSpPr>
        <p:sp>
          <p:nvSpPr>
            <p:cNvPr id="8" name="TextBox 12"/>
            <p:cNvSpPr txBox="1"/>
            <p:nvPr userDrawn="1"/>
          </p:nvSpPr>
          <p:spPr>
            <a:xfrm>
              <a:off x="469900" y="6477000"/>
              <a:ext cx="5355167" cy="1000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lang="en-US" altLang="zh-CN" sz="650" dirty="0" smtClean="0">
                  <a:solidFill>
                    <a:schemeClr val="bg1"/>
                  </a:solidFill>
                  <a:latin typeface="+mn-lt"/>
                  <a:ea typeface="+mn-ea"/>
                  <a:cs typeface="Arial Unicode MS" panose="020B0604020202020204" pitchFamily="34" charset="-122"/>
                </a:rPr>
                <a:t>© 2019</a:t>
              </a:r>
              <a:r>
                <a:rPr lang="zh-CN" altLang="en-US" sz="650" dirty="0" smtClean="0">
                  <a:solidFill>
                    <a:schemeClr val="bg1"/>
                  </a:solidFill>
                  <a:latin typeface="+mn-lt"/>
                  <a:ea typeface="+mn-ea"/>
                  <a:cs typeface="Arial Unicode MS" panose="020B0604020202020204" pitchFamily="34" charset="-122"/>
                </a:rPr>
                <a:t>。欲了解更多信息，请联系德勤中国。</a:t>
              </a:r>
              <a:endParaRPr lang="en-US" sz="650" dirty="0" smtClean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6336000" y="6476999"/>
              <a:ext cx="4896560" cy="1000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indent="0" algn="r">
                <a:spcBef>
                  <a:spcPts val="0"/>
                </a:spcBef>
                <a:buSzPct val="100000"/>
                <a:buFont typeface="Arial"/>
                <a:buNone/>
              </a:pPr>
              <a:r>
                <a:rPr lang="zh-CN" altLang="en-US" sz="650" noProof="0" dirty="0" smtClean="0">
                  <a:solidFill>
                    <a:schemeClr val="bg1"/>
                  </a:solidFill>
                  <a:latin typeface="+mn-ea"/>
                  <a:ea typeface="+mn-ea"/>
                </a:rPr>
                <a:t>演示文稿标题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856764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noProof="0" dirty="0" smtClean="0"/>
              <a:t>点击添加关键幻灯片内容</a:t>
            </a:r>
          </a:p>
        </p:txBody>
      </p:sp>
      <p:sp>
        <p:nvSpPr>
          <p:cNvPr id="9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69900" y="6476999"/>
            <a:ext cx="10762660" cy="100028"/>
            <a:chOff x="469900" y="6476999"/>
            <a:chExt cx="10762660" cy="100028"/>
          </a:xfrm>
        </p:grpSpPr>
        <p:sp>
          <p:nvSpPr>
            <p:cNvPr id="8" name="TextBox 12"/>
            <p:cNvSpPr txBox="1"/>
            <p:nvPr userDrawn="1"/>
          </p:nvSpPr>
          <p:spPr>
            <a:xfrm>
              <a:off x="469900" y="6477000"/>
              <a:ext cx="5355167" cy="1000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lang="en-US" altLang="zh-CN" sz="650" dirty="0" smtClean="0">
                  <a:solidFill>
                    <a:schemeClr val="bg1"/>
                  </a:solidFill>
                  <a:latin typeface="+mn-lt"/>
                  <a:ea typeface="+mn-ea"/>
                  <a:cs typeface="Arial Unicode MS" panose="020B0604020202020204" pitchFamily="34" charset="-122"/>
                </a:rPr>
                <a:t>© 2019</a:t>
              </a:r>
              <a:r>
                <a:rPr lang="zh-CN" altLang="en-US" sz="650" dirty="0" smtClean="0">
                  <a:solidFill>
                    <a:schemeClr val="bg1"/>
                  </a:solidFill>
                  <a:latin typeface="+mn-lt"/>
                  <a:ea typeface="+mn-ea"/>
                  <a:cs typeface="Arial Unicode MS" panose="020B0604020202020204" pitchFamily="34" charset="-122"/>
                </a:rPr>
                <a:t>。欲了解更多信息，请联系德勤中国。</a:t>
              </a:r>
              <a:endParaRPr lang="en-US" sz="650" dirty="0" smtClean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6336000" y="6476999"/>
              <a:ext cx="4896560" cy="1000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indent="0" algn="r">
                <a:spcBef>
                  <a:spcPts val="0"/>
                </a:spcBef>
                <a:buSzPct val="100000"/>
                <a:buFont typeface="Arial"/>
                <a:buNone/>
              </a:pPr>
              <a:r>
                <a:rPr lang="zh-CN" altLang="en-US" sz="650" noProof="0" dirty="0" smtClean="0">
                  <a:solidFill>
                    <a:schemeClr val="bg1"/>
                  </a:solidFill>
                  <a:latin typeface="+mn-ea"/>
                  <a:ea typeface="+mn-ea"/>
                </a:rPr>
                <a:t>演示文稿标题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73754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noProof="0" dirty="0" smtClean="0"/>
              <a:t>点击添加关键幻灯片内容</a:t>
            </a:r>
          </a:p>
        </p:txBody>
      </p:sp>
      <p:sp>
        <p:nvSpPr>
          <p:cNvPr id="17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69900" y="6476999"/>
            <a:ext cx="10762660" cy="100028"/>
            <a:chOff x="469900" y="6476999"/>
            <a:chExt cx="10762660" cy="100028"/>
          </a:xfrm>
        </p:grpSpPr>
        <p:sp>
          <p:nvSpPr>
            <p:cNvPr id="8" name="TextBox 12"/>
            <p:cNvSpPr txBox="1"/>
            <p:nvPr userDrawn="1"/>
          </p:nvSpPr>
          <p:spPr>
            <a:xfrm>
              <a:off x="469900" y="6477000"/>
              <a:ext cx="5355167" cy="1000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lang="en-US" altLang="zh-CN" sz="650" dirty="0" smtClean="0">
                  <a:solidFill>
                    <a:schemeClr val="bg1"/>
                  </a:solidFill>
                  <a:latin typeface="+mn-lt"/>
                  <a:ea typeface="+mn-ea"/>
                  <a:cs typeface="Arial Unicode MS" panose="020B0604020202020204" pitchFamily="34" charset="-122"/>
                </a:rPr>
                <a:t>© 2019</a:t>
              </a:r>
              <a:r>
                <a:rPr lang="zh-CN" altLang="en-US" sz="650" dirty="0" smtClean="0">
                  <a:solidFill>
                    <a:schemeClr val="bg1"/>
                  </a:solidFill>
                  <a:latin typeface="+mn-lt"/>
                  <a:ea typeface="+mn-ea"/>
                  <a:cs typeface="Arial Unicode MS" panose="020B0604020202020204" pitchFamily="34" charset="-122"/>
                </a:rPr>
                <a:t>。欲了解更多信息，请联系德勤中国。</a:t>
              </a:r>
              <a:endParaRPr lang="en-US" sz="650" dirty="0" smtClean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TextBox 9"/>
            <p:cNvSpPr txBox="1"/>
            <p:nvPr userDrawn="1"/>
          </p:nvSpPr>
          <p:spPr>
            <a:xfrm>
              <a:off x="6336000" y="6476999"/>
              <a:ext cx="4896560" cy="1000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indent="0" algn="r">
                <a:spcBef>
                  <a:spcPts val="0"/>
                </a:spcBef>
                <a:buSzPct val="100000"/>
                <a:buFont typeface="Arial"/>
                <a:buNone/>
              </a:pPr>
              <a:r>
                <a:rPr lang="zh-CN" altLang="en-US" sz="650" noProof="0" dirty="0" smtClean="0">
                  <a:solidFill>
                    <a:schemeClr val="bg1"/>
                  </a:solidFill>
                  <a:latin typeface="+mn-ea"/>
                  <a:ea typeface="+mn-ea"/>
                </a:rPr>
                <a:t>演示文稿标题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248670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9900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tx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noProof="0" dirty="0" smtClean="0"/>
              <a:t>点击添加关键幻灯片内容</a:t>
            </a:r>
          </a:p>
        </p:txBody>
      </p:sp>
    </p:spTree>
    <p:extLst>
      <p:ext uri="{BB962C8B-B14F-4D97-AF65-F5344CB8AC3E}">
        <p14:creationId xmlns:p14="http://schemas.microsoft.com/office/powerpoint/2010/main" val="25102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69900" y="1665291"/>
            <a:ext cx="9348787" cy="4633910"/>
          </a:xfrm>
          <a:prstGeom prst="rect">
            <a:avLst/>
          </a:prstGeom>
        </p:spPr>
        <p:txBody>
          <a:bodyPr/>
          <a:lstStyle>
            <a:lvl1pPr>
              <a:tabLst>
                <a:tab pos="8972326" algn="r"/>
              </a:tabLst>
              <a:defRPr/>
            </a:lvl1pPr>
            <a:lvl2pPr>
              <a:tabLst>
                <a:tab pos="8972326" algn="r"/>
              </a:tabLst>
              <a:defRPr/>
            </a:lvl2pPr>
            <a:lvl3pPr>
              <a:tabLst>
                <a:tab pos="8972326" algn="r"/>
              </a:tabLst>
              <a:defRPr/>
            </a:lvl3pPr>
            <a:lvl4pPr>
              <a:tabLst>
                <a:tab pos="8972326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  <a:lvl6pPr>
              <a:tabLst>
                <a:tab pos="8972326" algn="r"/>
              </a:tabLst>
              <a:defRPr/>
            </a:lvl6pPr>
            <a:lvl7pPr>
              <a:tabLst>
                <a:tab pos="8972326" algn="r"/>
              </a:tabLst>
              <a:defRPr/>
            </a:lvl7pPr>
            <a:lvl8pPr>
              <a:tabLst>
                <a:tab pos="8972326" algn="r"/>
              </a:tabLst>
              <a:defRPr/>
            </a:lvl8pPr>
            <a:lvl9pPr>
              <a:tabLst>
                <a:tab pos="8972326" algn="r"/>
              </a:tabLst>
              <a:defRPr/>
            </a:lvl9pPr>
          </a:lstStyle>
          <a:p>
            <a:pPr lvl="0"/>
            <a:r>
              <a:rPr lang="zh-CN" altLang="en-US" noProof="0" dirty="0" smtClean="0"/>
              <a:t>点击添加内容</a:t>
            </a:r>
            <a:endParaRPr lang="en-US" noProof="0" dirty="0" smtClean="0"/>
          </a:p>
          <a:p>
            <a:pPr lvl="1"/>
            <a:r>
              <a:rPr lang="zh-CN" altLang="en-US" noProof="0" dirty="0" smtClean="0"/>
              <a:t>第二级</a:t>
            </a:r>
            <a:endParaRPr lang="en-US" noProof="0" dirty="0" smtClean="0"/>
          </a:p>
          <a:p>
            <a:pPr lvl="2"/>
            <a:r>
              <a:rPr lang="zh-CN" altLang="en-US" noProof="0" dirty="0" smtClean="0"/>
              <a:t>第三级</a:t>
            </a:r>
            <a:endParaRPr lang="en-US" noProof="0" dirty="0" smtClean="0"/>
          </a:p>
          <a:p>
            <a:pPr lvl="3"/>
            <a:r>
              <a:rPr lang="zh-CN" altLang="en-US" noProof="0" dirty="0" smtClean="0"/>
              <a:t>第四级</a:t>
            </a:r>
            <a:endParaRPr lang="en-US" noProof="0" dirty="0" smtClean="0"/>
          </a:p>
          <a:p>
            <a:pPr lvl="4"/>
            <a:r>
              <a:rPr lang="zh-CN" altLang="en-US" noProof="0" dirty="0" smtClean="0"/>
              <a:t>第五级</a:t>
            </a:r>
            <a:endParaRPr lang="en-US" noProof="0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400"/>
            </a:lvl1pPr>
          </a:lstStyle>
          <a:p>
            <a:r>
              <a:rPr lang="zh-CN" altLang="en-US" noProof="0" dirty="0" smtClean="0"/>
              <a:t>点击添加标题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51087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 hasCustomPrompt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zh-CN" altLang="en-US" noProof="0" dirty="0" smtClean="0"/>
              <a:t>点击添加内容</a:t>
            </a:r>
            <a:endParaRPr lang="en-US" noProof="0" dirty="0" smtClean="0"/>
          </a:p>
          <a:p>
            <a:pPr lvl="1"/>
            <a:r>
              <a:rPr lang="zh-CN" altLang="en-US" noProof="0" dirty="0" smtClean="0"/>
              <a:t>第二级</a:t>
            </a:r>
            <a:endParaRPr lang="en-US" noProof="0" dirty="0" smtClean="0"/>
          </a:p>
          <a:p>
            <a:pPr lvl="2"/>
            <a:r>
              <a:rPr lang="zh-CN" altLang="en-US" noProof="0" dirty="0" smtClean="0"/>
              <a:t>第三级</a:t>
            </a:r>
            <a:endParaRPr lang="en-US" noProof="0" dirty="0" smtClean="0"/>
          </a:p>
          <a:p>
            <a:pPr lvl="3"/>
            <a:r>
              <a:rPr lang="zh-CN" altLang="en-US" noProof="0" dirty="0" smtClean="0"/>
              <a:t>第四级</a:t>
            </a:r>
            <a:endParaRPr lang="en-US" noProof="0" dirty="0" smtClean="0"/>
          </a:p>
          <a:p>
            <a:pPr lvl="4"/>
            <a:r>
              <a:rPr lang="zh-CN" altLang="en-US" noProof="0" dirty="0" smtClean="0"/>
              <a:t>第五级</a:t>
            </a:r>
            <a:endParaRPr lang="en-US" noProof="0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400"/>
            </a:lvl1pPr>
          </a:lstStyle>
          <a:p>
            <a:r>
              <a:rPr lang="zh-CN" altLang="en-US" noProof="0" dirty="0" smtClean="0"/>
              <a:t>点击添加标题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109111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 b="1">
                <a:solidFill>
                  <a:srgbClr val="575757"/>
                </a:solidFill>
              </a:defRPr>
            </a:lvl1pPr>
          </a:lstStyle>
          <a:p>
            <a:pPr lvl="0"/>
            <a:r>
              <a:rPr lang="zh-CN" altLang="en-US" noProof="0" dirty="0" smtClean="0"/>
              <a:t>点击添加副标题</a:t>
            </a:r>
            <a:endParaRPr lang="en-US" noProof="0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400"/>
            </a:lvl1pPr>
          </a:lstStyle>
          <a:p>
            <a:r>
              <a:rPr lang="zh-CN" altLang="en-US" noProof="0" dirty="0" smtClean="0"/>
              <a:t>点击添加标题</a:t>
            </a:r>
            <a:endParaRPr lang="en-US" noProof="0" dirty="0"/>
          </a:p>
        </p:txBody>
      </p:sp>
      <p:sp>
        <p:nvSpPr>
          <p:cNvPr id="8" name="Text Placeholder 18"/>
          <p:cNvSpPr>
            <a:spLocks noGrp="1"/>
          </p:cNvSpPr>
          <p:nvPr>
            <p:ph idx="1" hasCustomPrompt="1"/>
          </p:nvPr>
        </p:nvSpPr>
        <p:spPr>
          <a:xfrm>
            <a:off x="469900" y="1665818"/>
            <a:ext cx="1125220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zh-CN" altLang="en-US" noProof="0" dirty="0" smtClean="0"/>
              <a:t>点击添加内容</a:t>
            </a:r>
            <a:endParaRPr lang="en-US" noProof="0" dirty="0" smtClean="0"/>
          </a:p>
          <a:p>
            <a:pPr lvl="1"/>
            <a:r>
              <a:rPr lang="zh-CN" altLang="en-US" noProof="0" dirty="0" smtClean="0"/>
              <a:t>第二级</a:t>
            </a:r>
            <a:endParaRPr lang="en-US" noProof="0" dirty="0" smtClean="0"/>
          </a:p>
          <a:p>
            <a:pPr lvl="2"/>
            <a:r>
              <a:rPr lang="zh-CN" altLang="en-US" noProof="0" dirty="0" smtClean="0"/>
              <a:t>第三级</a:t>
            </a:r>
            <a:endParaRPr lang="en-US" noProof="0" dirty="0" smtClean="0"/>
          </a:p>
          <a:p>
            <a:pPr lvl="3"/>
            <a:r>
              <a:rPr lang="zh-CN" altLang="en-US" noProof="0" dirty="0" smtClean="0"/>
              <a:t>第四级</a:t>
            </a:r>
            <a:endParaRPr lang="en-US" noProof="0" dirty="0" smtClean="0"/>
          </a:p>
          <a:p>
            <a:pPr lvl="4"/>
            <a:r>
              <a:rPr lang="zh-CN" altLang="en-US" noProof="0" dirty="0" smtClean="0"/>
              <a:t>第五级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264712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 hasCustomPrompt="1"/>
          </p:nvPr>
        </p:nvSpPr>
        <p:spPr>
          <a:xfrm>
            <a:off x="468000" y="2054581"/>
            <a:ext cx="11252200" cy="3928209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zh-CN" altLang="en-US" noProof="0" dirty="0" smtClean="0"/>
              <a:t>点击添加图表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68000" y="1659816"/>
            <a:ext cx="11252200" cy="35718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zh-CN" altLang="en-US" noProof="0" dirty="0" smtClean="0"/>
              <a:t>点击添加图表标题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68000" y="5982790"/>
            <a:ext cx="11252201" cy="316411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 baseline="0"/>
            </a:lvl1pPr>
          </a:lstStyle>
          <a:p>
            <a:pPr lvl="0"/>
            <a:r>
              <a:rPr lang="zh-CN" altLang="en-US" noProof="0" dirty="0" smtClean="0"/>
              <a:t>点击添加注释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 b="1">
                <a:solidFill>
                  <a:srgbClr val="575757"/>
                </a:solidFill>
                <a:latin typeface="+mj-lt"/>
              </a:defRPr>
            </a:lvl1pPr>
          </a:lstStyle>
          <a:p>
            <a:pPr lvl="0"/>
            <a:r>
              <a:rPr lang="zh-CN" altLang="en-US" noProof="0" dirty="0" smtClean="0"/>
              <a:t>点击添加副标题</a:t>
            </a:r>
            <a:endParaRPr lang="en-US" noProof="0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400"/>
            </a:lvl1pPr>
          </a:lstStyle>
          <a:p>
            <a:r>
              <a:rPr lang="zh-CN" altLang="en-US" noProof="0" dirty="0" smtClean="0"/>
              <a:t>点击添加标题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970294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02151" y="457761"/>
            <a:ext cx="753929" cy="374400"/>
          </a:xfrm>
          <a:prstGeom prst="rect">
            <a:avLst/>
          </a:prstGeom>
        </p:spPr>
      </p:pic>
      <p:grpSp>
        <p:nvGrpSpPr>
          <p:cNvPr id="19" name="Group 18"/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0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1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3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4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5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6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7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8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9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  <p:sp>
        <p:nvSpPr>
          <p:cNvPr id="30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0" dirty="0" smtClean="0"/>
              <a:t>点击添加图片</a:t>
            </a:r>
            <a:endParaRPr lang="en-US" altLang="zh-CN" noProof="0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200" y="5562485"/>
            <a:ext cx="5592011" cy="29649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 algn="l">
              <a:buNone/>
              <a:defRPr sz="1600" b="0">
                <a:solidFill>
                  <a:schemeClr val="bg1"/>
                </a:solidFill>
              </a:defRPr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 noProof="0" dirty="0" smtClean="0"/>
              <a:t>点击添加文稿标题</a:t>
            </a:r>
            <a:endParaRPr lang="en-US" noProof="0" dirty="0"/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noProof="0" dirty="0" smtClean="0"/>
              <a:t>作者，法律实体或日期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478151" y="5858984"/>
            <a:ext cx="5589059" cy="503715"/>
          </a:xfrm>
        </p:spPr>
        <p:txBody>
          <a:bodyPr/>
          <a:lstStyle>
            <a:lvl1pPr>
              <a:defRPr sz="1800" baseline="0"/>
            </a:lvl1pPr>
          </a:lstStyle>
          <a:p>
            <a:r>
              <a:rPr lang="zh-CN" altLang="en-US" noProof="0" dirty="0" smtClean="0"/>
              <a:t>点击添加文稿副标题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307946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68000" y="1665288"/>
            <a:ext cx="5328000" cy="4622507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zh-CN" altLang="en-US" noProof="0" dirty="0" smtClean="0"/>
              <a:t>点击添加内容</a:t>
            </a:r>
            <a:endParaRPr lang="en-US" noProof="0" dirty="0" smtClean="0"/>
          </a:p>
          <a:p>
            <a:pPr lvl="1"/>
            <a:r>
              <a:rPr lang="zh-CN" altLang="en-US" noProof="0" dirty="0" smtClean="0"/>
              <a:t>第二级</a:t>
            </a:r>
            <a:endParaRPr lang="en-US" noProof="0" dirty="0" smtClean="0"/>
          </a:p>
          <a:p>
            <a:pPr lvl="2"/>
            <a:r>
              <a:rPr lang="zh-CN" altLang="en-US" noProof="0" dirty="0" smtClean="0"/>
              <a:t>第三级</a:t>
            </a:r>
            <a:endParaRPr lang="en-US" noProof="0" dirty="0" smtClean="0"/>
          </a:p>
          <a:p>
            <a:pPr lvl="3"/>
            <a:r>
              <a:rPr lang="zh-CN" altLang="en-US" noProof="0" dirty="0" smtClean="0"/>
              <a:t>第四级</a:t>
            </a:r>
            <a:endParaRPr lang="en-US" noProof="0" dirty="0" smtClean="0"/>
          </a:p>
          <a:p>
            <a:pPr lvl="4"/>
            <a:r>
              <a:rPr lang="zh-CN" altLang="en-US" noProof="0" dirty="0" smtClean="0"/>
              <a:t>第五级</a:t>
            </a:r>
            <a:endParaRPr lang="en-US" noProof="0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 hasCustomPrompt="1"/>
          </p:nvPr>
        </p:nvSpPr>
        <p:spPr>
          <a:xfrm>
            <a:off x="6394100" y="1656000"/>
            <a:ext cx="5328000" cy="4631795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zh-CN" altLang="en-US" noProof="0" dirty="0" smtClean="0"/>
              <a:t>点击添加内容</a:t>
            </a:r>
            <a:endParaRPr lang="en-US" noProof="0" dirty="0" smtClean="0"/>
          </a:p>
          <a:p>
            <a:pPr lvl="1"/>
            <a:r>
              <a:rPr lang="zh-CN" altLang="en-US" noProof="0" dirty="0" smtClean="0"/>
              <a:t>第二级</a:t>
            </a:r>
            <a:endParaRPr lang="en-US" noProof="0" dirty="0" smtClean="0"/>
          </a:p>
          <a:p>
            <a:pPr lvl="2"/>
            <a:r>
              <a:rPr lang="zh-CN" altLang="en-US" noProof="0" dirty="0" smtClean="0"/>
              <a:t>第三级</a:t>
            </a:r>
            <a:endParaRPr lang="en-US" noProof="0" dirty="0" smtClean="0"/>
          </a:p>
          <a:p>
            <a:pPr lvl="3"/>
            <a:r>
              <a:rPr lang="zh-CN" altLang="en-US" noProof="0" dirty="0" smtClean="0"/>
              <a:t>第四级</a:t>
            </a:r>
            <a:endParaRPr lang="en-US" noProof="0" dirty="0" smtClean="0"/>
          </a:p>
          <a:p>
            <a:pPr lvl="4"/>
            <a:r>
              <a:rPr lang="zh-CN" altLang="en-US" noProof="0" dirty="0" smtClean="0"/>
              <a:t>第五级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 b="1">
                <a:solidFill>
                  <a:srgbClr val="575757"/>
                </a:solidFill>
              </a:defRPr>
            </a:lvl1pPr>
          </a:lstStyle>
          <a:p>
            <a:pPr lvl="0"/>
            <a:r>
              <a:rPr lang="zh-CN" altLang="en-US" noProof="0" dirty="0" smtClean="0"/>
              <a:t>点击添加副标题</a:t>
            </a:r>
            <a:endParaRPr lang="en-US" noProof="0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400"/>
            </a:lvl1pPr>
          </a:lstStyle>
          <a:p>
            <a:r>
              <a:rPr lang="zh-CN" altLang="en-US" noProof="0" dirty="0" smtClean="0"/>
              <a:t>点击添加标题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289120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7455116" y="1626099"/>
            <a:ext cx="4266983" cy="4673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2400" b="1">
                <a:solidFill>
                  <a:schemeClr val="accent3"/>
                </a:solidFill>
              </a:defRPr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zh-CN" altLang="en-US" noProof="0" dirty="0" smtClean="0"/>
              <a:t>点击添加引言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 hasCustomPrompt="1"/>
          </p:nvPr>
        </p:nvSpPr>
        <p:spPr>
          <a:xfrm>
            <a:off x="469900" y="1665288"/>
            <a:ext cx="6660866" cy="4633913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zh-CN" altLang="en-US" noProof="0" dirty="0" smtClean="0"/>
              <a:t>点击添加内容</a:t>
            </a:r>
            <a:endParaRPr lang="en-US" noProof="0" dirty="0" smtClean="0"/>
          </a:p>
          <a:p>
            <a:pPr lvl="1"/>
            <a:r>
              <a:rPr lang="zh-CN" altLang="en-US" noProof="0" dirty="0" smtClean="0"/>
              <a:t>第二级</a:t>
            </a:r>
            <a:endParaRPr lang="en-US" noProof="0" dirty="0" smtClean="0"/>
          </a:p>
          <a:p>
            <a:pPr lvl="2"/>
            <a:r>
              <a:rPr lang="zh-CN" altLang="en-US" noProof="0" dirty="0" smtClean="0"/>
              <a:t>第三级</a:t>
            </a:r>
            <a:endParaRPr lang="en-US" noProof="0" dirty="0" smtClean="0"/>
          </a:p>
          <a:p>
            <a:pPr lvl="3"/>
            <a:r>
              <a:rPr lang="zh-CN" altLang="en-US" noProof="0" dirty="0" smtClean="0"/>
              <a:t>第四级</a:t>
            </a:r>
            <a:endParaRPr lang="en-US" noProof="0" dirty="0" smtClean="0"/>
          </a:p>
          <a:p>
            <a:pPr lvl="4"/>
            <a:r>
              <a:rPr lang="zh-CN" altLang="en-US" noProof="0" dirty="0" smtClean="0"/>
              <a:t>第五级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 b="1">
                <a:solidFill>
                  <a:srgbClr val="575757"/>
                </a:solidFill>
              </a:defRPr>
            </a:lvl1pPr>
          </a:lstStyle>
          <a:p>
            <a:pPr lvl="0"/>
            <a:r>
              <a:rPr lang="zh-CN" altLang="en-US" noProof="0" dirty="0" smtClean="0"/>
              <a:t>点击添加副标题</a:t>
            </a:r>
            <a:endParaRPr lang="en-US" noProof="0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400"/>
            </a:lvl1pPr>
          </a:lstStyle>
          <a:p>
            <a:r>
              <a:rPr lang="zh-CN" altLang="en-US" noProof="0" dirty="0" smtClean="0"/>
              <a:t>点击添加标题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019857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7678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8490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69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184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 hasCustomPrompt="1"/>
          </p:nvPr>
        </p:nvSpPr>
        <p:spPr>
          <a:xfrm>
            <a:off x="476780" y="1880213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noProof="0" dirty="0" smtClean="0"/>
              <a:t>点击添加图片</a:t>
            </a:r>
            <a:endParaRPr lang="en-US" noProof="0" dirty="0"/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 hasCustomPrompt="1"/>
          </p:nvPr>
        </p:nvSpPr>
        <p:spPr>
          <a:xfrm>
            <a:off x="6204097" y="1880212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noProof="0" dirty="0" smtClean="0"/>
              <a:t>点击添加图片</a:t>
            </a:r>
            <a:endParaRPr lang="en-US" noProof="0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 hasCustomPrompt="1"/>
          </p:nvPr>
        </p:nvSpPr>
        <p:spPr>
          <a:xfrm>
            <a:off x="481779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noProof="0" dirty="0" smtClean="0"/>
              <a:t>点击添加图片</a:t>
            </a:r>
            <a:endParaRPr lang="en-US" noProof="0" dirty="0"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 hasCustomPrompt="1"/>
          </p:nvPr>
        </p:nvSpPr>
        <p:spPr>
          <a:xfrm>
            <a:off x="6204097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noProof="0" dirty="0" smtClean="0"/>
              <a:t>点击添加图片</a:t>
            </a:r>
            <a:endParaRPr lang="en-US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 hasCustomPrompt="1"/>
          </p:nvPr>
        </p:nvSpPr>
        <p:spPr>
          <a:xfrm>
            <a:off x="2840780" y="1880213"/>
            <a:ext cx="3172800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b="0"/>
            </a:lvl2pPr>
          </a:lstStyle>
          <a:p>
            <a:pPr lvl="0"/>
            <a:r>
              <a:rPr lang="zh-CN" altLang="en-US" noProof="0" dirty="0" smtClean="0"/>
              <a:t>点击添加内容</a:t>
            </a:r>
            <a:endParaRPr lang="en-US" noProof="0" dirty="0" smtClean="0"/>
          </a:p>
          <a:p>
            <a:pPr lvl="1"/>
            <a:r>
              <a:rPr lang="zh-CN" altLang="en-US" noProof="0" dirty="0" smtClean="0"/>
              <a:t>第二级</a:t>
            </a:r>
            <a:endParaRPr lang="en-US" noProof="0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 hasCustomPrompt="1"/>
          </p:nvPr>
        </p:nvSpPr>
        <p:spPr>
          <a:xfrm>
            <a:off x="8550676" y="1880213"/>
            <a:ext cx="3171024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b="0"/>
            </a:lvl2pPr>
          </a:lstStyle>
          <a:p>
            <a:pPr lvl="0"/>
            <a:r>
              <a:rPr lang="zh-CN" altLang="en-US" noProof="0" dirty="0" smtClean="0"/>
              <a:t>点击添加内容</a:t>
            </a:r>
            <a:endParaRPr lang="en-US" noProof="0" dirty="0" smtClean="0"/>
          </a:p>
          <a:p>
            <a:pPr lvl="1"/>
            <a:r>
              <a:rPr lang="zh-CN" altLang="en-US" noProof="0" dirty="0" smtClean="0"/>
              <a:t>第二级</a:t>
            </a:r>
            <a:endParaRPr lang="en-US" noProof="0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 hasCustomPrompt="1"/>
          </p:nvPr>
        </p:nvSpPr>
        <p:spPr>
          <a:xfrm>
            <a:off x="2802551" y="4256213"/>
            <a:ext cx="3172800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b="0"/>
            </a:lvl2pPr>
          </a:lstStyle>
          <a:p>
            <a:pPr lvl="0"/>
            <a:r>
              <a:rPr lang="zh-CN" altLang="en-US" noProof="0" dirty="0" smtClean="0"/>
              <a:t>点击添加内容</a:t>
            </a:r>
            <a:endParaRPr lang="en-US" noProof="0" dirty="0" smtClean="0"/>
          </a:p>
          <a:p>
            <a:pPr lvl="1"/>
            <a:r>
              <a:rPr lang="zh-CN" altLang="en-US" noProof="0" dirty="0" smtClean="0"/>
              <a:t>第二级</a:t>
            </a:r>
            <a:endParaRPr lang="en-US" noProof="0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 hasCustomPrompt="1"/>
          </p:nvPr>
        </p:nvSpPr>
        <p:spPr>
          <a:xfrm>
            <a:off x="8548900" y="4256212"/>
            <a:ext cx="3172800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b="0"/>
            </a:lvl2pPr>
          </a:lstStyle>
          <a:p>
            <a:pPr lvl="0"/>
            <a:r>
              <a:rPr lang="zh-CN" altLang="en-US" noProof="0" dirty="0" smtClean="0"/>
              <a:t>点击添加内容</a:t>
            </a:r>
            <a:endParaRPr lang="en-US" noProof="0" dirty="0" smtClean="0"/>
          </a:p>
          <a:p>
            <a:pPr lvl="1"/>
            <a:r>
              <a:rPr lang="zh-CN" altLang="en-US" noProof="0" dirty="0" smtClean="0"/>
              <a:t>第二级</a:t>
            </a:r>
            <a:endParaRPr lang="en-US" noProof="0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 b="1">
                <a:solidFill>
                  <a:srgbClr val="575757"/>
                </a:solidFill>
              </a:defRPr>
            </a:lvl1pPr>
          </a:lstStyle>
          <a:p>
            <a:pPr lvl="0"/>
            <a:r>
              <a:rPr lang="zh-CN" altLang="en-US" noProof="0" dirty="0" smtClean="0"/>
              <a:t>点击添加副标题</a:t>
            </a:r>
            <a:endParaRPr lang="en-US" noProof="0" dirty="0"/>
          </a:p>
        </p:txBody>
      </p:sp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400"/>
            </a:lvl1pPr>
          </a:lstStyle>
          <a:p>
            <a:r>
              <a:rPr lang="zh-CN" altLang="en-US" noProof="0" dirty="0" smtClean="0"/>
              <a:t>点击添加标题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504324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469899" y="1857892"/>
            <a:ext cx="5544000" cy="4261554"/>
          </a:xfrm>
        </p:spPr>
        <p:txBody>
          <a:bodyPr/>
          <a:lstStyle>
            <a:lvl1pPr>
              <a:spcAft>
                <a:spcPts val="1333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zh-CN" altLang="en-US" noProof="0" dirty="0" smtClean="0"/>
              <a:t>点击添加内容</a:t>
            </a:r>
            <a:endParaRPr lang="en-US" noProof="0" dirty="0" smtClean="0"/>
          </a:p>
          <a:p>
            <a:pPr lvl="1"/>
            <a:r>
              <a:rPr lang="zh-CN" altLang="en-US" noProof="0" dirty="0" smtClean="0"/>
              <a:t>第二级</a:t>
            </a:r>
            <a:endParaRPr lang="en-US" noProof="0" dirty="0" smtClean="0"/>
          </a:p>
          <a:p>
            <a:pPr lvl="2"/>
            <a:r>
              <a:rPr lang="zh-CN" altLang="en-US" noProof="0" dirty="0" smtClean="0"/>
              <a:t>第三级</a:t>
            </a:r>
            <a:endParaRPr lang="en-US" noProof="0" dirty="0" smtClean="0"/>
          </a:p>
          <a:p>
            <a:pPr lvl="3"/>
            <a:r>
              <a:rPr lang="zh-CN" altLang="en-US" noProof="0" dirty="0" smtClean="0"/>
              <a:t>第四级</a:t>
            </a:r>
            <a:endParaRPr lang="en-US" noProof="0" dirty="0" smtClean="0"/>
          </a:p>
          <a:p>
            <a:pPr lvl="4"/>
            <a:r>
              <a:rPr lang="zh-CN" altLang="en-US" noProof="0" dirty="0" smtClean="0"/>
              <a:t>第五级</a:t>
            </a:r>
            <a:endParaRPr lang="en-US" noProof="0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6177462" y="1857892"/>
            <a:ext cx="5544000" cy="4261554"/>
          </a:xfrm>
        </p:spPr>
        <p:txBody>
          <a:bodyPr/>
          <a:lstStyle>
            <a:lvl1pPr>
              <a:spcAft>
                <a:spcPts val="1333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zh-CN" altLang="en-US" noProof="0" dirty="0" smtClean="0"/>
              <a:t>点击添加内容</a:t>
            </a:r>
            <a:endParaRPr lang="en-US" noProof="0" dirty="0" smtClean="0"/>
          </a:p>
          <a:p>
            <a:pPr lvl="1"/>
            <a:r>
              <a:rPr lang="zh-CN" altLang="en-US" noProof="0" dirty="0" smtClean="0"/>
              <a:t>第二级</a:t>
            </a:r>
            <a:endParaRPr lang="en-US" noProof="0" dirty="0" smtClean="0"/>
          </a:p>
          <a:p>
            <a:pPr lvl="2"/>
            <a:r>
              <a:rPr lang="zh-CN" altLang="en-US" noProof="0" dirty="0" smtClean="0"/>
              <a:t>第三级</a:t>
            </a:r>
            <a:endParaRPr lang="en-US" noProof="0" dirty="0" smtClean="0"/>
          </a:p>
          <a:p>
            <a:pPr lvl="3"/>
            <a:r>
              <a:rPr lang="zh-CN" altLang="en-US" noProof="0" dirty="0" smtClean="0"/>
              <a:t>第四级</a:t>
            </a:r>
            <a:endParaRPr lang="en-US" noProof="0" dirty="0" smtClean="0"/>
          </a:p>
          <a:p>
            <a:pPr lvl="4"/>
            <a:r>
              <a:rPr lang="zh-CN" altLang="en-US" noProof="0" dirty="0" smtClean="0"/>
              <a:t>第五级</a:t>
            </a:r>
            <a:endParaRPr lang="en-US" noProof="0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9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297550" y="1857892"/>
            <a:ext cx="1440000" cy="1440000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>
              <a:spcBef>
                <a:spcPct val="0"/>
              </a:spcBef>
            </a:pPr>
            <a:r>
              <a:rPr lang="zh-CN" altLang="en-US" sz="1600" noProof="0" dirty="0" smtClean="0">
                <a:solidFill>
                  <a:schemeClr val="bg1"/>
                </a:solidFill>
              </a:rPr>
              <a:t>联合品牌</a:t>
            </a:r>
            <a:endParaRPr lang="en-US" noProof="0" dirty="0"/>
          </a:p>
        </p:txBody>
      </p:sp>
      <p:sp>
        <p:nvSpPr>
          <p:cNvPr id="20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572003" y="1863917"/>
            <a:ext cx="1440000" cy="1440000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>
              <a:spcBef>
                <a:spcPct val="0"/>
              </a:spcBef>
            </a:pPr>
            <a:r>
              <a:rPr lang="zh-CN" altLang="en-US" sz="1600" noProof="0" dirty="0" smtClean="0">
                <a:solidFill>
                  <a:schemeClr val="bg1"/>
                </a:solidFill>
              </a:rPr>
              <a:t>联合品牌</a:t>
            </a:r>
            <a:endParaRPr lang="en-US" noProof="0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 b="1">
                <a:solidFill>
                  <a:srgbClr val="575757"/>
                </a:solidFill>
              </a:defRPr>
            </a:lvl1pPr>
          </a:lstStyle>
          <a:p>
            <a:pPr lvl="0"/>
            <a:r>
              <a:rPr lang="zh-CN" altLang="en-US" noProof="0" dirty="0" smtClean="0"/>
              <a:t>点击添加副标题</a:t>
            </a:r>
            <a:endParaRPr lang="en-US" noProof="0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400"/>
            </a:lvl1pPr>
          </a:lstStyle>
          <a:p>
            <a:r>
              <a:rPr lang="zh-CN" altLang="en-US" noProof="0" dirty="0" smtClean="0"/>
              <a:t>点击添加标题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940897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lumn ic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3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spcAft>
                <a:spcPts val="1333"/>
              </a:spcAft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1333"/>
              </a:spcAft>
              <a:buNone/>
              <a:defRPr>
                <a:solidFill>
                  <a:schemeClr val="bg1"/>
                </a:solidFill>
              </a:defRPr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475188" indent="-235194">
              <a:spcAft>
                <a:spcPts val="1333"/>
              </a:spcAft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zh-CN" altLang="en-US" noProof="0" dirty="0" smtClean="0"/>
              <a:t>点击添加内容</a:t>
            </a:r>
            <a:endParaRPr lang="en-US" noProof="0" dirty="0" smtClean="0"/>
          </a:p>
          <a:p>
            <a:pPr lvl="1"/>
            <a:r>
              <a:rPr lang="zh-CN" altLang="en-US" noProof="0" dirty="0" smtClean="0"/>
              <a:t>第二级</a:t>
            </a:r>
            <a:endParaRPr lang="en-US" noProof="0" dirty="0" smtClean="0"/>
          </a:p>
          <a:p>
            <a:pPr lvl="2"/>
            <a:r>
              <a:rPr lang="zh-CN" altLang="en-US" noProof="0" dirty="0" smtClean="0"/>
              <a:t>第三级</a:t>
            </a:r>
            <a:endParaRPr lang="en-US" noProof="0" dirty="0" smtClean="0"/>
          </a:p>
          <a:p>
            <a:pPr lvl="3"/>
            <a:r>
              <a:rPr lang="zh-CN" altLang="en-US" noProof="0" dirty="0" smtClean="0"/>
              <a:t>第四级</a:t>
            </a:r>
            <a:endParaRPr lang="en-US" noProof="0" dirty="0" smtClean="0"/>
          </a:p>
          <a:p>
            <a:pPr lvl="4"/>
            <a:r>
              <a:rPr lang="zh-CN" altLang="en-US" noProof="0" dirty="0" smtClean="0"/>
              <a:t>第五级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spcAft>
                <a:spcPts val="1333"/>
              </a:spcAft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1333"/>
              </a:spcAft>
              <a:buNone/>
              <a:defRPr>
                <a:solidFill>
                  <a:schemeClr val="bg1"/>
                </a:solidFill>
              </a:defRPr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475188" indent="-235194">
              <a:spcAft>
                <a:spcPts val="1333"/>
              </a:spcAft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zh-CN" altLang="en-US" noProof="0" dirty="0" smtClean="0"/>
              <a:t>点击添加内容</a:t>
            </a:r>
            <a:endParaRPr lang="en-US" noProof="0" dirty="0" smtClean="0"/>
          </a:p>
          <a:p>
            <a:pPr lvl="1"/>
            <a:r>
              <a:rPr lang="zh-CN" altLang="en-US" noProof="0" dirty="0" smtClean="0"/>
              <a:t>第二级</a:t>
            </a:r>
            <a:endParaRPr lang="en-US" noProof="0" dirty="0" smtClean="0"/>
          </a:p>
          <a:p>
            <a:pPr lvl="2"/>
            <a:r>
              <a:rPr lang="zh-CN" altLang="en-US" noProof="0" dirty="0" smtClean="0"/>
              <a:t>第三级</a:t>
            </a:r>
            <a:endParaRPr lang="en-US" noProof="0" dirty="0" smtClean="0"/>
          </a:p>
          <a:p>
            <a:pPr lvl="3"/>
            <a:r>
              <a:rPr lang="zh-CN" altLang="en-US" noProof="0" dirty="0" smtClean="0"/>
              <a:t>第四级</a:t>
            </a:r>
            <a:endParaRPr lang="en-US" noProof="0" dirty="0" smtClean="0"/>
          </a:p>
          <a:p>
            <a:pPr lvl="4"/>
            <a:r>
              <a:rPr lang="zh-CN" altLang="en-US" noProof="0" dirty="0" smtClean="0"/>
              <a:t>第五级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3356635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spcAft>
                <a:spcPts val="1333"/>
              </a:spcAft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1333"/>
              </a:spcAft>
              <a:buNone/>
              <a:defRPr>
                <a:solidFill>
                  <a:schemeClr val="bg1"/>
                </a:solidFill>
              </a:defRPr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475188" indent="-235194">
              <a:spcAft>
                <a:spcPts val="1333"/>
              </a:spcAft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zh-CN" altLang="en-US" noProof="0" dirty="0" smtClean="0"/>
              <a:t>点击添加内容</a:t>
            </a:r>
            <a:endParaRPr lang="en-US" noProof="0" dirty="0" smtClean="0"/>
          </a:p>
          <a:p>
            <a:pPr lvl="1"/>
            <a:r>
              <a:rPr lang="zh-CN" altLang="en-US" noProof="0" dirty="0" smtClean="0"/>
              <a:t>第二级</a:t>
            </a:r>
            <a:endParaRPr lang="en-US" noProof="0" dirty="0" smtClean="0"/>
          </a:p>
          <a:p>
            <a:pPr lvl="2"/>
            <a:r>
              <a:rPr lang="zh-CN" altLang="en-US" noProof="0" dirty="0" smtClean="0"/>
              <a:t>第三级</a:t>
            </a:r>
            <a:endParaRPr lang="en-US" noProof="0" dirty="0" smtClean="0"/>
          </a:p>
          <a:p>
            <a:pPr lvl="3"/>
            <a:r>
              <a:rPr lang="zh-CN" altLang="en-US" noProof="0" dirty="0" smtClean="0"/>
              <a:t>第四级</a:t>
            </a:r>
            <a:endParaRPr lang="en-US" noProof="0" dirty="0" smtClean="0"/>
          </a:p>
          <a:p>
            <a:pPr lvl="4"/>
            <a:r>
              <a:rPr lang="zh-CN" altLang="en-US" noProof="0" dirty="0" smtClean="0"/>
              <a:t>第五级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6243367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spcAft>
                <a:spcPts val="1333"/>
              </a:spcAft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1333"/>
              </a:spcAft>
              <a:buNone/>
              <a:defRPr>
                <a:solidFill>
                  <a:schemeClr val="bg1"/>
                </a:solidFill>
              </a:defRPr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475188" indent="-235194">
              <a:spcAft>
                <a:spcPts val="1333"/>
              </a:spcAft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zh-CN" altLang="en-US" noProof="0" dirty="0" smtClean="0"/>
              <a:t>点击添加内容</a:t>
            </a:r>
            <a:endParaRPr lang="en-US" noProof="0" dirty="0" smtClean="0"/>
          </a:p>
          <a:p>
            <a:pPr lvl="1"/>
            <a:r>
              <a:rPr lang="zh-CN" altLang="en-US" noProof="0" dirty="0" smtClean="0"/>
              <a:t>第二级</a:t>
            </a:r>
            <a:endParaRPr lang="en-US" noProof="0" dirty="0" smtClean="0"/>
          </a:p>
          <a:p>
            <a:pPr lvl="2"/>
            <a:r>
              <a:rPr lang="zh-CN" altLang="en-US" noProof="0" dirty="0" smtClean="0"/>
              <a:t>第三级</a:t>
            </a:r>
            <a:endParaRPr lang="en-US" noProof="0" dirty="0" smtClean="0"/>
          </a:p>
          <a:p>
            <a:pPr lvl="3"/>
            <a:r>
              <a:rPr lang="zh-CN" altLang="en-US" noProof="0" dirty="0" smtClean="0"/>
              <a:t>第四级</a:t>
            </a:r>
            <a:endParaRPr lang="en-US" noProof="0" dirty="0" smtClean="0"/>
          </a:p>
          <a:p>
            <a:pPr lvl="4"/>
            <a:r>
              <a:rPr lang="zh-CN" altLang="en-US" noProof="0" dirty="0" smtClean="0"/>
              <a:t>第五级</a:t>
            </a:r>
            <a:endParaRPr lang="en-US" noProof="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11382378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dirty="0" smtClean="0"/>
              <a:t>点击添加副标题</a:t>
            </a:r>
            <a:endParaRPr lang="en-US" noProof="0" dirty="0"/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zh-CN" altLang="en-US" noProof="0" dirty="0" smtClean="0"/>
              <a:t>点击添加标题</a:t>
            </a:r>
            <a:endParaRPr lang="en-US" noProof="0" dirty="0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469900" y="6476999"/>
            <a:ext cx="10762660" cy="100028"/>
            <a:chOff x="469900" y="6476999"/>
            <a:chExt cx="10762660" cy="100028"/>
          </a:xfrm>
        </p:grpSpPr>
        <p:sp>
          <p:nvSpPr>
            <p:cNvPr id="14" name="TextBox 12"/>
            <p:cNvSpPr txBox="1"/>
            <p:nvPr userDrawn="1"/>
          </p:nvSpPr>
          <p:spPr>
            <a:xfrm>
              <a:off x="469900" y="6477000"/>
              <a:ext cx="5355167" cy="1000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lang="en-US" altLang="zh-CN" sz="650" dirty="0" smtClean="0">
                  <a:solidFill>
                    <a:schemeClr val="bg1"/>
                  </a:solidFill>
                  <a:latin typeface="+mn-lt"/>
                  <a:ea typeface="+mn-ea"/>
                  <a:cs typeface="Arial Unicode MS" panose="020B0604020202020204" pitchFamily="34" charset="-122"/>
                </a:rPr>
                <a:t>© 2019</a:t>
              </a:r>
              <a:r>
                <a:rPr lang="zh-CN" altLang="en-US" sz="650" dirty="0" smtClean="0">
                  <a:solidFill>
                    <a:schemeClr val="bg1"/>
                  </a:solidFill>
                  <a:latin typeface="+mn-lt"/>
                  <a:ea typeface="+mn-ea"/>
                  <a:cs typeface="Arial Unicode MS" panose="020B0604020202020204" pitchFamily="34" charset="-122"/>
                </a:rPr>
                <a:t>。欲了解更多信息，请联系德勤中国。</a:t>
              </a:r>
              <a:endParaRPr lang="en-US" sz="650" dirty="0" smtClean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TextBox 9"/>
            <p:cNvSpPr txBox="1"/>
            <p:nvPr userDrawn="1"/>
          </p:nvSpPr>
          <p:spPr>
            <a:xfrm>
              <a:off x="6336000" y="6476999"/>
              <a:ext cx="4896560" cy="1000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indent="0" algn="r">
                <a:spcBef>
                  <a:spcPts val="0"/>
                </a:spcBef>
                <a:buSzPct val="100000"/>
                <a:buFont typeface="Arial"/>
                <a:buNone/>
              </a:pPr>
              <a:r>
                <a:rPr lang="zh-CN" altLang="en-US" sz="650" noProof="0" dirty="0" smtClean="0">
                  <a:solidFill>
                    <a:schemeClr val="bg1"/>
                  </a:solidFill>
                  <a:latin typeface="+mn-ea"/>
                  <a:ea typeface="+mn-ea"/>
                </a:rPr>
                <a:t>演示文稿标题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437087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2393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空白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/>
          <p:nvPr userDrawn="1"/>
        </p:nvSpPr>
        <p:spPr>
          <a:xfrm>
            <a:off x="11382378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3" name="TextBox 12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altLang="zh-CN" sz="650" dirty="0" smtClean="0">
                <a:solidFill>
                  <a:schemeClr val="bg1"/>
                </a:solidFill>
                <a:latin typeface="+mn-lt"/>
                <a:ea typeface="+mn-ea"/>
                <a:cs typeface="Arial Unicode MS" panose="020B0604020202020204" pitchFamily="34" charset="-122"/>
              </a:rPr>
              <a:t>© 2019</a:t>
            </a:r>
            <a:r>
              <a:rPr lang="zh-CN" altLang="en-US" sz="650" dirty="0" smtClean="0">
                <a:solidFill>
                  <a:schemeClr val="bg1"/>
                </a:solidFill>
                <a:latin typeface="+mn-lt"/>
                <a:ea typeface="+mn-ea"/>
                <a:cs typeface="Arial Unicode MS" panose="020B0604020202020204" pitchFamily="34" charset="-122"/>
              </a:rPr>
              <a:t>。欲了解更多信息，请联系德勤中国。</a:t>
            </a:r>
            <a:endParaRPr lang="en-US" sz="650" dirty="0" smtClean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4" name="TextBox 9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zh-CN" altLang="en-US" sz="650" noProof="0" dirty="0" smtClean="0">
                <a:solidFill>
                  <a:schemeClr val="bg1"/>
                </a:solidFill>
                <a:latin typeface="+mn-ea"/>
                <a:ea typeface="+mn-ea"/>
              </a:rPr>
              <a:t>演示文稿标题</a:t>
            </a:r>
          </a:p>
        </p:txBody>
      </p:sp>
    </p:spTree>
    <p:extLst>
      <p:ext uri="{BB962C8B-B14F-4D97-AF65-F5344CB8AC3E}">
        <p14:creationId xmlns:p14="http://schemas.microsoft.com/office/powerpoint/2010/main" val="134287716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210150" y="153045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vert="horz" lIns="108000" tIns="108000" rIns="108000" bIns="108000" rtlCol="0" anchor="ctr" anchorCtr="0">
            <a:normAutofit/>
          </a:bodyPr>
          <a:lstStyle>
            <a:lvl1pPr>
              <a:defRPr lang="en-US" sz="3200" b="0" noProof="0" dirty="0">
                <a:solidFill>
                  <a:schemeClr val="bg1"/>
                </a:solidFill>
                <a:latin typeface="+mn-lt"/>
                <a:ea typeface="+mn-ea"/>
                <a:cs typeface="Open Sans" panose="020B0606030504020204" pitchFamily="34" charset="0"/>
              </a:defRPr>
            </a:lvl1pPr>
          </a:lstStyle>
          <a:p>
            <a:pPr lvl="0" algn="ctr">
              <a:lnSpc>
                <a:spcPts val="3800"/>
              </a:lnSpc>
            </a:pPr>
            <a:r>
              <a:rPr lang="zh-CN" altLang="en-US" noProof="0" dirty="0" smtClean="0"/>
              <a:t>点击添加文稿标题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 noProof="0" dirty="0" smtClean="0"/>
              <a:t>点击添加文稿副标题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noProof="0" dirty="0" smtClean="0"/>
              <a:t>作者，法律实体或日期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0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1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02151" y="457761"/>
            <a:ext cx="753929" cy="37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220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212000" y="153000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tx1"/>
                </a:solidFill>
                <a:latin typeface="+mn-lt"/>
                <a:ea typeface="+mn-ea"/>
                <a:cs typeface="Open Sans" panose="020B0606030504020204" pitchFamily="34" charset="0"/>
              </a:defRPr>
            </a:lvl1pPr>
          </a:lstStyle>
          <a:p>
            <a:r>
              <a:rPr lang="zh-CN" altLang="en-US" noProof="0" dirty="0" smtClean="0"/>
              <a:t>点击添加文稿标题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>
                <a:solidFill>
                  <a:schemeClr val="tx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 noProof="0" dirty="0" smtClean="0"/>
              <a:t>点击添加文稿副标题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noProof="0" dirty="0" smtClean="0"/>
              <a:t>作者，法律实体或日期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0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1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2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02151" y="457761"/>
            <a:ext cx="753929" cy="37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1153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69900" y="1700213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+mj-ea"/>
                <a:cs typeface="Open Sans" panose="020B0606030504020204" pitchFamily="34" charset="0"/>
              </a:defRPr>
            </a:lvl1pPr>
          </a:lstStyle>
          <a:p>
            <a:r>
              <a:rPr lang="zh-CN" altLang="en-US" noProof="0" dirty="0" smtClean="0"/>
              <a:t>点击添加分隔幻灯片标题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469899" y="3423545"/>
            <a:ext cx="1041823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  <a:latin typeface="+mj-lt"/>
                <a:ea typeface="+mj-ea"/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0" dirty="0" smtClean="0"/>
              <a:t>点击添加分隔幻灯片副标题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469900" y="6476999"/>
            <a:ext cx="10762660" cy="100028"/>
            <a:chOff x="469900" y="6476999"/>
            <a:chExt cx="10762660" cy="100028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469900" y="6477000"/>
              <a:ext cx="5355167" cy="1000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lang="en-US" altLang="zh-CN" sz="650" dirty="0" smtClean="0">
                  <a:solidFill>
                    <a:schemeClr val="bg1"/>
                  </a:solidFill>
                  <a:latin typeface="+mn-lt"/>
                  <a:ea typeface="+mn-ea"/>
                  <a:cs typeface="Arial Unicode MS" panose="020B0604020202020204" pitchFamily="34" charset="-122"/>
                </a:rPr>
                <a:t>© 2019</a:t>
              </a:r>
              <a:r>
                <a:rPr lang="zh-CN" altLang="en-US" sz="650" dirty="0" smtClean="0">
                  <a:solidFill>
                    <a:schemeClr val="bg1"/>
                  </a:solidFill>
                  <a:latin typeface="+mn-lt"/>
                  <a:ea typeface="+mn-ea"/>
                  <a:cs typeface="Arial Unicode MS" panose="020B0604020202020204" pitchFamily="34" charset="-122"/>
                </a:rPr>
                <a:t>。欲了解更多信息，请联系德勤中国。</a:t>
              </a:r>
              <a:endParaRPr lang="en-US" sz="650" dirty="0" smtClean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8" name="TextBox 9"/>
            <p:cNvSpPr txBox="1"/>
            <p:nvPr userDrawn="1"/>
          </p:nvSpPr>
          <p:spPr>
            <a:xfrm>
              <a:off x="6336000" y="6476999"/>
              <a:ext cx="4896560" cy="1000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indent="0" algn="r">
                <a:spcBef>
                  <a:spcPts val="0"/>
                </a:spcBef>
                <a:buSzPct val="100000"/>
                <a:buFont typeface="Arial"/>
                <a:buNone/>
              </a:pPr>
              <a:r>
                <a:rPr lang="zh-CN" altLang="en-US" sz="650" noProof="0" dirty="0" smtClean="0">
                  <a:solidFill>
                    <a:schemeClr val="bg1"/>
                  </a:solidFill>
                  <a:latin typeface="+mn-ea"/>
                  <a:ea typeface="+mn-ea"/>
                </a:rPr>
                <a:t>演示文稿标题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457412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69900" y="1700213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+mj-ea"/>
                <a:cs typeface="Open Sans" panose="020B0606030504020204" pitchFamily="34" charset="0"/>
              </a:defRPr>
            </a:lvl1pPr>
          </a:lstStyle>
          <a:p>
            <a:r>
              <a:rPr lang="zh-CN" altLang="en-US" noProof="0" dirty="0" smtClean="0"/>
              <a:t>点击添加分隔幻灯片标题</a:t>
            </a:r>
            <a:endParaRPr lang="en-US" noProof="0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469899" y="3423545"/>
            <a:ext cx="1041823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  <a:latin typeface="+mj-lt"/>
                <a:ea typeface="+mj-ea"/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0" dirty="0" smtClean="0"/>
              <a:t>点击添加分隔幻灯片副标题</a:t>
            </a: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469900" y="6476999"/>
            <a:ext cx="10762660" cy="100028"/>
            <a:chOff x="469900" y="6476999"/>
            <a:chExt cx="10762660" cy="100028"/>
          </a:xfrm>
        </p:grpSpPr>
        <p:sp>
          <p:nvSpPr>
            <p:cNvPr id="15" name="TextBox 12"/>
            <p:cNvSpPr txBox="1"/>
            <p:nvPr userDrawn="1"/>
          </p:nvSpPr>
          <p:spPr>
            <a:xfrm>
              <a:off x="469900" y="6477000"/>
              <a:ext cx="5355167" cy="1000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lang="en-US" altLang="zh-CN" sz="650" dirty="0" smtClean="0">
                  <a:solidFill>
                    <a:schemeClr val="bg1"/>
                  </a:solidFill>
                  <a:latin typeface="+mn-lt"/>
                  <a:ea typeface="+mn-ea"/>
                  <a:cs typeface="Arial Unicode MS" panose="020B0604020202020204" pitchFamily="34" charset="-122"/>
                </a:rPr>
                <a:t>© 2019</a:t>
              </a:r>
              <a:r>
                <a:rPr lang="zh-CN" altLang="en-US" sz="650" dirty="0" smtClean="0">
                  <a:solidFill>
                    <a:schemeClr val="bg1"/>
                  </a:solidFill>
                  <a:latin typeface="+mn-lt"/>
                  <a:ea typeface="+mn-ea"/>
                  <a:cs typeface="Arial Unicode MS" panose="020B0604020202020204" pitchFamily="34" charset="-122"/>
                </a:rPr>
                <a:t>。欲了解更多信息，请联系德勤中国。</a:t>
              </a:r>
              <a:endParaRPr lang="en-US" sz="650" dirty="0" smtClean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TextBox 9"/>
            <p:cNvSpPr txBox="1"/>
            <p:nvPr userDrawn="1"/>
          </p:nvSpPr>
          <p:spPr>
            <a:xfrm>
              <a:off x="6336000" y="6476999"/>
              <a:ext cx="4896560" cy="1000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indent="0" algn="r">
                <a:spcBef>
                  <a:spcPts val="0"/>
                </a:spcBef>
                <a:buSzPct val="100000"/>
                <a:buFont typeface="Arial"/>
                <a:buNone/>
              </a:pPr>
              <a:r>
                <a:rPr lang="zh-CN" altLang="en-US" sz="650" noProof="0" dirty="0" smtClean="0">
                  <a:solidFill>
                    <a:schemeClr val="bg1"/>
                  </a:solidFill>
                  <a:latin typeface="+mn-ea"/>
                  <a:ea typeface="+mn-ea"/>
                </a:rPr>
                <a:t>演示文稿标题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648263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ue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69900" y="1700213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+mj-ea"/>
                <a:cs typeface="Open Sans" panose="020B0606030504020204" pitchFamily="34" charset="0"/>
              </a:defRPr>
            </a:lvl1pPr>
          </a:lstStyle>
          <a:p>
            <a:r>
              <a:rPr lang="zh-CN" altLang="en-US" noProof="0" dirty="0" smtClean="0"/>
              <a:t>点击添加分隔幻灯片标题</a:t>
            </a:r>
            <a:endParaRPr lang="en-US" noProof="0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469899" y="3423545"/>
            <a:ext cx="1041823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  <a:latin typeface="+mj-lt"/>
                <a:ea typeface="+mj-ea"/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0" dirty="0" smtClean="0"/>
              <a:t>点击添加分隔幻灯片副标题</a:t>
            </a: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469900" y="6476999"/>
            <a:ext cx="10762660" cy="100028"/>
            <a:chOff x="469900" y="6476999"/>
            <a:chExt cx="10762660" cy="100028"/>
          </a:xfrm>
        </p:grpSpPr>
        <p:sp>
          <p:nvSpPr>
            <p:cNvPr id="10" name="TextBox 12"/>
            <p:cNvSpPr txBox="1"/>
            <p:nvPr userDrawn="1"/>
          </p:nvSpPr>
          <p:spPr>
            <a:xfrm>
              <a:off x="469900" y="6477000"/>
              <a:ext cx="5355167" cy="1000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lang="en-US" altLang="zh-CN" sz="650" dirty="0" smtClean="0">
                  <a:solidFill>
                    <a:schemeClr val="bg1"/>
                  </a:solidFill>
                  <a:latin typeface="+mn-lt"/>
                  <a:ea typeface="+mn-ea"/>
                  <a:cs typeface="Arial Unicode MS" panose="020B0604020202020204" pitchFamily="34" charset="-122"/>
                </a:rPr>
                <a:t>© 2019</a:t>
              </a:r>
              <a:r>
                <a:rPr lang="zh-CN" altLang="en-US" sz="650" dirty="0" smtClean="0">
                  <a:solidFill>
                    <a:schemeClr val="bg1"/>
                  </a:solidFill>
                  <a:latin typeface="+mn-lt"/>
                  <a:ea typeface="+mn-ea"/>
                  <a:cs typeface="Arial Unicode MS" panose="020B0604020202020204" pitchFamily="34" charset="-122"/>
                </a:rPr>
                <a:t>。欲了解更多信息，请联系德勤中国。</a:t>
              </a:r>
              <a:endParaRPr lang="en-US" sz="650" dirty="0" smtClean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TextBox 9"/>
            <p:cNvSpPr txBox="1"/>
            <p:nvPr userDrawn="1"/>
          </p:nvSpPr>
          <p:spPr>
            <a:xfrm>
              <a:off x="6336000" y="6476999"/>
              <a:ext cx="4896560" cy="1000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indent="0" algn="r">
                <a:spcBef>
                  <a:spcPts val="0"/>
                </a:spcBef>
                <a:buSzPct val="100000"/>
                <a:buFont typeface="Arial"/>
                <a:buNone/>
              </a:pPr>
              <a:r>
                <a:rPr lang="zh-CN" altLang="en-US" sz="650" noProof="0" dirty="0" smtClean="0">
                  <a:solidFill>
                    <a:schemeClr val="bg1"/>
                  </a:solidFill>
                  <a:latin typeface="+mn-ea"/>
                  <a:ea typeface="+mn-ea"/>
                </a:rPr>
                <a:t>演示文稿标题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402145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69900" y="1700213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+mj-ea"/>
                <a:cs typeface="Open Sans" panose="020B0606030504020204" pitchFamily="34" charset="0"/>
              </a:defRPr>
            </a:lvl1pPr>
          </a:lstStyle>
          <a:p>
            <a:r>
              <a:rPr lang="zh-CN" altLang="en-US" noProof="0" dirty="0" smtClean="0"/>
              <a:t>点击添加分隔幻灯片标题</a:t>
            </a:r>
            <a:endParaRPr lang="en-US" noProof="0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469899" y="3423545"/>
            <a:ext cx="1041823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  <a:latin typeface="+mj-lt"/>
                <a:ea typeface="+mj-ea"/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0" dirty="0" smtClean="0"/>
              <a:t>点击添加分隔幻灯片副标题</a:t>
            </a: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469900" y="6476999"/>
            <a:ext cx="10762660" cy="100028"/>
            <a:chOff x="469900" y="6476999"/>
            <a:chExt cx="10762660" cy="100028"/>
          </a:xfrm>
        </p:grpSpPr>
        <p:sp>
          <p:nvSpPr>
            <p:cNvPr id="9" name="TextBox 12"/>
            <p:cNvSpPr txBox="1"/>
            <p:nvPr userDrawn="1"/>
          </p:nvSpPr>
          <p:spPr>
            <a:xfrm>
              <a:off x="469900" y="6477000"/>
              <a:ext cx="5355167" cy="1000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lang="en-US" altLang="zh-CN" sz="650" dirty="0" smtClean="0">
                  <a:solidFill>
                    <a:schemeClr val="bg1"/>
                  </a:solidFill>
                  <a:latin typeface="+mn-lt"/>
                  <a:ea typeface="+mn-ea"/>
                  <a:cs typeface="Arial Unicode MS" panose="020B0604020202020204" pitchFamily="34" charset="-122"/>
                </a:rPr>
                <a:t>© 2019</a:t>
              </a:r>
              <a:r>
                <a:rPr lang="zh-CN" altLang="en-US" sz="650" dirty="0" smtClean="0">
                  <a:solidFill>
                    <a:schemeClr val="bg1"/>
                  </a:solidFill>
                  <a:latin typeface="+mn-lt"/>
                  <a:ea typeface="+mn-ea"/>
                  <a:cs typeface="Arial Unicode MS" panose="020B0604020202020204" pitchFamily="34" charset="-122"/>
                </a:rPr>
                <a:t>。欲了解更多信息，请联系德勤中国。</a:t>
              </a:r>
              <a:endParaRPr lang="en-US" sz="650" dirty="0" smtClean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6336000" y="6476999"/>
              <a:ext cx="4896560" cy="1000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indent="0" algn="r">
                <a:spcBef>
                  <a:spcPts val="0"/>
                </a:spcBef>
                <a:buSzPct val="100000"/>
                <a:buFont typeface="Arial"/>
                <a:buNone/>
              </a:pPr>
              <a:r>
                <a:rPr lang="zh-CN" altLang="en-US" sz="650" noProof="0" dirty="0" smtClean="0">
                  <a:solidFill>
                    <a:schemeClr val="bg1"/>
                  </a:solidFill>
                  <a:latin typeface="+mn-ea"/>
                  <a:ea typeface="+mn-ea"/>
                </a:rPr>
                <a:t>演示文稿标题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237144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69900" y="1700213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+mj-ea"/>
                <a:cs typeface="Open Sans" panose="020B0606030504020204" pitchFamily="34" charset="0"/>
              </a:defRPr>
            </a:lvl1pPr>
          </a:lstStyle>
          <a:p>
            <a:r>
              <a:rPr lang="zh-CN" altLang="en-US" noProof="0" dirty="0" smtClean="0"/>
              <a:t>点击添加分隔幻灯片标题</a:t>
            </a:r>
            <a:endParaRPr lang="en-US" noProof="0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469899" y="3423545"/>
            <a:ext cx="1041823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  <a:latin typeface="+mj-lt"/>
                <a:ea typeface="+mj-ea"/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0" dirty="0" smtClean="0"/>
              <a:t>点击添加分隔幻灯片副标题</a:t>
            </a: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469900" y="6476999"/>
            <a:ext cx="10762660" cy="100028"/>
            <a:chOff x="469900" y="6476999"/>
            <a:chExt cx="10762660" cy="100028"/>
          </a:xfrm>
        </p:grpSpPr>
        <p:sp>
          <p:nvSpPr>
            <p:cNvPr id="9" name="TextBox 12"/>
            <p:cNvSpPr txBox="1"/>
            <p:nvPr userDrawn="1"/>
          </p:nvSpPr>
          <p:spPr>
            <a:xfrm>
              <a:off x="469900" y="6477000"/>
              <a:ext cx="5355167" cy="1000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lang="en-US" altLang="zh-CN" sz="650" dirty="0" smtClean="0">
                  <a:solidFill>
                    <a:schemeClr val="bg1"/>
                  </a:solidFill>
                  <a:latin typeface="+mn-lt"/>
                  <a:ea typeface="+mn-ea"/>
                  <a:cs typeface="Arial Unicode MS" panose="020B0604020202020204" pitchFamily="34" charset="-122"/>
                </a:rPr>
                <a:t>© 2019</a:t>
              </a:r>
              <a:r>
                <a:rPr lang="zh-CN" altLang="en-US" sz="650" dirty="0" smtClean="0">
                  <a:solidFill>
                    <a:schemeClr val="bg1"/>
                  </a:solidFill>
                  <a:latin typeface="+mn-lt"/>
                  <a:ea typeface="+mn-ea"/>
                  <a:cs typeface="Arial Unicode MS" panose="020B0604020202020204" pitchFamily="34" charset="-122"/>
                </a:rPr>
                <a:t>。欲了解更多信息，请联系德勤中国。</a:t>
              </a:r>
              <a:endParaRPr lang="en-US" sz="650" dirty="0" smtClean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6336000" y="6476999"/>
              <a:ext cx="4896560" cy="1000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indent="0" algn="r">
                <a:spcBef>
                  <a:spcPts val="0"/>
                </a:spcBef>
                <a:buSzPct val="100000"/>
                <a:buFont typeface="Arial"/>
                <a:buNone/>
              </a:pPr>
              <a:r>
                <a:rPr lang="zh-CN" altLang="en-US" sz="650" noProof="0" dirty="0" smtClean="0">
                  <a:solidFill>
                    <a:schemeClr val="bg1"/>
                  </a:solidFill>
                  <a:latin typeface="+mn-ea"/>
                  <a:ea typeface="+mn-ea"/>
                </a:rPr>
                <a:t>演示文稿标题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697899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Relationship Id="rId30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9"/>
            </p:custDataLst>
            <p:extLst>
              <p:ext uri="{D42A27DB-BD31-4B8C-83A1-F6EECF244321}">
                <p14:modId xmlns:p14="http://schemas.microsoft.com/office/powerpoint/2010/main" val="166891810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7" name="think-cell Slide" r:id="rId30" imgW="270" imgH="270" progId="TCLayout.ActiveDocument.1">
                  <p:embed/>
                </p:oleObj>
              </mc:Choice>
              <mc:Fallback>
                <p:oleObj name="think-cell Slide" r:id="rId3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69900" y="402586"/>
            <a:ext cx="11252200" cy="6921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zh-CN" altLang="en-US" noProof="0" dirty="0" smtClean="0"/>
              <a:t>点击添加标题</a:t>
            </a:r>
            <a:endParaRPr lang="en-US" noProof="0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zh-CN" altLang="en-US" noProof="0" dirty="0" smtClean="0"/>
              <a:t>点击添加内容</a:t>
            </a:r>
            <a:endParaRPr lang="en-US" noProof="0" dirty="0" smtClean="0"/>
          </a:p>
          <a:p>
            <a:pPr lvl="1"/>
            <a:r>
              <a:rPr lang="zh-CN" altLang="en-US" noProof="0" dirty="0" smtClean="0"/>
              <a:t>第二级</a:t>
            </a:r>
            <a:endParaRPr lang="en-US" noProof="0" dirty="0" smtClean="0"/>
          </a:p>
          <a:p>
            <a:pPr lvl="2"/>
            <a:r>
              <a:rPr lang="zh-CN" altLang="en-US" noProof="0" dirty="0" smtClean="0"/>
              <a:t>第三级</a:t>
            </a:r>
            <a:endParaRPr lang="en-US" noProof="0" dirty="0" smtClean="0"/>
          </a:p>
          <a:p>
            <a:pPr lvl="3"/>
            <a:r>
              <a:rPr lang="zh-CN" altLang="en-US" noProof="0" dirty="0" smtClean="0"/>
              <a:t>第四级</a:t>
            </a:r>
            <a:endParaRPr lang="en-US" noProof="0" dirty="0" smtClean="0"/>
          </a:p>
          <a:p>
            <a:pPr lvl="4"/>
            <a:r>
              <a:rPr lang="zh-CN" altLang="en-US" noProof="0" dirty="0" smtClean="0"/>
              <a:t>第五级</a:t>
            </a:r>
            <a:endParaRPr lang="en-US" noProof="0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zh-CN" altLang="en-US" sz="650" noProof="0" dirty="0" smtClean="0">
                <a:solidFill>
                  <a:schemeClr val="tx1"/>
                </a:solidFill>
                <a:latin typeface="+mn-lt"/>
                <a:ea typeface="+mn-ea"/>
              </a:rPr>
              <a:t>演示文稿标题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altLang="zh-CN" sz="650" dirty="0" smtClean="0">
                <a:latin typeface="+mn-lt"/>
                <a:ea typeface="+mn-ea"/>
                <a:cs typeface="Arial Unicode MS" panose="020B0604020202020204" pitchFamily="34" charset="-122"/>
              </a:rPr>
              <a:t>© 2019</a:t>
            </a:r>
            <a:r>
              <a:rPr lang="zh-CN" altLang="en-US" sz="650" dirty="0" smtClean="0">
                <a:latin typeface="+mn-lt"/>
                <a:ea typeface="+mn-ea"/>
                <a:cs typeface="Arial Unicode MS" panose="020B0604020202020204" pitchFamily="34" charset="-122"/>
              </a:rPr>
              <a:t>。欲了解更多信息，请联系德勤中国。</a:t>
            </a:r>
            <a:endParaRPr lang="en-US" sz="650" dirty="0" smtClean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410953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55" r:id="rId3"/>
    <p:sldLayoutId id="2147483756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13" r:id="rId10"/>
    <p:sldLayoutId id="2147483708" r:id="rId11"/>
    <p:sldLayoutId id="2147483710" r:id="rId12"/>
    <p:sldLayoutId id="2147483754" r:id="rId13"/>
    <p:sldLayoutId id="2147483711" r:id="rId14"/>
    <p:sldLayoutId id="2147483753" r:id="rId15"/>
    <p:sldLayoutId id="2147483679" r:id="rId16"/>
    <p:sldLayoutId id="2147483678" r:id="rId17"/>
    <p:sldLayoutId id="2147483681" r:id="rId18"/>
    <p:sldLayoutId id="2147483699" r:id="rId19"/>
    <p:sldLayoutId id="2147483697" r:id="rId20"/>
    <p:sldLayoutId id="2147483728" r:id="rId21"/>
    <p:sldLayoutId id="2147483721" r:id="rId22"/>
    <p:sldLayoutId id="2147483751" r:id="rId23"/>
    <p:sldLayoutId id="2147483727" r:id="rId24"/>
    <p:sldLayoutId id="2147483696" r:id="rId25"/>
    <p:sldLayoutId id="2147483759" r:id="rId26"/>
  </p:sldLayoutIdLst>
  <p:transition>
    <p:fade/>
  </p:transition>
  <p:hf hdr="0" dt="0"/>
  <p:txStyles>
    <p:titleStyle>
      <a:lvl1pPr algn="l" defTabSz="1219170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0"/>
        </a:spcBef>
        <a:spcAft>
          <a:spcPts val="1333"/>
        </a:spcAft>
        <a:buSzPct val="100000"/>
        <a:buFont typeface="Arial" panose="020B0604020202020204" pitchFamily="34" charset="0"/>
        <a:buNone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/>
        <a:buNone/>
        <a:defRPr lang="en-US" sz="14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35194" indent="-235194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•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75188" indent="-235194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Verdana" panose="020B0604030504040204" pitchFamily="34" charset="0"/>
        <a:buChar char="−"/>
        <a:defRPr lang="en-US" sz="14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710382" indent="-235194" algn="l" defTabSz="1064657" rtl="0" eaLnBrk="1" latinLnBrk="0" hangingPunct="1">
        <a:spcBef>
          <a:spcPts val="0"/>
        </a:spcBef>
        <a:spcAft>
          <a:spcPts val="1333"/>
        </a:spcAft>
        <a:buClrTx/>
        <a:buSzPct val="100000"/>
        <a:buFont typeface="Verdana" panose="020B0604030504040204" pitchFamily="34" charset="0"/>
        <a:buChar char="−"/>
        <a:tabLst/>
        <a:defRPr lang="en-US" sz="14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098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3968" userDrawn="1">
          <p15:clr>
            <a:srgbClr val="F26B43"/>
          </p15:clr>
        </p15:guide>
        <p15:guide id="4" pos="296" userDrawn="1">
          <p15:clr>
            <a:srgbClr val="F26B43"/>
          </p15:clr>
        </p15:guide>
        <p15:guide id="5" pos="7384" userDrawn="1">
          <p15:clr>
            <a:srgbClr val="F26B43"/>
          </p15:clr>
        </p15:guide>
        <p15:guide id="6" orient="horz" pos="1071" userDrawn="1">
          <p15:clr>
            <a:srgbClr val="F26B43"/>
          </p15:clr>
        </p15:guide>
        <p15:guide id="7" orient="horz" pos="245" userDrawn="1">
          <p15:clr>
            <a:srgbClr val="F26B43"/>
          </p15:clr>
        </p15:guide>
        <p15:guide id="8" orient="horz" pos="4081" userDrawn="1">
          <p15:clr>
            <a:srgbClr val="F26B43"/>
          </p15:clr>
        </p15:guide>
        <p15:guide id="10" pos="4986" userDrawn="1">
          <p15:clr>
            <a:srgbClr val="F26B43"/>
          </p15:clr>
        </p15:guide>
        <p15:guide id="12" pos="1382" userDrawn="1">
          <p15:clr>
            <a:srgbClr val="F26B43"/>
          </p15:clr>
        </p15:guide>
        <p15:guide id="13" pos="1496" userDrawn="1">
          <p15:clr>
            <a:srgbClr val="F26B43"/>
          </p15:clr>
        </p15:guide>
        <p15:guide id="14" pos="2581" userDrawn="1">
          <p15:clr>
            <a:srgbClr val="F26B43"/>
          </p15:clr>
        </p15:guide>
        <p15:guide id="15" pos="2695" userDrawn="1">
          <p15:clr>
            <a:srgbClr val="F26B43"/>
          </p15:clr>
        </p15:guide>
        <p15:guide id="16" pos="6185" userDrawn="1">
          <p15:clr>
            <a:srgbClr val="F26B43"/>
          </p15:clr>
        </p15:guide>
        <p15:guide id="17" pos="3783" userDrawn="1">
          <p15:clr>
            <a:srgbClr val="F26B43"/>
          </p15:clr>
        </p15:guide>
        <p15:guide id="18" pos="3896" userDrawn="1">
          <p15:clr>
            <a:srgbClr val="F26B43"/>
          </p15:clr>
        </p15:guide>
        <p15:guide id="19" pos="3840" userDrawn="1">
          <p15:clr>
            <a:srgbClr val="F26B43"/>
          </p15:clr>
        </p15:guide>
        <p15:guide id="20" pos="6299" userDrawn="1">
          <p15:clr>
            <a:srgbClr val="F26B43"/>
          </p15:clr>
        </p15:guide>
        <p15:guide id="21" orient="horz" pos="1049" userDrawn="1">
          <p15:clr>
            <a:srgbClr val="F26B43"/>
          </p15:clr>
        </p15:guide>
        <p15:guide id="22" orient="horz" pos="641" userDrawn="1">
          <p15:clr>
            <a:srgbClr val="F26B43"/>
          </p15:clr>
        </p15:guide>
        <p15:guide id="23" orient="horz" pos="2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10.173.23.139:8091/lab/frontend-awesome-projects/project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www.npmjs.com/package/awe-dnd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前端项目之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国际象棋</a:t>
            </a:r>
            <a:endParaRPr lang="en-US" dirty="0"/>
          </a:p>
        </p:txBody>
      </p:sp>
      <p:sp>
        <p:nvSpPr>
          <p:cNvPr id="8" name="Rectangle 18"/>
          <p:cNvSpPr txBox="1">
            <a:spLocks/>
          </p:cNvSpPr>
          <p:nvPr/>
        </p:nvSpPr>
        <p:spPr bwMode="auto">
          <a:xfrm>
            <a:off x="6981193" y="6311474"/>
            <a:ext cx="4740907" cy="324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1019175" rtl="0" eaLnBrk="0" fontAlgn="base" hangingPunct="0">
              <a:lnSpc>
                <a:spcPts val="2225"/>
              </a:lnSpc>
              <a:spcBef>
                <a:spcPct val="0"/>
              </a:spcBef>
              <a:spcAft>
                <a:spcPts val="300"/>
              </a:spcAft>
              <a:buFont typeface="Arial" charset="0"/>
              <a:defRPr lang="en-US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03200" indent="-203200" algn="l" defTabSz="1019175" rtl="0" eaLnBrk="0" fontAlgn="base" hangingPunct="0"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defRPr lang="en-US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98463" indent="-195263" algn="l" defTabSz="1019175" rtl="0" eaLnBrk="0" fontAlgn="base" hangingPunct="0">
              <a:spcBef>
                <a:spcPct val="0"/>
              </a:spcBef>
              <a:spcAft>
                <a:spcPts val="300"/>
              </a:spcAft>
              <a:buFont typeface="Arial" charset="0"/>
              <a:buChar char="‒"/>
              <a:defRPr lang="en-US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601663" indent="-203200" algn="l" defTabSz="1019175" rtl="0" eaLnBrk="0" fontAlgn="base" hangingPunct="0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lang="en-US" sz="16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93750" indent="-192088" algn="l" defTabSz="1019175" rtl="0" eaLnBrk="0" fontAlgn="base" hangingPunct="0">
              <a:spcBef>
                <a:spcPct val="0"/>
              </a:spcBef>
              <a:spcAft>
                <a:spcPts val="600"/>
              </a:spcAft>
              <a:buFont typeface="Arial" charset="0"/>
              <a:buChar char="‒"/>
              <a:defRPr lang="en-GB" sz="16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95350" indent="-182563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6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79500" indent="-18415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‒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52538" indent="-173038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35100" indent="-182563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‒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0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 Unicode MS" panose="020B0604020202020204" pitchFamily="34" charset="-122"/>
              </a:rPr>
              <a:t>信息分类</a:t>
            </a:r>
            <a:r>
              <a:rPr lang="en-US" altLang="zh-CN" sz="10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 Unicode MS" panose="020B0604020202020204" pitchFamily="34" charset="-122"/>
              </a:rPr>
              <a:t>: </a:t>
            </a:r>
            <a:r>
              <a:rPr lang="zh-CN" altLang="en-US" sz="10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 Unicode MS" panose="020B0604020202020204" pitchFamily="34" charset="-122"/>
              </a:rPr>
              <a:t>内部</a:t>
            </a:r>
            <a:endParaRPr lang="en-US" sz="10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 Unicode MS" panose="020B0604020202020204" pitchFamily="34" charset="-122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Marvin Zhang, 29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 Jan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3667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0" dirty="0" smtClean="0"/>
              <a:t>项目目标</a:t>
            </a:r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9900" y="1665818"/>
            <a:ext cx="5342177" cy="4633383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zh-CN" altLang="en-US" sz="1800" dirty="0" smtClean="0"/>
              <a:t>用你喜欢的布局，创建一个</a:t>
            </a:r>
            <a:r>
              <a:rPr lang="en-US" altLang="zh-CN" sz="1800" dirty="0" smtClean="0"/>
              <a:t>8x8</a:t>
            </a:r>
            <a:r>
              <a:rPr lang="zh-CN" altLang="en-US" sz="1800" dirty="0" smtClean="0"/>
              <a:t>的棋盘，格子需要为正方形，格子之间需要用颜色区分（</a:t>
            </a:r>
            <a:r>
              <a:rPr lang="en-US" altLang="zh-CN" sz="1800" dirty="0" smtClean="0"/>
              <a:t>Easy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marL="342900" indent="-342900">
              <a:buAutoNum type="arabicPeriod"/>
            </a:pPr>
            <a:endParaRPr lang="en-US" altLang="zh-CN" sz="1800" dirty="0" smtClean="0"/>
          </a:p>
          <a:p>
            <a:pPr marL="342900" indent="-342900">
              <a:buAutoNum type="arabicPeriod"/>
            </a:pPr>
            <a:r>
              <a:rPr lang="zh-CN" altLang="en-US" sz="1800" dirty="0" smtClean="0"/>
              <a:t>将棋子（黑白）摆放在初始位置。需要做到整齐摆放（</a:t>
            </a:r>
            <a:r>
              <a:rPr lang="en-US" altLang="zh-CN" sz="1800" dirty="0" smtClean="0"/>
              <a:t>Medium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marL="342900" indent="-342900">
              <a:buAutoNum type="arabicPeriod"/>
            </a:pPr>
            <a:endParaRPr lang="en-US" altLang="zh-CN" sz="1800" dirty="0"/>
          </a:p>
          <a:p>
            <a:pPr marL="342900" indent="-342900">
              <a:buAutoNum type="arabicPeriod"/>
            </a:pPr>
            <a:r>
              <a:rPr lang="zh-CN" altLang="en-US" sz="1800" dirty="0" smtClean="0"/>
              <a:t>能够拖拽棋子将其放到其他位置（</a:t>
            </a:r>
            <a:r>
              <a:rPr lang="en-US" altLang="zh-CN" sz="1800" dirty="0" smtClean="0"/>
              <a:t>Hard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marL="342900" indent="-342900">
              <a:buAutoNum type="arabicPeriod"/>
            </a:pPr>
            <a:endParaRPr lang="en-US" altLang="zh-CN" sz="1800" dirty="0"/>
          </a:p>
          <a:p>
            <a:pPr marL="342900" indent="-342900">
              <a:buAutoNum type="arabicPeriod"/>
            </a:pPr>
            <a:r>
              <a:rPr lang="zh-CN" altLang="en-US" sz="1800" dirty="0" smtClean="0"/>
              <a:t>实现国际象棋下棋逻辑，保证每一种棋子有对应的下法，保证有吃子的逻辑（</a:t>
            </a:r>
            <a:r>
              <a:rPr lang="en-US" altLang="zh-CN" sz="1800" dirty="0" smtClean="0"/>
              <a:t>Very Hard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254" y="974726"/>
            <a:ext cx="537210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3856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0" dirty="0" smtClean="0"/>
              <a:t>如何完成项目</a:t>
            </a:r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9900" y="1665818"/>
            <a:ext cx="10603108" cy="4633383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zh-CN" altLang="en-US" sz="1800" dirty="0" smtClean="0"/>
              <a:t>在</a:t>
            </a:r>
            <a:r>
              <a:rPr lang="en-US" altLang="zh-CN" sz="1800" dirty="0" smtClean="0"/>
              <a:t>Frontend Awesome Projects</a:t>
            </a:r>
            <a:r>
              <a:rPr lang="zh-CN" altLang="en-US" sz="1800" dirty="0" smtClean="0"/>
              <a:t>上</a:t>
            </a:r>
            <a:r>
              <a:rPr lang="en-US" altLang="zh-CN" sz="1800" dirty="0" smtClean="0"/>
              <a:t>fork</a:t>
            </a:r>
            <a:r>
              <a:rPr lang="zh-CN" altLang="en-US" sz="1800" dirty="0" smtClean="0"/>
              <a:t>一份到个人仓库</a:t>
            </a:r>
            <a:endParaRPr lang="en-US" altLang="zh-CN" sz="1800" dirty="0" smtClean="0"/>
          </a:p>
          <a:p>
            <a:pPr marL="342900" indent="-342900">
              <a:buAutoNum type="arabicPeriod"/>
            </a:pPr>
            <a:r>
              <a:rPr lang="en-US" altLang="zh-CN" sz="1800" dirty="0" smtClean="0"/>
              <a:t>Clone</a:t>
            </a:r>
            <a:r>
              <a:rPr lang="zh-CN" altLang="en-US" sz="1800" dirty="0" smtClean="0"/>
              <a:t>个人仓库到本地</a:t>
            </a:r>
            <a:endParaRPr lang="en-US" altLang="zh-CN" sz="1800" dirty="0" smtClean="0"/>
          </a:p>
          <a:p>
            <a:pPr marL="342900" indent="-342900">
              <a:buAutoNum type="arabicPeriod"/>
            </a:pPr>
            <a:r>
              <a:rPr lang="zh-CN" altLang="en-US" sz="1800" dirty="0" smtClean="0"/>
              <a:t>在</a:t>
            </a:r>
            <a:r>
              <a:rPr lang="en-US" altLang="zh-CN" sz="1800" dirty="0" smtClean="0"/>
              <a:t>./project1</a:t>
            </a:r>
            <a:r>
              <a:rPr lang="zh-CN" altLang="en-US" sz="1800" dirty="0" smtClean="0"/>
              <a:t>上安装依赖包</a:t>
            </a:r>
            <a:endParaRPr lang="en-US" altLang="zh-CN" sz="1800" dirty="0" smtClean="0"/>
          </a:p>
          <a:p>
            <a:pPr marL="342900" indent="-342900">
              <a:buAutoNum type="arabicPeriod"/>
            </a:pPr>
            <a:r>
              <a:rPr lang="zh-CN" altLang="en-US" sz="1800" dirty="0" smtClean="0"/>
              <a:t>在</a:t>
            </a:r>
            <a:r>
              <a:rPr lang="en-US" altLang="zh-CN" sz="1800" dirty="0" smtClean="0"/>
              <a:t>./project1</a:t>
            </a:r>
            <a:r>
              <a:rPr lang="zh-CN" altLang="en-US" sz="1800" dirty="0" smtClean="0"/>
              <a:t>上做更改</a:t>
            </a:r>
            <a:endParaRPr lang="en-US" altLang="zh-CN" sz="1800" dirty="0" smtClean="0"/>
          </a:p>
          <a:p>
            <a:pPr marL="342900" indent="-342900">
              <a:buAutoNum type="arabicPeriod"/>
            </a:pPr>
            <a:r>
              <a:rPr lang="zh-CN" altLang="en-US" sz="1800" dirty="0" smtClean="0"/>
              <a:t>将本地更改</a:t>
            </a:r>
            <a:r>
              <a:rPr lang="en-US" altLang="zh-CN" sz="1800" dirty="0" smtClean="0"/>
              <a:t>push</a:t>
            </a:r>
            <a:r>
              <a:rPr lang="zh-CN" altLang="en-US" sz="1800" dirty="0" smtClean="0"/>
              <a:t>到个人</a:t>
            </a:r>
            <a:r>
              <a:rPr lang="zh-CN" altLang="en-US" sz="1800" dirty="0" smtClean="0"/>
              <a:t>仓库</a:t>
            </a:r>
            <a:endParaRPr lang="en-US" altLang="zh-CN" sz="1800" dirty="0" smtClean="0"/>
          </a:p>
          <a:p>
            <a:pPr marL="342900" indent="-342900">
              <a:buAutoNum type="arabicPeriod"/>
            </a:pPr>
            <a:r>
              <a:rPr lang="zh-CN" altLang="en-US" sz="1800" b="1" dirty="0" smtClean="0"/>
              <a:t>项目截止时间：</a:t>
            </a:r>
            <a:r>
              <a:rPr lang="en-US" altLang="zh-CN" sz="1800" b="1" dirty="0" smtClean="0"/>
              <a:t>2019</a:t>
            </a:r>
            <a:r>
              <a:rPr lang="zh-CN" altLang="en-US" sz="1800" b="1" dirty="0" smtClean="0"/>
              <a:t>年</a:t>
            </a:r>
            <a:r>
              <a:rPr lang="en-US" altLang="zh-CN" sz="1800" b="1" dirty="0" smtClean="0"/>
              <a:t>8</a:t>
            </a:r>
            <a:r>
              <a:rPr lang="zh-CN" altLang="en-US" sz="1800" b="1" dirty="0" smtClean="0"/>
              <a:t>月</a:t>
            </a:r>
            <a:r>
              <a:rPr lang="en-US" altLang="zh-CN" sz="1800" b="1" dirty="0" smtClean="0"/>
              <a:t>30</a:t>
            </a:r>
            <a:r>
              <a:rPr lang="zh-CN" altLang="en-US" sz="1800" b="1" dirty="0" smtClean="0"/>
              <a:t>日（周五）</a:t>
            </a:r>
            <a:endParaRPr lang="en-US" altLang="zh-CN" sz="1800" b="1" dirty="0" smtClean="0"/>
          </a:p>
          <a:p>
            <a:pPr marL="342900" indent="-342900">
              <a:buAutoNum type="arabicPeriod"/>
            </a:pPr>
            <a:endParaRPr lang="en-US" altLang="zh-CN" sz="1800" dirty="0"/>
          </a:p>
          <a:p>
            <a:r>
              <a:rPr lang="zh-CN" altLang="en-US" sz="1800" b="1" dirty="0" smtClean="0"/>
              <a:t>注意</a:t>
            </a:r>
            <a:r>
              <a:rPr lang="en-US" altLang="zh-CN" sz="1800" b="1" dirty="0" smtClean="0"/>
              <a:t>1</a:t>
            </a:r>
            <a:r>
              <a:rPr lang="zh-CN" altLang="en-US" sz="1800" b="1" dirty="0" smtClean="0"/>
              <a:t>：</a:t>
            </a:r>
            <a:r>
              <a:rPr lang="zh-CN" altLang="en-US" sz="1800" b="1" dirty="0" smtClean="0"/>
              <a:t>不要</a:t>
            </a:r>
            <a:r>
              <a:rPr lang="en-US" altLang="zh-CN" sz="1800" b="1" dirty="0" smtClean="0"/>
              <a:t>merge</a:t>
            </a:r>
            <a:r>
              <a:rPr lang="zh-CN" altLang="en-US" sz="1800" b="1" dirty="0" smtClean="0"/>
              <a:t>到主干仓库</a:t>
            </a:r>
            <a:r>
              <a:rPr lang="zh-CN" altLang="en-US" sz="1800" b="1" dirty="0" smtClean="0"/>
              <a:t>！</a:t>
            </a:r>
            <a:endParaRPr lang="en-US" altLang="zh-CN" sz="1800" b="1" dirty="0" smtClean="0"/>
          </a:p>
          <a:p>
            <a:r>
              <a:rPr lang="zh-CN" altLang="en-US" sz="1800" b="1" dirty="0" smtClean="0"/>
              <a:t>注意</a:t>
            </a:r>
            <a:r>
              <a:rPr lang="en-US" altLang="zh-CN" sz="1800" b="1" dirty="0" smtClean="0"/>
              <a:t>2</a:t>
            </a:r>
            <a:r>
              <a:rPr lang="zh-CN" altLang="en-US" sz="1800" b="1" dirty="0" smtClean="0"/>
              <a:t>：请尽量独立完成</a:t>
            </a:r>
            <a:r>
              <a:rPr lang="zh-CN" altLang="en-US" sz="1800" b="1" dirty="0"/>
              <a:t>（</a:t>
            </a:r>
            <a:r>
              <a:rPr lang="zh-CN" altLang="en-US" sz="1800" b="1" dirty="0" smtClean="0"/>
              <a:t>可以组队完成，但评分结果可能会打折扣）</a:t>
            </a:r>
            <a:endParaRPr lang="en-US" altLang="zh-CN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5429563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0" dirty="0" smtClean="0"/>
              <a:t>项目资源</a:t>
            </a:r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9900" y="1665818"/>
            <a:ext cx="10603108" cy="4633383"/>
          </a:xfrm>
        </p:spPr>
        <p:txBody>
          <a:bodyPr/>
          <a:lstStyle/>
          <a:p>
            <a:r>
              <a:rPr lang="en-US" altLang="zh-CN" sz="1800" dirty="0"/>
              <a:t>Gitlab Repo: </a:t>
            </a:r>
            <a:r>
              <a:rPr lang="en-US" altLang="zh-CN" sz="1800" dirty="0">
                <a:hlinkClick r:id="rId3"/>
              </a:rPr>
              <a:t>http://</a:t>
            </a:r>
            <a:r>
              <a:rPr lang="en-US" altLang="zh-CN" sz="1800" dirty="0" smtClean="0">
                <a:hlinkClick r:id="rId3"/>
              </a:rPr>
              <a:t>10.173.23.139:8091/lab/frontend-awesome-projects/project1</a:t>
            </a:r>
            <a:r>
              <a:rPr lang="en-US" altLang="zh-CN" sz="1800" dirty="0" smtClean="0"/>
              <a:t> </a:t>
            </a:r>
          </a:p>
          <a:p>
            <a:r>
              <a:rPr lang="en-US" altLang="zh-CN" sz="1800" dirty="0" err="1" smtClean="0"/>
              <a:t>Vue</a:t>
            </a:r>
            <a:r>
              <a:rPr lang="en-US" altLang="zh-CN" sz="1800" dirty="0"/>
              <a:t> Dragging: </a:t>
            </a:r>
            <a:r>
              <a:rPr lang="en-US" altLang="zh-CN" sz="1800" dirty="0">
                <a:hlinkClick r:id="rId4"/>
              </a:rPr>
              <a:t>https://</a:t>
            </a:r>
            <a:r>
              <a:rPr lang="en-US" altLang="zh-CN" sz="1800" dirty="0" smtClean="0">
                <a:hlinkClick r:id="rId4"/>
              </a:rPr>
              <a:t>www.npmjs.com/package/awe-dnd</a:t>
            </a:r>
            <a:r>
              <a:rPr lang="en-US" altLang="zh-CN" sz="1800" dirty="0" smtClean="0"/>
              <a:t> </a:t>
            </a:r>
          </a:p>
          <a:p>
            <a:endParaRPr lang="en-US" altLang="zh-CN" sz="1800" dirty="0"/>
          </a:p>
          <a:p>
            <a:r>
              <a:rPr lang="zh-CN" altLang="en-US" sz="1800" b="1" dirty="0" smtClean="0"/>
              <a:t>注意：所有的棋子</a:t>
            </a:r>
            <a:r>
              <a:rPr lang="en-US" altLang="zh-CN" sz="1800" b="1" dirty="0" smtClean="0"/>
              <a:t>SVG</a:t>
            </a:r>
            <a:r>
              <a:rPr lang="zh-CN" altLang="en-US" sz="1800" b="1" dirty="0" smtClean="0"/>
              <a:t>在</a:t>
            </a:r>
            <a:r>
              <a:rPr lang="en-US" altLang="zh-CN" sz="1800" b="1" dirty="0" smtClean="0"/>
              <a:t>./</a:t>
            </a:r>
            <a:r>
              <a:rPr lang="en-US" altLang="zh-CN" sz="1800" b="1" dirty="0" err="1" smtClean="0"/>
              <a:t>src</a:t>
            </a:r>
            <a:r>
              <a:rPr lang="en-US" altLang="zh-CN" sz="1800" b="1" dirty="0" smtClean="0"/>
              <a:t>/assets</a:t>
            </a:r>
            <a:r>
              <a:rPr lang="zh-CN" altLang="en-US" sz="1800" b="1" dirty="0" smtClean="0"/>
              <a:t>中</a:t>
            </a:r>
            <a:endParaRPr lang="en-US" altLang="zh-CN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14617184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0" dirty="0" smtClean="0"/>
              <a:t>项目演示</a:t>
            </a:r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9900" y="1665818"/>
            <a:ext cx="10603108" cy="463338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每人</a:t>
            </a:r>
            <a:r>
              <a:rPr lang="en-US" altLang="zh-CN" sz="1800" dirty="0" smtClean="0"/>
              <a:t>10</a:t>
            </a:r>
            <a:r>
              <a:rPr lang="zh-CN" altLang="en-US" sz="1800" dirty="0" smtClean="0"/>
              <a:t>分钟演示时间</a:t>
            </a:r>
            <a:endParaRPr lang="en-US" altLang="zh-CN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演示内容包括：</a:t>
            </a:r>
            <a:endParaRPr lang="en-US" altLang="zh-CN" sz="1800" dirty="0"/>
          </a:p>
          <a:p>
            <a:pPr marL="760938" lvl="3" indent="-285750"/>
            <a:r>
              <a:rPr lang="zh-CN" altLang="en-US" sz="1800" dirty="0" smtClean="0"/>
              <a:t>项目展示</a:t>
            </a:r>
            <a:endParaRPr lang="en-US" altLang="zh-CN" sz="1800" dirty="0" smtClean="0"/>
          </a:p>
          <a:p>
            <a:pPr marL="760938" lvl="3" indent="-285750"/>
            <a:r>
              <a:rPr lang="zh-CN" altLang="en-US" sz="1800" dirty="0" smtClean="0"/>
              <a:t>项目技术</a:t>
            </a:r>
            <a:endParaRPr lang="en-US" altLang="zh-CN" sz="1800" dirty="0" smtClean="0"/>
          </a:p>
          <a:p>
            <a:pPr marL="760938" lvl="3" indent="-285750"/>
            <a:r>
              <a:rPr lang="zh-CN" altLang="en-US" sz="1800" dirty="0" smtClean="0"/>
              <a:t>有待改进的地方</a:t>
            </a:r>
            <a:endParaRPr lang="en-US" altLang="zh-CN" sz="1800" dirty="0" smtClean="0"/>
          </a:p>
          <a:p>
            <a:pPr marL="760938" lvl="3" indent="-285750"/>
            <a:r>
              <a:rPr lang="zh-CN" altLang="en-US" sz="1800" dirty="0"/>
              <a:t>答疑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5106816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88404" y="2704723"/>
            <a:ext cx="5425291" cy="952876"/>
          </a:xfrm>
        </p:spPr>
        <p:txBody>
          <a:bodyPr/>
          <a:lstStyle/>
          <a:p>
            <a:pPr algn="ctr"/>
            <a:r>
              <a:rPr lang="en-US" altLang="zh-CN" sz="4800" dirty="0" smtClean="0"/>
              <a:t>Q &amp; A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6187824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loitte_US_Onscreen">
  <a:themeElements>
    <a:clrScheme name="Deloitte new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00A3E0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">
      <a:majorFont>
        <a:latin typeface="Verdana"/>
        <a:ea typeface="华文细黑"/>
        <a:cs typeface=""/>
      </a:majorFont>
      <a:minorFont>
        <a:latin typeface="Verdana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•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_16_9_Onscreen Template_SC.potx" id="{B0897CD4-9292-4996-A446-87AC93C029FC}" vid="{DB5E5A35-3035-4E2D-A20C-C389938581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eloitte new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00A3E0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Deloitte_16_9_Onscreen Template_SC</Template>
  <TotalTime>1965</TotalTime>
  <Words>228</Words>
  <Application>Microsoft Office PowerPoint</Application>
  <PresentationFormat>Widescreen</PresentationFormat>
  <Paragraphs>39</Paragraphs>
  <Slides>6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 Unicode MS</vt:lpstr>
      <vt:lpstr>Open Sans</vt:lpstr>
      <vt:lpstr>华文细黑</vt:lpstr>
      <vt:lpstr>宋体</vt:lpstr>
      <vt:lpstr>Arial</vt:lpstr>
      <vt:lpstr>Verdana</vt:lpstr>
      <vt:lpstr>Deloitte_US_Onscreen</vt:lpstr>
      <vt:lpstr>think-cell Slide</vt:lpstr>
      <vt:lpstr>前端项目之 国际象棋</vt:lpstr>
      <vt:lpstr>项目目标</vt:lpstr>
      <vt:lpstr>如何完成项目</vt:lpstr>
      <vt:lpstr>项目资源</vt:lpstr>
      <vt:lpstr>项目演示</vt:lpstr>
      <vt:lpstr>Q &amp; A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Vue项目构建</dc:title>
  <dc:creator>Marvin Yeqing Zhang</dc:creator>
  <cp:lastModifiedBy>Marvin Yeqing Zhang</cp:lastModifiedBy>
  <cp:revision>319</cp:revision>
  <cp:lastPrinted>2014-06-25T02:16:22Z</cp:lastPrinted>
  <dcterms:created xsi:type="dcterms:W3CDTF">2019-01-29T02:47:42Z</dcterms:created>
  <dcterms:modified xsi:type="dcterms:W3CDTF">2019-07-30T06:54:26Z</dcterms:modified>
</cp:coreProperties>
</file>