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315FC-169F-4E5E-8F9C-61A0FEC814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C30A96-24CD-42C8-9EA2-0AAA88C22C6D}">
      <dgm:prSet/>
      <dgm:spPr/>
      <dgm:t>
        <a:bodyPr/>
        <a:lstStyle/>
        <a:p>
          <a:r>
            <a:rPr lang="en-US"/>
            <a:t>User-Friendly: Create websites that interact with users for CRUD</a:t>
          </a:r>
        </a:p>
      </dgm:t>
    </dgm:pt>
    <dgm:pt modelId="{A38F2124-F325-41C7-8CDF-40217E0ABCEF}" type="parTrans" cxnId="{72C1871A-3B3A-4882-9462-383A0819DDE5}">
      <dgm:prSet/>
      <dgm:spPr/>
      <dgm:t>
        <a:bodyPr/>
        <a:lstStyle/>
        <a:p>
          <a:endParaRPr lang="en-US"/>
        </a:p>
      </dgm:t>
    </dgm:pt>
    <dgm:pt modelId="{0A9F3EFF-431C-4E47-8E89-8623C2D0367C}" type="sibTrans" cxnId="{72C1871A-3B3A-4882-9462-383A0819DDE5}">
      <dgm:prSet/>
      <dgm:spPr/>
      <dgm:t>
        <a:bodyPr/>
        <a:lstStyle/>
        <a:p>
          <a:endParaRPr lang="en-US"/>
        </a:p>
      </dgm:t>
    </dgm:pt>
    <dgm:pt modelId="{22B7E62B-17E2-4AB9-A165-589561E9F61C}">
      <dgm:prSet/>
      <dgm:spPr/>
      <dgm:t>
        <a:bodyPr/>
        <a:lstStyle/>
        <a:p>
          <a:r>
            <a:rPr lang="en-US"/>
            <a:t>MySQL vs Excel: Use MySQL as data storage instead of manually creating numerous excels for different projects</a:t>
          </a:r>
        </a:p>
      </dgm:t>
    </dgm:pt>
    <dgm:pt modelId="{45E3B8C9-8085-4806-AEAC-2D348D32BBFC}" type="parTrans" cxnId="{6FDB9CC6-A0E6-4DD3-B38D-74740171F982}">
      <dgm:prSet/>
      <dgm:spPr/>
      <dgm:t>
        <a:bodyPr/>
        <a:lstStyle/>
        <a:p>
          <a:endParaRPr lang="en-US"/>
        </a:p>
      </dgm:t>
    </dgm:pt>
    <dgm:pt modelId="{2D08FA44-954E-4CFD-B877-99D932A7AEF9}" type="sibTrans" cxnId="{6FDB9CC6-A0E6-4DD3-B38D-74740171F982}">
      <dgm:prSet/>
      <dgm:spPr/>
      <dgm:t>
        <a:bodyPr/>
        <a:lstStyle/>
        <a:p>
          <a:endParaRPr lang="en-US"/>
        </a:p>
      </dgm:t>
    </dgm:pt>
    <dgm:pt modelId="{E44E39A6-BE47-4F97-9A53-9B49201DC7D6}">
      <dgm:prSet/>
      <dgm:spPr/>
      <dgm:t>
        <a:bodyPr/>
        <a:lstStyle/>
        <a:p>
          <a:r>
            <a:rPr lang="en-US"/>
            <a:t>Security: Add Login Page that authorize users to certain projects, not all</a:t>
          </a:r>
        </a:p>
      </dgm:t>
    </dgm:pt>
    <dgm:pt modelId="{48CA248E-4E2E-4D90-904A-C459C16E27BF}" type="parTrans" cxnId="{4B26375A-68BB-49E3-891D-F5932DC40B01}">
      <dgm:prSet/>
      <dgm:spPr/>
      <dgm:t>
        <a:bodyPr/>
        <a:lstStyle/>
        <a:p>
          <a:endParaRPr lang="en-US"/>
        </a:p>
      </dgm:t>
    </dgm:pt>
    <dgm:pt modelId="{79DCE481-40DC-4604-B423-98210D85AC9B}" type="sibTrans" cxnId="{4B26375A-68BB-49E3-891D-F5932DC40B01}">
      <dgm:prSet/>
      <dgm:spPr/>
      <dgm:t>
        <a:bodyPr/>
        <a:lstStyle/>
        <a:p>
          <a:endParaRPr lang="en-US"/>
        </a:p>
      </dgm:t>
    </dgm:pt>
    <dgm:pt modelId="{48BF5F08-37B1-4426-86CE-A1980B91C716}" type="pres">
      <dgm:prSet presAssocID="{0F8315FC-169F-4E5E-8F9C-61A0FEC81453}" presName="root" presStyleCnt="0">
        <dgm:presLayoutVars>
          <dgm:dir/>
          <dgm:resizeHandles val="exact"/>
        </dgm:presLayoutVars>
      </dgm:prSet>
      <dgm:spPr/>
    </dgm:pt>
    <dgm:pt modelId="{18113B11-C9BA-4B13-8518-63003D49497D}" type="pres">
      <dgm:prSet presAssocID="{BAC30A96-24CD-42C8-9EA2-0AAA88C22C6D}" presName="compNode" presStyleCnt="0"/>
      <dgm:spPr/>
    </dgm:pt>
    <dgm:pt modelId="{2FC4796C-1BF0-4DE8-8CF6-9D323446260C}" type="pres">
      <dgm:prSet presAssocID="{BAC30A96-24CD-42C8-9EA2-0AAA88C22C6D}" presName="bgRect" presStyleLbl="bgShp" presStyleIdx="0" presStyleCnt="3"/>
      <dgm:spPr/>
    </dgm:pt>
    <dgm:pt modelId="{7B2FD370-B1AE-4FEC-B42B-808D3DDAB320}" type="pres">
      <dgm:prSet presAssocID="{BAC30A96-24CD-42C8-9EA2-0AAA88C22C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F7C3865-F88B-4343-A299-2CB8C7BB62B3}" type="pres">
      <dgm:prSet presAssocID="{BAC30A96-24CD-42C8-9EA2-0AAA88C22C6D}" presName="spaceRect" presStyleCnt="0"/>
      <dgm:spPr/>
    </dgm:pt>
    <dgm:pt modelId="{B4A3A2FF-008A-4ADB-8BAD-DF97A5C2FB55}" type="pres">
      <dgm:prSet presAssocID="{BAC30A96-24CD-42C8-9EA2-0AAA88C22C6D}" presName="parTx" presStyleLbl="revTx" presStyleIdx="0" presStyleCnt="3">
        <dgm:presLayoutVars>
          <dgm:chMax val="0"/>
          <dgm:chPref val="0"/>
        </dgm:presLayoutVars>
      </dgm:prSet>
      <dgm:spPr/>
    </dgm:pt>
    <dgm:pt modelId="{69279228-8BA0-421A-8113-54554CCE01F9}" type="pres">
      <dgm:prSet presAssocID="{0A9F3EFF-431C-4E47-8E89-8623C2D0367C}" presName="sibTrans" presStyleCnt="0"/>
      <dgm:spPr/>
    </dgm:pt>
    <dgm:pt modelId="{353B18D7-7026-4F88-A86E-F89C53D107D0}" type="pres">
      <dgm:prSet presAssocID="{22B7E62B-17E2-4AB9-A165-589561E9F61C}" presName="compNode" presStyleCnt="0"/>
      <dgm:spPr/>
    </dgm:pt>
    <dgm:pt modelId="{0D4C2A12-26E4-494E-8B98-C5DD23E533C3}" type="pres">
      <dgm:prSet presAssocID="{22B7E62B-17E2-4AB9-A165-589561E9F61C}" presName="bgRect" presStyleLbl="bgShp" presStyleIdx="1" presStyleCnt="3"/>
      <dgm:spPr/>
    </dgm:pt>
    <dgm:pt modelId="{44B51267-5D90-403B-9A4C-23C017B77CF3}" type="pres">
      <dgm:prSet presAssocID="{22B7E62B-17E2-4AB9-A165-589561E9F6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AA6F13-8FD2-4173-8AEA-A3851C6EE0FD}" type="pres">
      <dgm:prSet presAssocID="{22B7E62B-17E2-4AB9-A165-589561E9F61C}" presName="spaceRect" presStyleCnt="0"/>
      <dgm:spPr/>
    </dgm:pt>
    <dgm:pt modelId="{A06D1005-9F75-46E8-8CAB-0088F02F9F81}" type="pres">
      <dgm:prSet presAssocID="{22B7E62B-17E2-4AB9-A165-589561E9F61C}" presName="parTx" presStyleLbl="revTx" presStyleIdx="1" presStyleCnt="3">
        <dgm:presLayoutVars>
          <dgm:chMax val="0"/>
          <dgm:chPref val="0"/>
        </dgm:presLayoutVars>
      </dgm:prSet>
      <dgm:spPr/>
    </dgm:pt>
    <dgm:pt modelId="{D83BF122-208A-44C2-816D-5C606230724E}" type="pres">
      <dgm:prSet presAssocID="{2D08FA44-954E-4CFD-B877-99D932A7AEF9}" presName="sibTrans" presStyleCnt="0"/>
      <dgm:spPr/>
    </dgm:pt>
    <dgm:pt modelId="{30CE7D89-AFF8-4F41-9A5A-484F228F113C}" type="pres">
      <dgm:prSet presAssocID="{E44E39A6-BE47-4F97-9A53-9B49201DC7D6}" presName="compNode" presStyleCnt="0"/>
      <dgm:spPr/>
    </dgm:pt>
    <dgm:pt modelId="{4C8A2831-788A-476C-A36D-E08669771C45}" type="pres">
      <dgm:prSet presAssocID="{E44E39A6-BE47-4F97-9A53-9B49201DC7D6}" presName="bgRect" presStyleLbl="bgShp" presStyleIdx="2" presStyleCnt="3"/>
      <dgm:spPr/>
    </dgm:pt>
    <dgm:pt modelId="{2B3A66F4-7D89-431C-B5D5-6483A01FDE54}" type="pres">
      <dgm:prSet presAssocID="{E44E39A6-BE47-4F97-9A53-9B49201DC7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9700AE9-B244-4143-ADCF-324144778A78}" type="pres">
      <dgm:prSet presAssocID="{E44E39A6-BE47-4F97-9A53-9B49201DC7D6}" presName="spaceRect" presStyleCnt="0"/>
      <dgm:spPr/>
    </dgm:pt>
    <dgm:pt modelId="{A6FEA288-DA32-4FCF-942C-573BA17AD91E}" type="pres">
      <dgm:prSet presAssocID="{E44E39A6-BE47-4F97-9A53-9B49201DC7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C1871A-3B3A-4882-9462-383A0819DDE5}" srcId="{0F8315FC-169F-4E5E-8F9C-61A0FEC81453}" destId="{BAC30A96-24CD-42C8-9EA2-0AAA88C22C6D}" srcOrd="0" destOrd="0" parTransId="{A38F2124-F325-41C7-8CDF-40217E0ABCEF}" sibTransId="{0A9F3EFF-431C-4E47-8E89-8623C2D0367C}"/>
    <dgm:cxn modelId="{F065CE41-F173-49B7-8BD4-F799F963D962}" type="presOf" srcId="{E44E39A6-BE47-4F97-9A53-9B49201DC7D6}" destId="{A6FEA288-DA32-4FCF-942C-573BA17AD91E}" srcOrd="0" destOrd="0" presId="urn:microsoft.com/office/officeart/2018/2/layout/IconVerticalSolidList"/>
    <dgm:cxn modelId="{F4FE0059-0288-4D7B-BE3D-0321B54DA6C8}" type="presOf" srcId="{22B7E62B-17E2-4AB9-A165-589561E9F61C}" destId="{A06D1005-9F75-46E8-8CAB-0088F02F9F81}" srcOrd="0" destOrd="0" presId="urn:microsoft.com/office/officeart/2018/2/layout/IconVerticalSolidList"/>
    <dgm:cxn modelId="{4B26375A-68BB-49E3-891D-F5932DC40B01}" srcId="{0F8315FC-169F-4E5E-8F9C-61A0FEC81453}" destId="{E44E39A6-BE47-4F97-9A53-9B49201DC7D6}" srcOrd="2" destOrd="0" parTransId="{48CA248E-4E2E-4D90-904A-C459C16E27BF}" sibTransId="{79DCE481-40DC-4604-B423-98210D85AC9B}"/>
    <dgm:cxn modelId="{861AB9BA-75DD-41C6-A9A1-A78854245844}" type="presOf" srcId="{BAC30A96-24CD-42C8-9EA2-0AAA88C22C6D}" destId="{B4A3A2FF-008A-4ADB-8BAD-DF97A5C2FB55}" srcOrd="0" destOrd="0" presId="urn:microsoft.com/office/officeart/2018/2/layout/IconVerticalSolidList"/>
    <dgm:cxn modelId="{6FDB9CC6-A0E6-4DD3-B38D-74740171F982}" srcId="{0F8315FC-169F-4E5E-8F9C-61A0FEC81453}" destId="{22B7E62B-17E2-4AB9-A165-589561E9F61C}" srcOrd="1" destOrd="0" parTransId="{45E3B8C9-8085-4806-AEAC-2D348D32BBFC}" sibTransId="{2D08FA44-954E-4CFD-B877-99D932A7AEF9}"/>
    <dgm:cxn modelId="{F26ACCE9-A0BE-45D9-9AA8-72170E6F994D}" type="presOf" srcId="{0F8315FC-169F-4E5E-8F9C-61A0FEC81453}" destId="{48BF5F08-37B1-4426-86CE-A1980B91C716}" srcOrd="0" destOrd="0" presId="urn:microsoft.com/office/officeart/2018/2/layout/IconVerticalSolidList"/>
    <dgm:cxn modelId="{9BAC32F9-73E8-4599-943E-9DE72D46E4B4}" type="presParOf" srcId="{48BF5F08-37B1-4426-86CE-A1980B91C716}" destId="{18113B11-C9BA-4B13-8518-63003D49497D}" srcOrd="0" destOrd="0" presId="urn:microsoft.com/office/officeart/2018/2/layout/IconVerticalSolidList"/>
    <dgm:cxn modelId="{4B6BB9DC-1A8F-45A3-8D5D-125A362DEEEF}" type="presParOf" srcId="{18113B11-C9BA-4B13-8518-63003D49497D}" destId="{2FC4796C-1BF0-4DE8-8CF6-9D323446260C}" srcOrd="0" destOrd="0" presId="urn:microsoft.com/office/officeart/2018/2/layout/IconVerticalSolidList"/>
    <dgm:cxn modelId="{A2F6A8A7-B637-4A60-8AE1-279651393B24}" type="presParOf" srcId="{18113B11-C9BA-4B13-8518-63003D49497D}" destId="{7B2FD370-B1AE-4FEC-B42B-808D3DDAB320}" srcOrd="1" destOrd="0" presId="urn:microsoft.com/office/officeart/2018/2/layout/IconVerticalSolidList"/>
    <dgm:cxn modelId="{99FBA75E-8590-47F9-A55B-55085CC97CF7}" type="presParOf" srcId="{18113B11-C9BA-4B13-8518-63003D49497D}" destId="{5F7C3865-F88B-4343-A299-2CB8C7BB62B3}" srcOrd="2" destOrd="0" presId="urn:microsoft.com/office/officeart/2018/2/layout/IconVerticalSolidList"/>
    <dgm:cxn modelId="{352FA4BB-3C00-427D-AE87-936F55A7C481}" type="presParOf" srcId="{18113B11-C9BA-4B13-8518-63003D49497D}" destId="{B4A3A2FF-008A-4ADB-8BAD-DF97A5C2FB55}" srcOrd="3" destOrd="0" presId="urn:microsoft.com/office/officeart/2018/2/layout/IconVerticalSolidList"/>
    <dgm:cxn modelId="{0482EAA9-BA31-4B74-ACC2-4F309B7D4F25}" type="presParOf" srcId="{48BF5F08-37B1-4426-86CE-A1980B91C716}" destId="{69279228-8BA0-421A-8113-54554CCE01F9}" srcOrd="1" destOrd="0" presId="urn:microsoft.com/office/officeart/2018/2/layout/IconVerticalSolidList"/>
    <dgm:cxn modelId="{FB88B9AE-BB66-4843-8953-DE709444C888}" type="presParOf" srcId="{48BF5F08-37B1-4426-86CE-A1980B91C716}" destId="{353B18D7-7026-4F88-A86E-F89C53D107D0}" srcOrd="2" destOrd="0" presId="urn:microsoft.com/office/officeart/2018/2/layout/IconVerticalSolidList"/>
    <dgm:cxn modelId="{362B55DD-8D3E-45AA-9A8E-FB929CADC18E}" type="presParOf" srcId="{353B18D7-7026-4F88-A86E-F89C53D107D0}" destId="{0D4C2A12-26E4-494E-8B98-C5DD23E533C3}" srcOrd="0" destOrd="0" presId="urn:microsoft.com/office/officeart/2018/2/layout/IconVerticalSolidList"/>
    <dgm:cxn modelId="{97EFCDC4-90DD-4967-BBD4-EE7B5630B837}" type="presParOf" srcId="{353B18D7-7026-4F88-A86E-F89C53D107D0}" destId="{44B51267-5D90-403B-9A4C-23C017B77CF3}" srcOrd="1" destOrd="0" presId="urn:microsoft.com/office/officeart/2018/2/layout/IconVerticalSolidList"/>
    <dgm:cxn modelId="{1C996B3C-B8CD-4846-A830-36697A4814ED}" type="presParOf" srcId="{353B18D7-7026-4F88-A86E-F89C53D107D0}" destId="{26AA6F13-8FD2-4173-8AEA-A3851C6EE0FD}" srcOrd="2" destOrd="0" presId="urn:microsoft.com/office/officeart/2018/2/layout/IconVerticalSolidList"/>
    <dgm:cxn modelId="{60D95995-2CBB-458F-BC5E-A55178715C30}" type="presParOf" srcId="{353B18D7-7026-4F88-A86E-F89C53D107D0}" destId="{A06D1005-9F75-46E8-8CAB-0088F02F9F81}" srcOrd="3" destOrd="0" presId="urn:microsoft.com/office/officeart/2018/2/layout/IconVerticalSolidList"/>
    <dgm:cxn modelId="{CF18EF2A-25BB-40C0-B704-A1E7E671E7B9}" type="presParOf" srcId="{48BF5F08-37B1-4426-86CE-A1980B91C716}" destId="{D83BF122-208A-44C2-816D-5C606230724E}" srcOrd="3" destOrd="0" presId="urn:microsoft.com/office/officeart/2018/2/layout/IconVerticalSolidList"/>
    <dgm:cxn modelId="{9666F4F2-5544-41D1-B95D-4A9C707BB782}" type="presParOf" srcId="{48BF5F08-37B1-4426-86CE-A1980B91C716}" destId="{30CE7D89-AFF8-4F41-9A5A-484F228F113C}" srcOrd="4" destOrd="0" presId="urn:microsoft.com/office/officeart/2018/2/layout/IconVerticalSolidList"/>
    <dgm:cxn modelId="{E08F7508-435D-4606-96ED-83B11534D24D}" type="presParOf" srcId="{30CE7D89-AFF8-4F41-9A5A-484F228F113C}" destId="{4C8A2831-788A-476C-A36D-E08669771C45}" srcOrd="0" destOrd="0" presId="urn:microsoft.com/office/officeart/2018/2/layout/IconVerticalSolidList"/>
    <dgm:cxn modelId="{83401D41-FE16-4B31-BD55-49312FD37582}" type="presParOf" srcId="{30CE7D89-AFF8-4F41-9A5A-484F228F113C}" destId="{2B3A66F4-7D89-431C-B5D5-6483A01FDE54}" srcOrd="1" destOrd="0" presId="urn:microsoft.com/office/officeart/2018/2/layout/IconVerticalSolidList"/>
    <dgm:cxn modelId="{9F8387D4-7B85-4993-A20E-CE396954012B}" type="presParOf" srcId="{30CE7D89-AFF8-4F41-9A5A-484F228F113C}" destId="{D9700AE9-B244-4143-ADCF-324144778A78}" srcOrd="2" destOrd="0" presId="urn:microsoft.com/office/officeart/2018/2/layout/IconVerticalSolidList"/>
    <dgm:cxn modelId="{802414A8-619D-456F-9984-643A904A902C}" type="presParOf" srcId="{30CE7D89-AFF8-4F41-9A5A-484F228F113C}" destId="{A6FEA288-DA32-4FCF-942C-573BA17AD9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4796C-1BF0-4DE8-8CF6-9D323446260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FD370-B1AE-4FEC-B42B-808D3DDAB32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3A2FF-008A-4ADB-8BAD-DF97A5C2FB5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User-Friendly: Create websites that interact with users for CRUD</a:t>
          </a:r>
        </a:p>
      </dsp:txBody>
      <dsp:txXfrm>
        <a:off x="1941716" y="718"/>
        <a:ext cx="4571887" cy="1681139"/>
      </dsp:txXfrm>
    </dsp:sp>
    <dsp:sp modelId="{0D4C2A12-26E4-494E-8B98-C5DD23E533C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1267-5D90-403B-9A4C-23C017B77C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D1005-9F75-46E8-8CAB-0088F02F9F8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MySQL vs Excel: Use MySQL as data storage instead of manually creating numerous excels for different projects</a:t>
          </a:r>
        </a:p>
      </dsp:txBody>
      <dsp:txXfrm>
        <a:off x="1941716" y="2102143"/>
        <a:ext cx="4571887" cy="1681139"/>
      </dsp:txXfrm>
    </dsp:sp>
    <dsp:sp modelId="{4C8A2831-788A-476C-A36D-E08669771C4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A66F4-7D89-431C-B5D5-6483A01FDE5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EA288-DA32-4FCF-942C-573BA17AD91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Security: Add Login Page that authorize users to certain projects, not all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048C-61B6-104D-98CF-0611D162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C26-B7F9-6C45-9AE4-DBF9E2E5C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CDF7-ADE5-2346-997D-FEB6F326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5EFE-5886-A941-9F96-070F7A71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FF94-2D75-5A48-B078-F133B32C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9B9-C209-DA4D-8C2E-DD2CB9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2D7C-7F15-CB44-8EF2-0F5B5BB5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871F-BAC2-9A4E-B204-3EC6FBEE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B652-F9A4-8A4A-964F-27732BC4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A068-9EEA-4240-9C52-8023D0E3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9E273-EB95-1C47-92E6-E05160CF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2BDA-BF92-6147-99D4-4E443BFB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3D0-85E1-0D4F-A24A-EDA580AF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CF57-513D-6C49-874F-5A98C13E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A9A4-CB51-D243-9330-B3F99F03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9E25-E568-B040-A96A-6BF35C75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93B8-25C4-3244-9ED0-41066BEA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6621-452B-AB43-8207-F8CA1ABA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B046-00D6-FE45-8B3C-A35D5C09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C062-688C-8849-A658-8E07C8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B99D-1E57-3C41-8E65-88BE14AD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440-C1E5-4F43-9EDB-C8704B22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EC91-4B61-C848-8ED7-BE08B4D1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D5D7-492A-F045-BEEC-52548686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F921-65E3-654B-A714-2F2651EF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8E9B-2C0F-C64B-AA7A-F591C2BF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CCD8-8B23-ED43-99B7-1273E8AB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B43F-70A8-2442-82B6-561695A9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EB47-F57B-834C-B62A-725C1C36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E49AF-0937-8141-B28C-2BD3A9AA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4B562-06FE-114E-9F17-F05D8C04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FD39-4913-4442-8CBB-E85B39B0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903B-3277-1D41-A45C-E3B3616F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ACD3-572C-6944-A397-163A43D3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2539-8FBC-6B43-B555-EF6F7AC9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8EDC2-01BB-3041-BBE9-689DD592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2313-5F65-B04D-A962-62279B78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A6985-225F-0B43-A443-15B764A6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7BB6A-3837-6343-BD57-E40E70D6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CF74-A678-8640-85AE-2E2A56B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81D81-C0F2-3A40-A31E-7B687FB6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21CD-509A-FE45-90ED-2DC4FBA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933CD-DDE8-9641-A6C1-7ABAD96B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06940-BFEE-4C46-889C-1C3808A8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6859-B7AA-844B-B356-B9A70C1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75ED0-0D93-1E4E-9FDB-B4D9545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4442-E1AA-EA40-B5B9-422B9149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A725-630A-E141-AB64-72C15E5B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8CFC-6699-DE48-A678-E42341D5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C6029-2410-BB4E-8D08-C7DC3664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4C7E-63DF-5345-A6A9-D7AF03E9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7B55-9E4B-4944-BF96-0FA4E7E9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842E-B44A-9942-89AE-7C21EF16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D7C5-77D1-2949-92EA-9948402C7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2C14A-E99A-2843-B395-1C26647E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5E1F-C452-B241-8C37-C490FA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68C5-B900-4F4B-88F3-F6DB3887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E8AA-3353-3444-AE15-338B496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AD586-25C4-0D46-9572-5E014784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48CE3-036C-ED41-8A84-5312E3A9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BC7B-B5D0-5742-A11D-49D41FD4E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538A-3418-9042-8790-BDBE19EED22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A88A-28A7-E74D-9F1C-45B2E6ED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D3C2-0DC6-DC4A-BF92-ED39DFEB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31F8-2B90-5F41-B44B-F50DCF68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390E-B43E-6F45-AEE2-5760B2A09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4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Storage and Visualization for Design of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70E70-9B4B-8E42-A207-6D0700FF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376"/>
            <a:ext cx="9144000" cy="1655762"/>
          </a:xfrm>
        </p:spPr>
        <p:txBody>
          <a:bodyPr/>
          <a:lstStyle/>
          <a:p>
            <a:r>
              <a:rPr lang="en-US" dirty="0"/>
              <a:t>By Wenjie Shao</a:t>
            </a:r>
          </a:p>
        </p:txBody>
      </p:sp>
    </p:spTree>
    <p:extLst>
      <p:ext uri="{BB962C8B-B14F-4D97-AF65-F5344CB8AC3E}">
        <p14:creationId xmlns:p14="http://schemas.microsoft.com/office/powerpoint/2010/main" val="407393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6C5-CD19-E641-B4F1-11E43C7F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motivation behind the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9B52C-CB57-E24A-9C81-0700206CC912}"/>
              </a:ext>
            </a:extLst>
          </p:cNvPr>
          <p:cNvSpPr/>
          <p:nvPr/>
        </p:nvSpPr>
        <p:spPr>
          <a:xfrm>
            <a:off x="935421" y="1608082"/>
            <a:ext cx="2280745" cy="10615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experiments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4C509-3EEB-D24B-8500-7F87511C1EED}"/>
              </a:ext>
            </a:extLst>
          </p:cNvPr>
          <p:cNvSpPr/>
          <p:nvPr/>
        </p:nvSpPr>
        <p:spPr>
          <a:xfrm>
            <a:off x="4277711" y="1608082"/>
            <a:ext cx="2280745" cy="10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or update the excel sheets</a:t>
            </a:r>
          </a:p>
          <a:p>
            <a:pPr algn="ctr"/>
            <a:r>
              <a:rPr lang="en-US" dirty="0"/>
              <a:t>Data normally unorganized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377DB-E9CE-E444-86A3-25E180C83D3E}"/>
              </a:ext>
            </a:extLst>
          </p:cNvPr>
          <p:cNvSpPr/>
          <p:nvPr/>
        </p:nvSpPr>
        <p:spPr>
          <a:xfrm>
            <a:off x="7620001" y="1608082"/>
            <a:ext cx="2280745" cy="10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lost when trying to extract useful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58947-B257-1C42-A5F7-65386834DD89}"/>
              </a:ext>
            </a:extLst>
          </p:cNvPr>
          <p:cNvSpPr/>
          <p:nvPr/>
        </p:nvSpPr>
        <p:spPr>
          <a:xfrm>
            <a:off x="935421" y="4141076"/>
            <a:ext cx="2280745" cy="10615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experiments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B5E84-1C68-B445-9DCA-60CACE85ECF9}"/>
              </a:ext>
            </a:extLst>
          </p:cNvPr>
          <p:cNvSpPr/>
          <p:nvPr/>
        </p:nvSpPr>
        <p:spPr>
          <a:xfrm>
            <a:off x="3804745" y="4141076"/>
            <a:ext cx="2280745" cy="10615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the website</a:t>
            </a:r>
          </a:p>
          <a:p>
            <a:pPr algn="ctr"/>
            <a:r>
              <a:rPr lang="en-US" dirty="0"/>
              <a:t>Type in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2618D-85D3-3747-B3C6-EEB2BE8BB906}"/>
              </a:ext>
            </a:extLst>
          </p:cNvPr>
          <p:cNvSpPr/>
          <p:nvPr/>
        </p:nvSpPr>
        <p:spPr>
          <a:xfrm>
            <a:off x="6674069" y="4141076"/>
            <a:ext cx="2280745" cy="10615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 create/update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E2F768-8F71-0540-99FB-B5EE538720E7}"/>
              </a:ext>
            </a:extLst>
          </p:cNvPr>
          <p:cNvSpPr/>
          <p:nvPr/>
        </p:nvSpPr>
        <p:spPr>
          <a:xfrm>
            <a:off x="9543393" y="4141076"/>
            <a:ext cx="2280745" cy="10615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cleaned by simply “click button”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E15F8D-890B-B441-BD94-79191226431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2138855"/>
            <a:ext cx="106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504A85-D788-F240-B855-DE0402DCC86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558456" y="2138855"/>
            <a:ext cx="106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A80F6-B0B3-F045-A56F-49141C5389D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16166" y="4671849"/>
            <a:ext cx="58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66C742-604E-3849-9259-672EA5785CF8}"/>
              </a:ext>
            </a:extLst>
          </p:cNvPr>
          <p:cNvCxnSpPr/>
          <p:nvPr/>
        </p:nvCxnSpPr>
        <p:spPr>
          <a:xfrm>
            <a:off x="6085490" y="4671849"/>
            <a:ext cx="58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737C2-03BE-FD4E-B63C-C6CD41A8453A}"/>
              </a:ext>
            </a:extLst>
          </p:cNvPr>
          <p:cNvCxnSpPr/>
          <p:nvPr/>
        </p:nvCxnSpPr>
        <p:spPr>
          <a:xfrm>
            <a:off x="8954814" y="4671849"/>
            <a:ext cx="58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F249-8C08-3D44-A471-D00FBB7D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D863D-EE8D-4369-B2D9-DB9DE3E14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89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7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D526A-FC56-204E-A5E4-DD9D3701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BEA2A-31FB-D147-8B60-C4C2A4AD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4135"/>
            <a:ext cx="10905066" cy="3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133146AF-1B23-484C-941D-5FBEA92F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81CD9-1614-F648-90CB-7E50655F0C69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Jinja2 template to enable python type variables in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934B-043E-AE4D-825A-8787BBF2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46" y="307731"/>
            <a:ext cx="2188705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96FBD-2D21-CD44-9D0E-704024D0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417439"/>
            <a:ext cx="5455917" cy="377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7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D14AF1-C1C0-FC45-BB28-48B3170747D2}"/>
              </a:ext>
            </a:extLst>
          </p:cNvPr>
          <p:cNvSpPr txBox="1"/>
          <p:nvPr/>
        </p:nvSpPr>
        <p:spPr>
          <a:xfrm>
            <a:off x="8174735" y="640081"/>
            <a:ext cx="3377183" cy="37088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Accept input data from the home page, save into MySQL database as well as a text file and display the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FA9A5-EE52-3C46-9883-B9488F5B5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72" b="-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Storage and Visualization for Design of Experiments</vt:lpstr>
      <vt:lpstr>The motivation behind the project</vt:lpstr>
      <vt:lpstr>Target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and Visualization for Design of Experiments</dc:title>
  <dc:creator>Shao Wenjie</dc:creator>
  <cp:lastModifiedBy>Shao Wenjie</cp:lastModifiedBy>
  <cp:revision>3</cp:revision>
  <dcterms:created xsi:type="dcterms:W3CDTF">2019-04-13T02:50:18Z</dcterms:created>
  <dcterms:modified xsi:type="dcterms:W3CDTF">2019-04-13T03:11:56Z</dcterms:modified>
</cp:coreProperties>
</file>