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581" r:id="rId3"/>
    <p:sldId id="587" r:id="rId4"/>
    <p:sldId id="582" r:id="rId5"/>
    <p:sldId id="588" r:id="rId6"/>
    <p:sldId id="583" r:id="rId7"/>
    <p:sldId id="597" r:id="rId8"/>
    <p:sldId id="600" r:id="rId9"/>
    <p:sldId id="599" r:id="rId10"/>
    <p:sldId id="590" r:id="rId11"/>
    <p:sldId id="598" r:id="rId12"/>
    <p:sldId id="584" r:id="rId13"/>
    <p:sldId id="591" r:id="rId14"/>
    <p:sldId id="592" r:id="rId15"/>
    <p:sldId id="585" r:id="rId16"/>
    <p:sldId id="593" r:id="rId17"/>
    <p:sldId id="603" r:id="rId18"/>
    <p:sldId id="602" r:id="rId19"/>
    <p:sldId id="594" r:id="rId20"/>
    <p:sldId id="586" r:id="rId21"/>
    <p:sldId id="595" r:id="rId22"/>
    <p:sldId id="596" r:id="rId23"/>
    <p:sldId id="5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the 5 categories of crime considered for this project, ‘Assault’ </a:t>
            </a:r>
            <a:r>
              <a:rPr lang="en-US" sz="1400" dirty="0">
                <a:solidFill>
                  <a:srgbClr val="000000"/>
                </a:solidFill>
              </a:rPr>
              <a:t>has by far the highest number of </a:t>
            </a:r>
            <a:r>
              <a:rPr lang="en-US" sz="1400" dirty="0" err="1">
                <a:solidFill>
                  <a:srgbClr val="000000"/>
                </a:solidFill>
              </a:rPr>
              <a:t>occurances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total crime rate goes up during the weekend.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The spike on the weekends is primarily driven by ‘Assault’.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‘Break and Enter’ peaks on Fridays and goes down to the lowest over Saturdays and Sundays.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total crime rate goes up during the weekend, primarily driven by ‘Assault’. 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‘Break and Enter’ peaks on Fridays and goes down to the lowest on Sundays through Saturdays.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only factor considered for this section of the project is Weekday/Weekend vs Crime. Whereas there can be a lot of factors that affect crime.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5225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AB4DB1-D7A9-4891-840E-8859AFE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0B8A28-588D-4004-A0C0-5D058003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097B4A-E265-F94B-8CCB-82226EFE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07" y="3836349"/>
            <a:ext cx="4992663" cy="27537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E5A5E-A876-3945-AFF1-13E92380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08" y="1071574"/>
            <a:ext cx="4992663" cy="2674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95F16D-0B49-134C-BA70-C1582F76082D}"/>
              </a:ext>
            </a:extLst>
          </p:cNvPr>
          <p:cNvSpPr txBox="1"/>
          <p:nvPr/>
        </p:nvSpPr>
        <p:spPr>
          <a:xfrm>
            <a:off x="8410135" y="2796343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But there might just be more days with these temperatures!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889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</a:t>
            </a:r>
            <a:r>
              <a:rPr lang="en-US" sz="2400" b="1" i="1" dirty="0">
                <a:solidFill>
                  <a:sysClr val="window" lastClr="FFFFFF"/>
                </a:solidFill>
              </a:rPr>
              <a:t>Average</a:t>
            </a:r>
            <a:r>
              <a:rPr lang="en-US" sz="2400" b="1" dirty="0">
                <a:solidFill>
                  <a:sysClr val="window" lastClr="FFFFFF"/>
                </a:solidFill>
              </a:rPr>
              <a:t>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Average Crime By </a:t>
            </a:r>
            <a:r>
              <a:rPr lang="en-CA" dirty="0" err="1"/>
              <a:t>Temperature.png</a:t>
            </a:r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4C1D73-E3CE-E449-AA4A-87B73593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39511"/>
            <a:ext cx="9144000" cy="52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</a:t>
            </a:r>
            <a:r>
              <a:rPr lang="en-US" sz="2400" b="1" i="1" dirty="0">
                <a:solidFill>
                  <a:sysClr val="window" lastClr="FFFFFF"/>
                </a:solidFill>
              </a:rPr>
              <a:t>Average </a:t>
            </a:r>
            <a:r>
              <a:rPr lang="en-US" sz="2400" b="1" dirty="0">
                <a:solidFill>
                  <a:sysClr val="window" lastClr="FFFFFF"/>
                </a:solidFill>
              </a:rPr>
              <a:t>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Average Crime By </a:t>
            </a:r>
            <a:r>
              <a:rPr lang="en-CA" dirty="0" err="1"/>
              <a:t>Temperature.png</a:t>
            </a:r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0842C-044D-8E48-8C26-843D7F8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24" y="1044987"/>
            <a:ext cx="6230995" cy="52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604E0-D93D-D14B-A37F-1C558AA3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7" y="2203553"/>
            <a:ext cx="10846498" cy="24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6862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itchFamily="32" charset="0"/>
              <a:ea typeface="+mn-ea"/>
              <a:cs typeface="Arial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D661FD8-FE28-489D-AAC7-1B6D07B19323}"/>
              </a:ext>
            </a:extLst>
          </p:cNvPr>
          <p:cNvSpPr txBox="1">
            <a:spLocks/>
          </p:cNvSpPr>
          <p:nvPr/>
        </p:nvSpPr>
        <p:spPr>
          <a:xfrm>
            <a:off x="2326292" y="1222248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There are a lot of factors that affect the crime rate. This project aims to understand the effect of the following 4 factors on the crime rate.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Whether it’s a weekday or a weekend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Precipitation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Temperature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Moon phase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653DA-5923-4D54-B1E9-68062B2AA494}"/>
              </a:ext>
            </a:extLst>
          </p:cNvPr>
          <p:cNvSpPr/>
          <p:nvPr/>
        </p:nvSpPr>
        <p:spPr>
          <a:xfrm>
            <a:off x="457199" y="1222248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9DF2B2-08CD-46E2-958E-65DACAB20757}"/>
              </a:ext>
            </a:extLst>
          </p:cNvPr>
          <p:cNvCxnSpPr/>
          <p:nvPr/>
        </p:nvCxnSpPr>
        <p:spPr>
          <a:xfrm>
            <a:off x="0" y="459345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550641-1A0A-44F4-9E28-42D3D2AD8A55}"/>
              </a:ext>
            </a:extLst>
          </p:cNvPr>
          <p:cNvCxnSpPr/>
          <p:nvPr/>
        </p:nvCxnSpPr>
        <p:spPr>
          <a:xfrm>
            <a:off x="0" y="2704729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4E1CED6C-FF39-41E6-B130-1945A82C9F91}"/>
              </a:ext>
            </a:extLst>
          </p:cNvPr>
          <p:cNvSpPr txBox="1">
            <a:spLocks/>
          </p:cNvSpPr>
          <p:nvPr/>
        </p:nvSpPr>
        <p:spPr>
          <a:xfrm>
            <a:off x="2326292" y="2879171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findings presented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B332A-0377-43D4-B4C2-A7B94E20ACE4}"/>
              </a:ext>
            </a:extLst>
          </p:cNvPr>
          <p:cNvSpPr/>
          <p:nvPr/>
        </p:nvSpPr>
        <p:spPr>
          <a:xfrm>
            <a:off x="457200" y="2879171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B36A02A-2553-4B6F-B57E-F08B531C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03" y="1478460"/>
            <a:ext cx="5976594" cy="424626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7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A9DA3-697E-4222-9DB1-28F12235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4"/>
            <a:ext cx="9673219" cy="47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E37C7-1B3F-468B-81F7-3FAF9B8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5"/>
            <a:ext cx="9673219" cy="476538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436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556</Words>
  <Application>Microsoft Macintosh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Myriad Pro</vt:lpstr>
      <vt:lpstr>Arial</vt:lpstr>
      <vt:lpstr>Calibri</vt:lpstr>
      <vt:lpstr>Century Gothic</vt:lpstr>
      <vt:lpstr>Wingdings</vt:lpstr>
      <vt:lpstr>Wingdings 3</vt:lpstr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Minna Wu</cp:lastModifiedBy>
  <cp:revision>15</cp:revision>
  <dcterms:created xsi:type="dcterms:W3CDTF">2018-11-29T05:58:48Z</dcterms:created>
  <dcterms:modified xsi:type="dcterms:W3CDTF">2018-11-30T00:17:21Z</dcterms:modified>
</cp:coreProperties>
</file>