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19B4-2361-47E0-8430-2A9358C8A1A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DC8-23B6-455A-B848-7B82BBA4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19B4-2361-47E0-8430-2A9358C8A1A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DC8-23B6-455A-B848-7B82BBA4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19B4-2361-47E0-8430-2A9358C8A1A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DC8-23B6-455A-B848-7B82BBA4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8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19B4-2361-47E0-8430-2A9358C8A1A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DC8-23B6-455A-B848-7B82BBA4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1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19B4-2361-47E0-8430-2A9358C8A1A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DC8-23B6-455A-B848-7B82BBA4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19B4-2361-47E0-8430-2A9358C8A1A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DC8-23B6-455A-B848-7B82BBA4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9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19B4-2361-47E0-8430-2A9358C8A1A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DC8-23B6-455A-B848-7B82BBA4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0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19B4-2361-47E0-8430-2A9358C8A1A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DC8-23B6-455A-B848-7B82BBA4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2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19B4-2361-47E0-8430-2A9358C8A1A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DC8-23B6-455A-B848-7B82BBA4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6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19B4-2361-47E0-8430-2A9358C8A1A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DC8-23B6-455A-B848-7B82BBA4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19B4-2361-47E0-8430-2A9358C8A1A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DC8-23B6-455A-B848-7B82BBA4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19B4-2361-47E0-8430-2A9358C8A1A1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2DC8-23B6-455A-B848-7B82BBA46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5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Scraping and API Calls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0057"/>
          <a:stretch/>
        </p:blipFill>
        <p:spPr>
          <a:xfrm>
            <a:off x="0" y="0"/>
            <a:ext cx="11289883" cy="59355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053" y="0"/>
            <a:ext cx="4170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859" t="32447" r="5033" b="38271"/>
          <a:stretch/>
        </p:blipFill>
        <p:spPr>
          <a:xfrm>
            <a:off x="0" y="0"/>
            <a:ext cx="9063789" cy="669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20164"/>
            <a:ext cx="8149390" cy="43340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81984"/>
            <a:ext cx="8725653" cy="16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use of DOM of webpages</a:t>
            </a:r>
          </a:p>
          <a:p>
            <a:r>
              <a:rPr lang="en-US" dirty="0" smtClean="0"/>
              <a:t>Beautiful Soup</a:t>
            </a:r>
          </a:p>
          <a:p>
            <a:pPr lvl="1"/>
            <a:r>
              <a:rPr lang="en-US" dirty="0" smtClean="0"/>
              <a:t>Takes URL or html file</a:t>
            </a:r>
          </a:p>
          <a:p>
            <a:pPr lvl="1"/>
            <a:r>
              <a:rPr lang="en-US" dirty="0" smtClean="0"/>
              <a:t>Parses html into a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 Soup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63" y="1690688"/>
            <a:ext cx="10696074" cy="3318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63" y="5103222"/>
            <a:ext cx="6599321" cy="98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6" y="0"/>
            <a:ext cx="10700084" cy="682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70916" cy="58461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916" y="1179095"/>
            <a:ext cx="8621084" cy="355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46" y="0"/>
            <a:ext cx="7230980" cy="67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37" y="1939071"/>
            <a:ext cx="9253644" cy="26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blocks to use other people’s code</a:t>
            </a:r>
          </a:p>
          <a:p>
            <a:r>
              <a:rPr lang="en-US" dirty="0" smtClean="0"/>
              <a:t>Shuttle Timers</a:t>
            </a:r>
          </a:p>
          <a:p>
            <a:pPr lvl="1"/>
            <a:r>
              <a:rPr lang="en-US" dirty="0" err="1" smtClean="0"/>
              <a:t>Transloc</a:t>
            </a:r>
            <a:endParaRPr lang="en-US" dirty="0" smtClean="0"/>
          </a:p>
          <a:p>
            <a:pPr lvl="1"/>
            <a:r>
              <a:rPr lang="en-US" dirty="0" smtClean="0"/>
              <a:t>Calls for stops and 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78567"/>
            <a:ext cx="8372609" cy="436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42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Scraping and API Calls</vt:lpstr>
      <vt:lpstr>Scraping</vt:lpstr>
      <vt:lpstr>Beautiful Soup</vt:lpstr>
      <vt:lpstr>PowerPoint Presentation</vt:lpstr>
      <vt:lpstr>PowerPoint Presentation</vt:lpstr>
      <vt:lpstr>PowerPoint Presentation</vt:lpstr>
      <vt:lpstr>PowerPoint Presentation</vt:lpstr>
      <vt:lpstr>API Calls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Scraping and API Calls</dc:title>
  <dc:creator>Thomas Chang</dc:creator>
  <cp:lastModifiedBy>Thomas Chang</cp:lastModifiedBy>
  <cp:revision>14</cp:revision>
  <dcterms:created xsi:type="dcterms:W3CDTF">2016-05-15T18:45:27Z</dcterms:created>
  <dcterms:modified xsi:type="dcterms:W3CDTF">2016-05-15T22:37:04Z</dcterms:modified>
</cp:coreProperties>
</file>