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2"/>
  </p:notesMasterIdLst>
  <p:sldIdLst>
    <p:sldId id="256" r:id="rId2"/>
    <p:sldId id="258" r:id="rId3"/>
    <p:sldId id="266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C6D19-2420-AD48-80F3-D3B0AED4E7BD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A0691-D3E7-DE4E-A32F-55B04AC2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cli.learncodethehardway.org</a:t>
            </a:r>
            <a:r>
              <a:rPr lang="en-US" dirty="0" smtClean="0"/>
              <a:t>/book/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A0691-D3E7-DE4E-A32F-55B04AC28C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0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guides.github.com</a:t>
            </a:r>
            <a:r>
              <a:rPr lang="en-US" dirty="0" smtClean="0"/>
              <a:t>/activities/hello-world/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A0691-D3E7-DE4E-A32F-55B04AC28C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1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0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9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1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0753-473E-814B-8C00-4012BB6DE13B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B59C-EDEE-AE4B-B902-0D0B4358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cs/bootcamp-python" TargetMode="External"/><Relationship Id="rId4" Type="http://schemas.openxmlformats.org/officeDocument/2006/relationships/hyperlink" Target="https://github.com/hcs/bootcamp-unix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cs/bootcamp-git/wik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hnshen7/harvardno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and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 :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https://github.com/hcs/bootcamp-git/wiki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https://github.com/hcs/bootcamp-python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https://github.com/hcs/bootcamp-unix/wiki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5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: Terminal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4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command line is an efficient way to view, move, and delete files in your project. A few commands: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mv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mkdir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open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Resource: http://</a:t>
            </a:r>
            <a:r>
              <a:rPr lang="en-US" dirty="0" err="1" smtClean="0"/>
              <a:t>cli.learncodethehardway.org</a:t>
            </a:r>
            <a:r>
              <a:rPr lang="en-US" dirty="0" smtClean="0"/>
              <a:t>/book/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61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: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for code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 – Harvard Now is based in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built around repositories, organizers for each project</a:t>
            </a:r>
          </a:p>
          <a:p>
            <a:pPr lvl="1"/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Pull</a:t>
            </a:r>
          </a:p>
          <a:p>
            <a:pPr lvl="1"/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Branch</a:t>
            </a:r>
          </a:p>
          <a:p>
            <a:pPr lvl="1"/>
            <a:r>
              <a:rPr lang="en-US" smtClean="0"/>
              <a:t>Fork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6236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Make an account on </a:t>
            </a:r>
            <a:r>
              <a:rPr lang="en-US" dirty="0" smtClean="0">
                <a:hlinkClick r:id="rId2"/>
              </a:rPr>
              <a:t>https://github.com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Create a repository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335" y="0"/>
            <a:ext cx="7138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HarvardNow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https://github.com/johnshen7/harvardnow</a:t>
            </a:r>
            <a:r>
              <a:rPr lang="en-US" dirty="0" smtClean="0"/>
              <a:t> </a:t>
            </a:r>
            <a:r>
              <a:rPr lang="en-US" dirty="0" err="1" smtClean="0"/>
              <a:t>harvardnow</a:t>
            </a:r>
            <a:endParaRPr lang="en-US" dirty="0"/>
          </a:p>
          <a:p>
            <a:pPr lvl="1"/>
            <a:r>
              <a:rPr lang="en-US" dirty="0" smtClean="0"/>
              <a:t>Type this into terminal – it creates a local copy (clone) of the </a:t>
            </a:r>
            <a:r>
              <a:rPr lang="en-US" dirty="0" err="1" smtClean="0"/>
              <a:t>HarvardNow</a:t>
            </a:r>
            <a:r>
              <a:rPr lang="en-US" dirty="0" smtClean="0"/>
              <a:t> project stored on your computer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harvardnow</a:t>
            </a:r>
            <a:endParaRPr lang="en-US" dirty="0" smtClean="0"/>
          </a:p>
          <a:p>
            <a:pPr lvl="1"/>
            <a:r>
              <a:rPr lang="en-US" dirty="0" smtClean="0"/>
              <a:t>What does this do?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README.md</a:t>
            </a:r>
            <a:endParaRPr lang="en-US" dirty="0" smtClean="0"/>
          </a:p>
          <a:p>
            <a:pPr lvl="1"/>
            <a:r>
              <a:rPr lang="en-US" dirty="0" smtClean="0"/>
              <a:t>Self explanatory</a:t>
            </a:r>
          </a:p>
        </p:txBody>
      </p:sp>
    </p:spTree>
    <p:extLst>
      <p:ext uri="{BB962C8B-B14F-4D97-AF65-F5344CB8AC3E}">
        <p14:creationId xmlns:p14="http://schemas.microsoft.com/office/powerpoint/2010/main" val="13820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Python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type check at runtime, unlike C or Java (statically typed), which checks at compilation</a:t>
            </a:r>
          </a:p>
          <a:p>
            <a:r>
              <a:rPr lang="en-US" dirty="0" smtClean="0"/>
              <a:t>Interpreted language</a:t>
            </a:r>
          </a:p>
          <a:p>
            <a:pPr lvl="1"/>
            <a:r>
              <a:rPr lang="en-US" dirty="0" smtClean="0"/>
              <a:t>Commands executed directly though an interpreter, not translated into machine language first</a:t>
            </a:r>
          </a:p>
          <a:p>
            <a:pPr lvl="1"/>
            <a:r>
              <a:rPr lang="en-US" dirty="0" smtClean="0"/>
              <a:t>After installing python, type “python” into terminal to start the interpreter</a:t>
            </a:r>
            <a:endParaRPr lang="en-US" dirty="0"/>
          </a:p>
          <a:p>
            <a:r>
              <a:rPr lang="en-US" dirty="0" smtClean="0"/>
              <a:t>Uses indentation (whitespace) instead of brackets for structure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www.learnpython.org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444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Library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 </a:t>
            </a:r>
          </a:p>
          <a:p>
            <a:pPr lvl="1"/>
            <a:r>
              <a:rPr lang="en-US" dirty="0" smtClean="0"/>
              <a:t>Library installation tool for python </a:t>
            </a:r>
          </a:p>
          <a:p>
            <a:pPr lvl="1"/>
            <a:r>
              <a:rPr lang="en-US" dirty="0" smtClean="0"/>
              <a:t>Comes with python download</a:t>
            </a:r>
          </a:p>
          <a:p>
            <a:pPr lvl="1"/>
            <a:r>
              <a:rPr lang="en-US" dirty="0" smtClean="0"/>
              <a:t>Terminal command:</a:t>
            </a:r>
          </a:p>
          <a:p>
            <a:pPr lvl="2"/>
            <a:r>
              <a:rPr lang="en-US" dirty="0" smtClean="0"/>
              <a:t>pip install [</a:t>
            </a:r>
            <a:r>
              <a:rPr lang="en-US" dirty="0" err="1" smtClean="0"/>
              <a:t>packagename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Large standard library</a:t>
            </a:r>
          </a:p>
          <a:p>
            <a:pPr lvl="1"/>
            <a:r>
              <a:rPr lang="en-US" dirty="0" smtClean="0"/>
              <a:t>Some packages (e.g. </a:t>
            </a:r>
            <a:r>
              <a:rPr lang="en-US" dirty="0" err="1" smtClean="0"/>
              <a:t>datetime</a:t>
            </a:r>
            <a:r>
              <a:rPr lang="en-US" dirty="0" smtClean="0"/>
              <a:t>) from the standard library must be installed with pip</a:t>
            </a:r>
          </a:p>
          <a:p>
            <a:r>
              <a:rPr lang="en-US" dirty="0" smtClean="0"/>
              <a:t>Beautiful Soup, </a:t>
            </a:r>
            <a:r>
              <a:rPr lang="en-US" dirty="0" err="1" smtClean="0"/>
              <a:t>Twilio</a:t>
            </a:r>
            <a:r>
              <a:rPr lang="en-US" dirty="0" smtClean="0"/>
              <a:t>, Flask are three libraries that we use</a:t>
            </a:r>
          </a:p>
        </p:txBody>
      </p:sp>
    </p:spTree>
    <p:extLst>
      <p:ext uri="{BB962C8B-B14F-4D97-AF65-F5344CB8AC3E}">
        <p14:creationId xmlns:p14="http://schemas.microsoft.com/office/powerpoint/2010/main" val="67719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" y="0"/>
            <a:ext cx="11679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9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267</Words>
  <Application>Microsoft Macintosh PowerPoint</Application>
  <PresentationFormat>Widescreen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Introduction and Setup</vt:lpstr>
      <vt:lpstr>Part 1 : Terminal </vt:lpstr>
      <vt:lpstr>PowerPoint Presentation</vt:lpstr>
      <vt:lpstr>Part 1 : Git</vt:lpstr>
      <vt:lpstr>Example</vt:lpstr>
      <vt:lpstr>Accessing HarvardNow</vt:lpstr>
      <vt:lpstr>Part 3: Python Language</vt:lpstr>
      <vt:lpstr>Python’s Library System</vt:lpstr>
      <vt:lpstr>PowerPoint Presentation</vt:lpstr>
      <vt:lpstr>Part 4 : 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Setup</dc:title>
  <dc:creator>Shen, John Jianwen</dc:creator>
  <cp:lastModifiedBy>Shen, John Jianwen</cp:lastModifiedBy>
  <cp:revision>23</cp:revision>
  <dcterms:created xsi:type="dcterms:W3CDTF">2016-05-16T15:36:05Z</dcterms:created>
  <dcterms:modified xsi:type="dcterms:W3CDTF">2016-05-16T17:13:03Z</dcterms:modified>
</cp:coreProperties>
</file>