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3516" y="2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2C2F-65B9-489A-A533-C823E24C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3FC72-5F9F-4C8B-B8E6-FC796F8FE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B0CA-54B3-47CD-8C85-AA8A3736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79F8-D704-4518-B6E0-E138E4EC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25B8-216C-4362-B0CB-7B81AAC1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5803-250F-4266-8A0B-B7A7698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CDBDD-C2B4-476A-93DB-7575CB78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776C-2ACE-4DF6-A3F6-80E07879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ABB0-EC10-4EE1-87CE-A1617FB3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0B18-F4E1-4865-B071-1F82318E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88D95-AC26-4FEB-9D88-381249AB4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FACF-8B9A-470E-BC73-081AC197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E985-8ABC-4BD4-BE7B-A9C2838B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DEA9-A719-433E-AF2C-330C240E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4460-574B-4DD6-A365-70A06D1A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3EAA-6954-4E5F-920F-0FEBF58A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8FE-4D1D-4000-A8A7-100D02AD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DAC8-A606-4865-AB9A-4B6AE122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1682-64AB-4160-9DD9-BB727C1D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E83B-695F-4502-ACA2-E1958950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4AEB-DFF2-42EE-9CA0-9DDDCDA1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7BA4-0C38-4647-8789-5F1BEE6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3780-38B9-48C6-BD85-D07004E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7E12-F536-4271-B73F-0417B063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70C4-D896-407F-B093-6F64833D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1683-AC9D-4375-929D-7363BC3F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6AB3-E5AE-43EA-BF0E-96FBB9495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0B38-5A7F-445F-8ACF-962718A1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9E700-5D05-40E4-B7E2-F5612CA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2546-352A-4025-83CC-00282F4D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3F3DE-7C01-4326-952E-90B3B39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AA92-44EB-4A27-937D-6574DF02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1D61-4BBB-4981-B4AF-62A83036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44D28-DF84-41A2-B5C2-90D9BCF9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31FC2-927E-4136-AA25-43549FF8A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8400D-389B-420D-9D93-CDCCFE555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B9019-DD76-4913-B8D6-23F5436E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4EDCB-6E43-44BF-8381-FB3E7E98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7235-23EF-449A-A744-879D121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01CA-8932-496D-A42E-34DAE2A7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4013D-5E12-464F-8569-361C1B41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9C8F-C48F-4281-9DD9-77A67649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3DB1E-B13E-4B42-8E18-30C9B13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3914D-90C5-46DB-AF86-ECFBBC5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DB2CD-C55E-4573-8795-6DAE7588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DFCBC-0EEB-4C91-B8C1-89D1F765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29D4-69EC-48E6-8639-892E86D1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DDD5-6544-4CD7-A3A7-128324B3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00CF-4F2D-496D-9305-79C91B138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B98C-09E2-4F87-B07E-00185185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1034A-4C2F-4225-95F5-82E1D0D6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51702-DA88-42B1-BDAF-1AA5976A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A25-D130-4548-86F9-AAF06131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2E2F-2DB9-4B92-BF0C-0343889FB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AB5A-0F96-45D9-8C59-02088249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5BEF-AF0F-42E6-8992-94B7F9E4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68D5-E706-4CCD-A8B8-A0F1316B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289F-EC32-439E-A575-D07647A0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C835B-FC57-4E05-8D40-1CD30C03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991C7-B1D9-4E95-A01F-26DA328F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0FBA-CCC4-4B48-AD9B-30E3C3151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8750-C99D-4234-906D-FFDB8AB97E2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4528-1C36-4437-A08E-E8F29F0F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553C-DA24-4438-BB67-BDE8E2ED9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F66F-410F-4E9C-9F6E-0C04D01A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2294ECF-C2E3-4F61-A20F-1B5899614866}"/>
              </a:ext>
            </a:extLst>
          </p:cNvPr>
          <p:cNvGrpSpPr/>
          <p:nvPr/>
        </p:nvGrpSpPr>
        <p:grpSpPr>
          <a:xfrm>
            <a:off x="2667000" y="192589"/>
            <a:ext cx="6451600" cy="6472822"/>
            <a:chOff x="2235200" y="2082800"/>
            <a:chExt cx="3860800" cy="38735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315C41-649D-4ED4-B3DB-BABC8EE8AC73}"/>
                </a:ext>
              </a:extLst>
            </p:cNvPr>
            <p:cNvSpPr/>
            <p:nvPr/>
          </p:nvSpPr>
          <p:spPr>
            <a:xfrm>
              <a:off x="2235200" y="2082800"/>
              <a:ext cx="3860800" cy="387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B357D2-449A-4A2E-AAA6-A875A9131300}"/>
                </a:ext>
              </a:extLst>
            </p:cNvPr>
            <p:cNvSpPr/>
            <p:nvPr/>
          </p:nvSpPr>
          <p:spPr>
            <a:xfrm>
              <a:off x="2378497" y="2214645"/>
              <a:ext cx="3599459" cy="35994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2C4E0A-5D39-4AB4-964A-764FD26227DA}"/>
                </a:ext>
              </a:extLst>
            </p:cNvPr>
            <p:cNvSpPr/>
            <p:nvPr/>
          </p:nvSpPr>
          <p:spPr>
            <a:xfrm rot="20315521">
              <a:off x="3991887" y="3484045"/>
              <a:ext cx="612302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A22C0F-5DF3-469A-9D34-CEAC45249BF5}"/>
                </a:ext>
              </a:extLst>
            </p:cNvPr>
            <p:cNvSpPr/>
            <p:nvPr/>
          </p:nvSpPr>
          <p:spPr>
            <a:xfrm rot="2011426">
              <a:off x="3984093" y="4423502"/>
              <a:ext cx="653548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69B38E-1DDA-4CB5-BE88-5F5C676E2B4E}"/>
                </a:ext>
              </a:extLst>
            </p:cNvPr>
            <p:cNvSpPr/>
            <p:nvPr/>
          </p:nvSpPr>
          <p:spPr>
            <a:xfrm>
              <a:off x="4178226" y="3253949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9F0518-A24F-4CFF-AA3D-A36D3482FE31}"/>
                </a:ext>
              </a:extLst>
            </p:cNvPr>
            <p:cNvSpPr/>
            <p:nvPr/>
          </p:nvSpPr>
          <p:spPr>
            <a:xfrm>
              <a:off x="4354920" y="4426952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066304-CC65-4E53-B27C-41A0D8DDA31C}"/>
                </a:ext>
              </a:extLst>
            </p:cNvPr>
            <p:cNvSpPr/>
            <p:nvPr/>
          </p:nvSpPr>
          <p:spPr>
            <a:xfrm rot="1290572">
              <a:off x="2336445" y="3862200"/>
              <a:ext cx="1143355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2861FB-380E-4F1D-A703-B3D01F1D5879}"/>
                </a:ext>
              </a:extLst>
            </p:cNvPr>
            <p:cNvSpPr/>
            <p:nvPr/>
          </p:nvSpPr>
          <p:spPr>
            <a:xfrm rot="350535">
              <a:off x="4392815" y="3525398"/>
              <a:ext cx="1628387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84AFD-1D5C-4F66-B0BC-763EB62E3C0C}"/>
                </a:ext>
              </a:extLst>
            </p:cNvPr>
            <p:cNvSpPr/>
            <p:nvPr/>
          </p:nvSpPr>
          <p:spPr>
            <a:xfrm rot="2011426">
              <a:off x="3206164" y="3947505"/>
              <a:ext cx="769456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75901E-28E4-4780-AD4F-ECD67F498B9F}"/>
                </a:ext>
              </a:extLst>
            </p:cNvPr>
            <p:cNvSpPr/>
            <p:nvPr/>
          </p:nvSpPr>
          <p:spPr>
            <a:xfrm rot="19561778">
              <a:off x="2383388" y="4394970"/>
              <a:ext cx="1187542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56E266-8301-4102-8909-561110CEBF63}"/>
                </a:ext>
              </a:extLst>
            </p:cNvPr>
            <p:cNvSpPr/>
            <p:nvPr/>
          </p:nvSpPr>
          <p:spPr>
            <a:xfrm rot="20315521">
              <a:off x="3259166" y="4029228"/>
              <a:ext cx="596731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640CDA-3C0C-4BB5-8F9A-B5BDD2477E21}"/>
                </a:ext>
              </a:extLst>
            </p:cNvPr>
            <p:cNvSpPr/>
            <p:nvPr/>
          </p:nvSpPr>
          <p:spPr>
            <a:xfrm rot="1162743">
              <a:off x="4523642" y="4818935"/>
              <a:ext cx="1231618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1C2D4E-2A5A-44EC-A806-B9E58B18676A}"/>
                </a:ext>
              </a:extLst>
            </p:cNvPr>
            <p:cNvSpPr/>
            <p:nvPr/>
          </p:nvSpPr>
          <p:spPr>
            <a:xfrm rot="19241410">
              <a:off x="4250154" y="3030611"/>
              <a:ext cx="1383044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0CAA68-0C81-490A-AFC7-D806A6E8CB2C}"/>
                </a:ext>
              </a:extLst>
            </p:cNvPr>
            <p:cNvSpPr/>
            <p:nvPr/>
          </p:nvSpPr>
          <p:spPr>
            <a:xfrm>
              <a:off x="3148244" y="3900555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FB246C-30D8-4F15-B055-6280090718EC}"/>
              </a:ext>
            </a:extLst>
          </p:cNvPr>
          <p:cNvGrpSpPr>
            <a:grpSpLocks noChangeAspect="1"/>
          </p:cNvGrpSpPr>
          <p:nvPr/>
        </p:nvGrpSpPr>
        <p:grpSpPr>
          <a:xfrm>
            <a:off x="10483761" y="755840"/>
            <a:ext cx="635000" cy="635000"/>
            <a:chOff x="2235200" y="2082800"/>
            <a:chExt cx="3860800" cy="38735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D5B5A0-BD33-4253-8767-BAC334118451}"/>
                </a:ext>
              </a:extLst>
            </p:cNvPr>
            <p:cNvSpPr/>
            <p:nvPr/>
          </p:nvSpPr>
          <p:spPr>
            <a:xfrm>
              <a:off x="2235200" y="2082800"/>
              <a:ext cx="3860800" cy="387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513A5D-EB47-4302-AD6D-F01B48DAD283}"/>
                </a:ext>
              </a:extLst>
            </p:cNvPr>
            <p:cNvSpPr/>
            <p:nvPr/>
          </p:nvSpPr>
          <p:spPr>
            <a:xfrm>
              <a:off x="2378497" y="2214645"/>
              <a:ext cx="3599459" cy="35994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F9BA97-FBF2-4819-A802-EB1601787507}"/>
                </a:ext>
              </a:extLst>
            </p:cNvPr>
            <p:cNvSpPr/>
            <p:nvPr/>
          </p:nvSpPr>
          <p:spPr>
            <a:xfrm rot="20315521">
              <a:off x="3991887" y="3484045"/>
              <a:ext cx="612302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9C695C-D255-4D81-8DDC-FFE0E0856A50}"/>
                </a:ext>
              </a:extLst>
            </p:cNvPr>
            <p:cNvSpPr/>
            <p:nvPr/>
          </p:nvSpPr>
          <p:spPr>
            <a:xfrm rot="2011426">
              <a:off x="3984093" y="4423502"/>
              <a:ext cx="653548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AB939B-3587-43D3-B7C0-268DF1CC56E7}"/>
                </a:ext>
              </a:extLst>
            </p:cNvPr>
            <p:cNvSpPr/>
            <p:nvPr/>
          </p:nvSpPr>
          <p:spPr>
            <a:xfrm>
              <a:off x="4178226" y="3253949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696732-4E73-4B19-A626-12BF4B0D1E5D}"/>
                </a:ext>
              </a:extLst>
            </p:cNvPr>
            <p:cNvSpPr/>
            <p:nvPr/>
          </p:nvSpPr>
          <p:spPr>
            <a:xfrm>
              <a:off x="4354920" y="4426952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A8B702-89BF-4F45-8BEE-80E3D13092FA}"/>
                </a:ext>
              </a:extLst>
            </p:cNvPr>
            <p:cNvSpPr/>
            <p:nvPr/>
          </p:nvSpPr>
          <p:spPr>
            <a:xfrm rot="1290572">
              <a:off x="2336445" y="3862200"/>
              <a:ext cx="1143355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0E1950-757E-406C-83D4-0D1A97732803}"/>
                </a:ext>
              </a:extLst>
            </p:cNvPr>
            <p:cNvSpPr/>
            <p:nvPr/>
          </p:nvSpPr>
          <p:spPr>
            <a:xfrm rot="350535">
              <a:off x="4392815" y="3525398"/>
              <a:ext cx="1628387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626302-72E6-4A3D-833C-C89017271269}"/>
                </a:ext>
              </a:extLst>
            </p:cNvPr>
            <p:cNvSpPr/>
            <p:nvPr/>
          </p:nvSpPr>
          <p:spPr>
            <a:xfrm rot="2011426">
              <a:off x="3206164" y="3947505"/>
              <a:ext cx="769456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D769C-6041-475C-BD9C-0A457560EAFF}"/>
                </a:ext>
              </a:extLst>
            </p:cNvPr>
            <p:cNvSpPr/>
            <p:nvPr/>
          </p:nvSpPr>
          <p:spPr>
            <a:xfrm rot="19561778">
              <a:off x="2383388" y="4394970"/>
              <a:ext cx="1187542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BB18E1-7AF9-4015-B965-5025B1D74FAA}"/>
                </a:ext>
              </a:extLst>
            </p:cNvPr>
            <p:cNvSpPr/>
            <p:nvPr/>
          </p:nvSpPr>
          <p:spPr>
            <a:xfrm rot="20315521">
              <a:off x="3259166" y="4029228"/>
              <a:ext cx="596731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64F4FF-63FD-4552-8BA3-97B0E0ABCD25}"/>
                </a:ext>
              </a:extLst>
            </p:cNvPr>
            <p:cNvSpPr/>
            <p:nvPr/>
          </p:nvSpPr>
          <p:spPr>
            <a:xfrm rot="1162743">
              <a:off x="4523642" y="4818935"/>
              <a:ext cx="1231618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A5880E-A6CF-4CA4-B8B0-58450559C900}"/>
                </a:ext>
              </a:extLst>
            </p:cNvPr>
            <p:cNvSpPr/>
            <p:nvPr/>
          </p:nvSpPr>
          <p:spPr>
            <a:xfrm rot="19241410">
              <a:off x="4250154" y="3030611"/>
              <a:ext cx="1383044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161697D-C5C1-4EAF-ACAF-7899C2D74478}"/>
                </a:ext>
              </a:extLst>
            </p:cNvPr>
            <p:cNvSpPr/>
            <p:nvPr/>
          </p:nvSpPr>
          <p:spPr>
            <a:xfrm>
              <a:off x="3148244" y="3900555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9B5EFE-918A-4467-8A64-8D832485CF98}"/>
              </a:ext>
            </a:extLst>
          </p:cNvPr>
          <p:cNvGrpSpPr>
            <a:grpSpLocks noChangeAspect="1"/>
          </p:cNvGrpSpPr>
          <p:nvPr/>
        </p:nvGrpSpPr>
        <p:grpSpPr>
          <a:xfrm>
            <a:off x="10003884" y="2292009"/>
            <a:ext cx="967740" cy="970923"/>
            <a:chOff x="2235200" y="2082800"/>
            <a:chExt cx="3860800" cy="3873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7D6600-3385-4E5C-A41A-6BB47F169E4F}"/>
                </a:ext>
              </a:extLst>
            </p:cNvPr>
            <p:cNvSpPr/>
            <p:nvPr/>
          </p:nvSpPr>
          <p:spPr>
            <a:xfrm>
              <a:off x="2235200" y="2082800"/>
              <a:ext cx="3860800" cy="387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672CAC3-AFA7-4856-A820-976F6B03ED1C}"/>
                </a:ext>
              </a:extLst>
            </p:cNvPr>
            <p:cNvSpPr/>
            <p:nvPr/>
          </p:nvSpPr>
          <p:spPr>
            <a:xfrm>
              <a:off x="2378497" y="2214645"/>
              <a:ext cx="3599459" cy="35994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EEC210-8D10-4D00-883F-653B24DAF7C1}"/>
                </a:ext>
              </a:extLst>
            </p:cNvPr>
            <p:cNvSpPr/>
            <p:nvPr/>
          </p:nvSpPr>
          <p:spPr>
            <a:xfrm rot="20315521">
              <a:off x="3991887" y="3484045"/>
              <a:ext cx="612302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88BC42D-B942-46D9-A1D6-7AEED4CC367A}"/>
                </a:ext>
              </a:extLst>
            </p:cNvPr>
            <p:cNvSpPr/>
            <p:nvPr/>
          </p:nvSpPr>
          <p:spPr>
            <a:xfrm rot="2011426">
              <a:off x="3984093" y="4423502"/>
              <a:ext cx="653548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DB59BF7-81CA-418E-802D-C4DFC0D885E2}"/>
                </a:ext>
              </a:extLst>
            </p:cNvPr>
            <p:cNvSpPr/>
            <p:nvPr/>
          </p:nvSpPr>
          <p:spPr>
            <a:xfrm>
              <a:off x="4178226" y="3253949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70AB74-BB37-44BC-8026-0FE8D3529299}"/>
                </a:ext>
              </a:extLst>
            </p:cNvPr>
            <p:cNvSpPr/>
            <p:nvPr/>
          </p:nvSpPr>
          <p:spPr>
            <a:xfrm>
              <a:off x="4354920" y="4426952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04C465-E7B1-451B-9BE1-9B8C82468F85}"/>
                </a:ext>
              </a:extLst>
            </p:cNvPr>
            <p:cNvSpPr/>
            <p:nvPr/>
          </p:nvSpPr>
          <p:spPr>
            <a:xfrm rot="1290572">
              <a:off x="2336445" y="3862200"/>
              <a:ext cx="1143355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CFC57B9-F2D6-4499-97EA-AD61BCFE410A}"/>
                </a:ext>
              </a:extLst>
            </p:cNvPr>
            <p:cNvSpPr/>
            <p:nvPr/>
          </p:nvSpPr>
          <p:spPr>
            <a:xfrm rot="350535">
              <a:off x="4392815" y="3525398"/>
              <a:ext cx="1628387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D0AD60-E38E-482F-9873-EA37CBBC07E4}"/>
                </a:ext>
              </a:extLst>
            </p:cNvPr>
            <p:cNvSpPr/>
            <p:nvPr/>
          </p:nvSpPr>
          <p:spPr>
            <a:xfrm rot="2011426">
              <a:off x="3206164" y="3947505"/>
              <a:ext cx="769456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16310C-E3A5-4017-B3DE-7A5EF19657B6}"/>
                </a:ext>
              </a:extLst>
            </p:cNvPr>
            <p:cNvSpPr/>
            <p:nvPr/>
          </p:nvSpPr>
          <p:spPr>
            <a:xfrm rot="19561778">
              <a:off x="2383388" y="4394970"/>
              <a:ext cx="1187542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1D8C5C-F745-4FC7-99C1-9DD6C6D872F5}"/>
                </a:ext>
              </a:extLst>
            </p:cNvPr>
            <p:cNvSpPr/>
            <p:nvPr/>
          </p:nvSpPr>
          <p:spPr>
            <a:xfrm rot="20315521">
              <a:off x="3259166" y="4029228"/>
              <a:ext cx="596731" cy="153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E485B0-EBFD-4721-AD0D-BC29B54A6F8C}"/>
                </a:ext>
              </a:extLst>
            </p:cNvPr>
            <p:cNvSpPr/>
            <p:nvPr/>
          </p:nvSpPr>
          <p:spPr>
            <a:xfrm rot="1162743">
              <a:off x="4523642" y="4818935"/>
              <a:ext cx="1231618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6656A6-C2F4-4585-887A-119CEA9DE8F1}"/>
                </a:ext>
              </a:extLst>
            </p:cNvPr>
            <p:cNvSpPr/>
            <p:nvPr/>
          </p:nvSpPr>
          <p:spPr>
            <a:xfrm rot="19241410">
              <a:off x="4250154" y="3030611"/>
              <a:ext cx="1383044" cy="15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254F36-765C-4F83-8A5F-0FCC7C516C2A}"/>
                </a:ext>
              </a:extLst>
            </p:cNvPr>
            <p:cNvSpPr/>
            <p:nvPr/>
          </p:nvSpPr>
          <p:spPr>
            <a:xfrm>
              <a:off x="3148244" y="3900555"/>
              <a:ext cx="512700" cy="512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01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Shew</dc:creator>
  <cp:lastModifiedBy>John Shew</cp:lastModifiedBy>
  <cp:revision>5</cp:revision>
  <dcterms:created xsi:type="dcterms:W3CDTF">2020-12-21T16:45:12Z</dcterms:created>
  <dcterms:modified xsi:type="dcterms:W3CDTF">2020-12-21T17:34:45Z</dcterms:modified>
</cp:coreProperties>
</file>