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33" r:id="rId1"/>
  </p:sldMasterIdLst>
  <p:notesMasterIdLst>
    <p:notesMasterId r:id="rId10"/>
  </p:notesMasterIdLst>
  <p:sldIdLst>
    <p:sldId id="256" r:id="rId2"/>
    <p:sldId id="270" r:id="rId3"/>
    <p:sldId id="275" r:id="rId4"/>
    <p:sldId id="278" r:id="rId5"/>
    <p:sldId id="273" r:id="rId6"/>
    <p:sldId id="277" r:id="rId7"/>
    <p:sldId id="276" r:id="rId8"/>
    <p:sldId id="274" r:id="rId9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hkesQ6md1hhK3AiIlepR4WO2Q2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107D1D-7BA1-4921-98E8-7DB7B714CD27}" v="4" dt="2024-02-22T13:36:46.1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3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23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Shorter" userId="755fde98-7d6a-4e3f-b457-9c24d3102ced" providerId="ADAL" clId="{FE107D1D-7BA1-4921-98E8-7DB7B714CD27}"/>
    <pc:docChg chg="custSel addSld delSld modSld sldOrd modMainMaster">
      <pc:chgData name="John Shorter" userId="755fde98-7d6a-4e3f-b457-9c24d3102ced" providerId="ADAL" clId="{FE107D1D-7BA1-4921-98E8-7DB7B714CD27}" dt="2024-02-28T10:21:12.837" v="511" actId="1076"/>
      <pc:docMkLst>
        <pc:docMk/>
      </pc:docMkLst>
      <pc:sldChg chg="modSp mod setBg">
        <pc:chgData name="John Shorter" userId="755fde98-7d6a-4e3f-b457-9c24d3102ced" providerId="ADAL" clId="{FE107D1D-7BA1-4921-98E8-7DB7B714CD27}" dt="2024-02-22T12:39:19.983" v="175"/>
        <pc:sldMkLst>
          <pc:docMk/>
          <pc:sldMk cId="0" sldId="256"/>
        </pc:sldMkLst>
        <pc:spChg chg="mod">
          <ac:chgData name="John Shorter" userId="755fde98-7d6a-4e3f-b457-9c24d3102ced" providerId="ADAL" clId="{FE107D1D-7BA1-4921-98E8-7DB7B714CD27}" dt="2024-02-22T12:11:18.378" v="0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del">
        <pc:chgData name="John Shorter" userId="755fde98-7d6a-4e3f-b457-9c24d3102ced" providerId="ADAL" clId="{FE107D1D-7BA1-4921-98E8-7DB7B714CD27}" dt="2024-02-22T12:39:32.867" v="176" actId="2696"/>
        <pc:sldMkLst>
          <pc:docMk/>
          <pc:sldMk cId="2644738029" sldId="269"/>
        </pc:sldMkLst>
        <pc:spChg chg="mod">
          <ac:chgData name="John Shorter" userId="755fde98-7d6a-4e3f-b457-9c24d3102ced" providerId="ADAL" clId="{FE107D1D-7BA1-4921-98E8-7DB7B714CD27}" dt="2024-02-22T12:11:31.158" v="1"/>
          <ac:spMkLst>
            <pc:docMk/>
            <pc:sldMk cId="2644738029" sldId="269"/>
            <ac:spMk id="2" creationId="{692BE38E-CB86-56FD-DB06-ACA40B9FF8E9}"/>
          </ac:spMkLst>
        </pc:spChg>
        <pc:spChg chg="mod">
          <ac:chgData name="John Shorter" userId="755fde98-7d6a-4e3f-b457-9c24d3102ced" providerId="ADAL" clId="{FE107D1D-7BA1-4921-98E8-7DB7B714CD27}" dt="2024-02-22T12:11:31.158" v="1"/>
          <ac:spMkLst>
            <pc:docMk/>
            <pc:sldMk cId="2644738029" sldId="269"/>
            <ac:spMk id="4" creationId="{E2FD7AA8-153C-B80C-F7C8-EE66658944FB}"/>
          </ac:spMkLst>
        </pc:spChg>
      </pc:sldChg>
      <pc:sldChg chg="modSp mod">
        <pc:chgData name="John Shorter" userId="755fde98-7d6a-4e3f-b457-9c24d3102ced" providerId="ADAL" clId="{FE107D1D-7BA1-4921-98E8-7DB7B714CD27}" dt="2024-02-22T13:50:28.775" v="209" actId="20577"/>
        <pc:sldMkLst>
          <pc:docMk/>
          <pc:sldMk cId="2046428233" sldId="270"/>
        </pc:sldMkLst>
        <pc:spChg chg="mod">
          <ac:chgData name="John Shorter" userId="755fde98-7d6a-4e3f-b457-9c24d3102ced" providerId="ADAL" clId="{FE107D1D-7BA1-4921-98E8-7DB7B714CD27}" dt="2024-02-22T12:11:31.158" v="1"/>
          <ac:spMkLst>
            <pc:docMk/>
            <pc:sldMk cId="2046428233" sldId="270"/>
            <ac:spMk id="2" creationId="{8992D6AF-FA7D-E8AD-A926-F70E230240E0}"/>
          </ac:spMkLst>
        </pc:spChg>
        <pc:spChg chg="mod">
          <ac:chgData name="John Shorter" userId="755fde98-7d6a-4e3f-b457-9c24d3102ced" providerId="ADAL" clId="{FE107D1D-7BA1-4921-98E8-7DB7B714CD27}" dt="2024-02-22T13:50:28.775" v="209" actId="20577"/>
          <ac:spMkLst>
            <pc:docMk/>
            <pc:sldMk cId="2046428233" sldId="270"/>
            <ac:spMk id="3" creationId="{F402E1A2-0B4B-2AB7-FB38-90C65BB50CF5}"/>
          </ac:spMkLst>
        </pc:spChg>
        <pc:spChg chg="mod">
          <ac:chgData name="John Shorter" userId="755fde98-7d6a-4e3f-b457-9c24d3102ced" providerId="ADAL" clId="{FE107D1D-7BA1-4921-98E8-7DB7B714CD27}" dt="2024-02-22T12:11:31.158" v="1"/>
          <ac:spMkLst>
            <pc:docMk/>
            <pc:sldMk cId="2046428233" sldId="270"/>
            <ac:spMk id="4" creationId="{AE7780BB-E461-9EDE-A89A-BA86582FABE6}"/>
          </ac:spMkLst>
        </pc:spChg>
      </pc:sldChg>
      <pc:sldChg chg="modSp del">
        <pc:chgData name="John Shorter" userId="755fde98-7d6a-4e3f-b457-9c24d3102ced" providerId="ADAL" clId="{FE107D1D-7BA1-4921-98E8-7DB7B714CD27}" dt="2024-02-22T12:39:36.443" v="177" actId="2696"/>
        <pc:sldMkLst>
          <pc:docMk/>
          <pc:sldMk cId="2297136149" sldId="271"/>
        </pc:sldMkLst>
        <pc:spChg chg="mod">
          <ac:chgData name="John Shorter" userId="755fde98-7d6a-4e3f-b457-9c24d3102ced" providerId="ADAL" clId="{FE107D1D-7BA1-4921-98E8-7DB7B714CD27}" dt="2024-02-22T12:11:31.158" v="1"/>
          <ac:spMkLst>
            <pc:docMk/>
            <pc:sldMk cId="2297136149" sldId="271"/>
            <ac:spMk id="2" creationId="{63986906-59ED-1D76-F517-0C891E308572}"/>
          </ac:spMkLst>
        </pc:spChg>
        <pc:spChg chg="mod">
          <ac:chgData name="John Shorter" userId="755fde98-7d6a-4e3f-b457-9c24d3102ced" providerId="ADAL" clId="{FE107D1D-7BA1-4921-98E8-7DB7B714CD27}" dt="2024-02-22T12:11:31.158" v="1"/>
          <ac:spMkLst>
            <pc:docMk/>
            <pc:sldMk cId="2297136149" sldId="271"/>
            <ac:spMk id="4" creationId="{75A58AB9-C598-D66D-C84C-6147E83FF332}"/>
          </ac:spMkLst>
        </pc:spChg>
      </pc:sldChg>
      <pc:sldChg chg="modSp del">
        <pc:chgData name="John Shorter" userId="755fde98-7d6a-4e3f-b457-9c24d3102ced" providerId="ADAL" clId="{FE107D1D-7BA1-4921-98E8-7DB7B714CD27}" dt="2024-02-22T13:49:53.453" v="202" actId="2696"/>
        <pc:sldMkLst>
          <pc:docMk/>
          <pc:sldMk cId="21500192" sldId="272"/>
        </pc:sldMkLst>
        <pc:spChg chg="mod">
          <ac:chgData name="John Shorter" userId="755fde98-7d6a-4e3f-b457-9c24d3102ced" providerId="ADAL" clId="{FE107D1D-7BA1-4921-98E8-7DB7B714CD27}" dt="2024-02-22T12:11:31.158" v="1"/>
          <ac:spMkLst>
            <pc:docMk/>
            <pc:sldMk cId="21500192" sldId="272"/>
            <ac:spMk id="2" creationId="{6AF2852B-86A2-B63F-E367-C722BD92DE62}"/>
          </ac:spMkLst>
        </pc:spChg>
        <pc:spChg chg="mod">
          <ac:chgData name="John Shorter" userId="755fde98-7d6a-4e3f-b457-9c24d3102ced" providerId="ADAL" clId="{FE107D1D-7BA1-4921-98E8-7DB7B714CD27}" dt="2024-02-22T12:11:31.158" v="1"/>
          <ac:spMkLst>
            <pc:docMk/>
            <pc:sldMk cId="21500192" sldId="272"/>
            <ac:spMk id="3" creationId="{963760D7-E753-C2A8-5962-6F75B44CFA52}"/>
          </ac:spMkLst>
        </pc:spChg>
        <pc:spChg chg="mod">
          <ac:chgData name="John Shorter" userId="755fde98-7d6a-4e3f-b457-9c24d3102ced" providerId="ADAL" clId="{FE107D1D-7BA1-4921-98E8-7DB7B714CD27}" dt="2024-02-22T12:11:31.158" v="1"/>
          <ac:spMkLst>
            <pc:docMk/>
            <pc:sldMk cId="21500192" sldId="272"/>
            <ac:spMk id="4" creationId="{D16B10F0-0A96-E3F5-AA76-69AA93B1D31A}"/>
          </ac:spMkLst>
        </pc:spChg>
      </pc:sldChg>
      <pc:sldChg chg="modSp mod ord">
        <pc:chgData name="John Shorter" userId="755fde98-7d6a-4e3f-b457-9c24d3102ced" providerId="ADAL" clId="{FE107D1D-7BA1-4921-98E8-7DB7B714CD27}" dt="2024-02-23T09:25:03.865" v="498" actId="20577"/>
        <pc:sldMkLst>
          <pc:docMk/>
          <pc:sldMk cId="4144272214" sldId="273"/>
        </pc:sldMkLst>
        <pc:spChg chg="mod">
          <ac:chgData name="John Shorter" userId="755fde98-7d6a-4e3f-b457-9c24d3102ced" providerId="ADAL" clId="{FE107D1D-7BA1-4921-98E8-7DB7B714CD27}" dt="2024-02-23T09:25:03.865" v="498" actId="20577"/>
          <ac:spMkLst>
            <pc:docMk/>
            <pc:sldMk cId="4144272214" sldId="273"/>
            <ac:spMk id="2" creationId="{220C8B10-A642-8526-3CE3-1A52C94CE360}"/>
          </ac:spMkLst>
        </pc:spChg>
        <pc:spChg chg="mod">
          <ac:chgData name="John Shorter" userId="755fde98-7d6a-4e3f-b457-9c24d3102ced" providerId="ADAL" clId="{FE107D1D-7BA1-4921-98E8-7DB7B714CD27}" dt="2024-02-22T12:11:31.158" v="1"/>
          <ac:spMkLst>
            <pc:docMk/>
            <pc:sldMk cId="4144272214" sldId="273"/>
            <ac:spMk id="4" creationId="{A6521B51-7456-303B-9823-DF69367E73C9}"/>
          </ac:spMkLst>
        </pc:spChg>
      </pc:sldChg>
      <pc:sldChg chg="modSp">
        <pc:chgData name="John Shorter" userId="755fde98-7d6a-4e3f-b457-9c24d3102ced" providerId="ADAL" clId="{FE107D1D-7BA1-4921-98E8-7DB7B714CD27}" dt="2024-02-22T12:11:31.158" v="1"/>
        <pc:sldMkLst>
          <pc:docMk/>
          <pc:sldMk cId="3590354882" sldId="274"/>
        </pc:sldMkLst>
        <pc:spChg chg="mod">
          <ac:chgData name="John Shorter" userId="755fde98-7d6a-4e3f-b457-9c24d3102ced" providerId="ADAL" clId="{FE107D1D-7BA1-4921-98E8-7DB7B714CD27}" dt="2024-02-22T12:11:31.158" v="1"/>
          <ac:spMkLst>
            <pc:docMk/>
            <pc:sldMk cId="3590354882" sldId="274"/>
            <ac:spMk id="2" creationId="{88D6C49B-D0CD-9944-AEBE-24F0E3421B3F}"/>
          </ac:spMkLst>
        </pc:spChg>
        <pc:spChg chg="mod">
          <ac:chgData name="John Shorter" userId="755fde98-7d6a-4e3f-b457-9c24d3102ced" providerId="ADAL" clId="{FE107D1D-7BA1-4921-98E8-7DB7B714CD27}" dt="2024-02-22T12:11:31.158" v="1"/>
          <ac:spMkLst>
            <pc:docMk/>
            <pc:sldMk cId="3590354882" sldId="274"/>
            <ac:spMk id="3" creationId="{C10553A7-D6D3-2C15-515D-C0A4D988FAC7}"/>
          </ac:spMkLst>
        </pc:spChg>
        <pc:spChg chg="mod">
          <ac:chgData name="John Shorter" userId="755fde98-7d6a-4e3f-b457-9c24d3102ced" providerId="ADAL" clId="{FE107D1D-7BA1-4921-98E8-7DB7B714CD27}" dt="2024-02-22T12:11:31.158" v="1"/>
          <ac:spMkLst>
            <pc:docMk/>
            <pc:sldMk cId="3590354882" sldId="274"/>
            <ac:spMk id="4" creationId="{6228B609-505B-A236-7171-5A8ADF3DDF27}"/>
          </ac:spMkLst>
        </pc:spChg>
      </pc:sldChg>
      <pc:sldChg chg="addSp modSp new mod">
        <pc:chgData name="John Shorter" userId="755fde98-7d6a-4e3f-b457-9c24d3102ced" providerId="ADAL" clId="{FE107D1D-7BA1-4921-98E8-7DB7B714CD27}" dt="2024-02-28T10:21:12.837" v="511" actId="1076"/>
        <pc:sldMkLst>
          <pc:docMk/>
          <pc:sldMk cId="3182328446" sldId="275"/>
        </pc:sldMkLst>
        <pc:spChg chg="mod">
          <ac:chgData name="John Shorter" userId="755fde98-7d6a-4e3f-b457-9c24d3102ced" providerId="ADAL" clId="{FE107D1D-7BA1-4921-98E8-7DB7B714CD27}" dt="2024-02-22T12:38:16.976" v="173" actId="20577"/>
          <ac:spMkLst>
            <pc:docMk/>
            <pc:sldMk cId="3182328446" sldId="275"/>
            <ac:spMk id="2" creationId="{6BA3A7DD-2804-B460-CE3F-57455885A1C3}"/>
          </ac:spMkLst>
        </pc:spChg>
        <pc:picChg chg="add mod">
          <ac:chgData name="John Shorter" userId="755fde98-7d6a-4e3f-b457-9c24d3102ced" providerId="ADAL" clId="{FE107D1D-7BA1-4921-98E8-7DB7B714CD27}" dt="2024-02-27T11:16:51.133" v="504" actId="1076"/>
          <ac:picMkLst>
            <pc:docMk/>
            <pc:sldMk cId="3182328446" sldId="275"/>
            <ac:picMk id="6" creationId="{0588B05D-CB72-AE41-BC14-5FCF42105002}"/>
          </ac:picMkLst>
        </pc:picChg>
        <pc:picChg chg="add mod">
          <ac:chgData name="John Shorter" userId="755fde98-7d6a-4e3f-b457-9c24d3102ced" providerId="ADAL" clId="{FE107D1D-7BA1-4921-98E8-7DB7B714CD27}" dt="2024-02-28T10:21:12.837" v="511" actId="1076"/>
          <ac:picMkLst>
            <pc:docMk/>
            <pc:sldMk cId="3182328446" sldId="275"/>
            <ac:picMk id="7" creationId="{0DCEA730-C3C8-C7AD-5DF8-2B65E34ACECC}"/>
          </ac:picMkLst>
        </pc:picChg>
        <pc:picChg chg="add mod">
          <ac:chgData name="John Shorter" userId="755fde98-7d6a-4e3f-b457-9c24d3102ced" providerId="ADAL" clId="{FE107D1D-7BA1-4921-98E8-7DB7B714CD27}" dt="2024-02-27T11:16:52.872" v="505" actId="1076"/>
          <ac:picMkLst>
            <pc:docMk/>
            <pc:sldMk cId="3182328446" sldId="275"/>
            <ac:picMk id="8" creationId="{2458C148-82DE-4C53-1D82-2E62C2FC3DE5}"/>
          </ac:picMkLst>
        </pc:picChg>
        <pc:picChg chg="add mod">
          <ac:chgData name="John Shorter" userId="755fde98-7d6a-4e3f-b457-9c24d3102ced" providerId="ADAL" clId="{FE107D1D-7BA1-4921-98E8-7DB7B714CD27}" dt="2024-02-27T11:17:03.188" v="509" actId="14100"/>
          <ac:picMkLst>
            <pc:docMk/>
            <pc:sldMk cId="3182328446" sldId="275"/>
            <ac:picMk id="10" creationId="{D482E8FC-9FA5-B6AF-72E4-F3938B848DD6}"/>
          </ac:picMkLst>
        </pc:picChg>
      </pc:sldChg>
      <pc:sldChg chg="addSp modSp new mod">
        <pc:chgData name="John Shorter" userId="755fde98-7d6a-4e3f-b457-9c24d3102ced" providerId="ADAL" clId="{FE107D1D-7BA1-4921-98E8-7DB7B714CD27}" dt="2024-02-22T13:37:10.638" v="201" actId="1076"/>
        <pc:sldMkLst>
          <pc:docMk/>
          <pc:sldMk cId="913309340" sldId="276"/>
        </pc:sldMkLst>
        <pc:spChg chg="mod">
          <ac:chgData name="John Shorter" userId="755fde98-7d6a-4e3f-b457-9c24d3102ced" providerId="ADAL" clId="{FE107D1D-7BA1-4921-98E8-7DB7B714CD27}" dt="2024-02-22T13:36:16.158" v="197" actId="20577"/>
          <ac:spMkLst>
            <pc:docMk/>
            <pc:sldMk cId="913309340" sldId="276"/>
            <ac:spMk id="2" creationId="{0B3CD0C3-2908-46FF-173D-82B2DF62BCB5}"/>
          </ac:spMkLst>
        </pc:spChg>
        <pc:spChg chg="mod">
          <ac:chgData name="John Shorter" userId="755fde98-7d6a-4e3f-b457-9c24d3102ced" providerId="ADAL" clId="{FE107D1D-7BA1-4921-98E8-7DB7B714CD27}" dt="2024-02-22T13:36:46.091" v="199" actId="20577"/>
          <ac:spMkLst>
            <pc:docMk/>
            <pc:sldMk cId="913309340" sldId="276"/>
            <ac:spMk id="3" creationId="{AA1985C2-8AE3-95D1-AC30-BDDFD72603C4}"/>
          </ac:spMkLst>
        </pc:spChg>
        <pc:picChg chg="add mod">
          <ac:chgData name="John Shorter" userId="755fde98-7d6a-4e3f-b457-9c24d3102ced" providerId="ADAL" clId="{FE107D1D-7BA1-4921-98E8-7DB7B714CD27}" dt="2024-02-22T13:37:10.638" v="201" actId="1076"/>
          <ac:picMkLst>
            <pc:docMk/>
            <pc:sldMk cId="913309340" sldId="276"/>
            <ac:picMk id="6" creationId="{ECDEE7DA-3BC3-1964-C877-1A8114F8FD25}"/>
          </ac:picMkLst>
        </pc:picChg>
      </pc:sldChg>
      <pc:sldChg chg="modSp new mod">
        <pc:chgData name="John Shorter" userId="755fde98-7d6a-4e3f-b457-9c24d3102ced" providerId="ADAL" clId="{FE107D1D-7BA1-4921-98E8-7DB7B714CD27}" dt="2024-02-22T13:56:25.298" v="385" actId="33524"/>
        <pc:sldMkLst>
          <pc:docMk/>
          <pc:sldMk cId="3447986550" sldId="277"/>
        </pc:sldMkLst>
        <pc:spChg chg="mod">
          <ac:chgData name="John Shorter" userId="755fde98-7d6a-4e3f-b457-9c24d3102ced" providerId="ADAL" clId="{FE107D1D-7BA1-4921-98E8-7DB7B714CD27}" dt="2024-02-22T13:54:37.120" v="245" actId="20577"/>
          <ac:spMkLst>
            <pc:docMk/>
            <pc:sldMk cId="3447986550" sldId="277"/>
            <ac:spMk id="2" creationId="{755A958B-83E2-9F3C-AE95-62B6D3EDFE46}"/>
          </ac:spMkLst>
        </pc:spChg>
        <pc:spChg chg="mod">
          <ac:chgData name="John Shorter" userId="755fde98-7d6a-4e3f-b457-9c24d3102ced" providerId="ADAL" clId="{FE107D1D-7BA1-4921-98E8-7DB7B714CD27}" dt="2024-02-22T13:56:25.298" v="385" actId="33524"/>
          <ac:spMkLst>
            <pc:docMk/>
            <pc:sldMk cId="3447986550" sldId="277"/>
            <ac:spMk id="3" creationId="{7B58BAE1-B005-BF42-6FAE-F508DAC1D40A}"/>
          </ac:spMkLst>
        </pc:spChg>
      </pc:sldChg>
      <pc:sldChg chg="addSp delSp modSp new mod">
        <pc:chgData name="John Shorter" userId="755fde98-7d6a-4e3f-b457-9c24d3102ced" providerId="ADAL" clId="{FE107D1D-7BA1-4921-98E8-7DB7B714CD27}" dt="2024-02-22T14:24:16.209" v="465" actId="20577"/>
        <pc:sldMkLst>
          <pc:docMk/>
          <pc:sldMk cId="3272957361" sldId="278"/>
        </pc:sldMkLst>
        <pc:spChg chg="mod">
          <ac:chgData name="John Shorter" userId="755fde98-7d6a-4e3f-b457-9c24d3102ced" providerId="ADAL" clId="{FE107D1D-7BA1-4921-98E8-7DB7B714CD27}" dt="2024-02-22T14:24:16.209" v="465" actId="20577"/>
          <ac:spMkLst>
            <pc:docMk/>
            <pc:sldMk cId="3272957361" sldId="278"/>
            <ac:spMk id="2" creationId="{C6BECA3F-A859-BB5C-EB32-710C278CDA46}"/>
          </ac:spMkLst>
        </pc:spChg>
        <pc:picChg chg="add del mod">
          <ac:chgData name="John Shorter" userId="755fde98-7d6a-4e3f-b457-9c24d3102ced" providerId="ADAL" clId="{FE107D1D-7BA1-4921-98E8-7DB7B714CD27}" dt="2024-02-22T14:23:36.460" v="430" actId="478"/>
          <ac:picMkLst>
            <pc:docMk/>
            <pc:sldMk cId="3272957361" sldId="278"/>
            <ac:picMk id="6" creationId="{8883096B-0E88-7010-0174-909DE39C5B13}"/>
          </ac:picMkLst>
        </pc:picChg>
        <pc:picChg chg="add mod">
          <ac:chgData name="John Shorter" userId="755fde98-7d6a-4e3f-b457-9c24d3102ced" providerId="ADAL" clId="{FE107D1D-7BA1-4921-98E8-7DB7B714CD27}" dt="2024-02-22T14:12:45.848" v="429" actId="1076"/>
          <ac:picMkLst>
            <pc:docMk/>
            <pc:sldMk cId="3272957361" sldId="278"/>
            <ac:picMk id="8" creationId="{FE4A1549-A0F4-EBBF-43F0-87D4CCBC7209}"/>
          </ac:picMkLst>
        </pc:picChg>
        <pc:picChg chg="add mod">
          <ac:chgData name="John Shorter" userId="755fde98-7d6a-4e3f-b457-9c24d3102ced" providerId="ADAL" clId="{FE107D1D-7BA1-4921-98E8-7DB7B714CD27}" dt="2024-02-22T14:23:42.034" v="432" actId="1076"/>
          <ac:picMkLst>
            <pc:docMk/>
            <pc:sldMk cId="3272957361" sldId="278"/>
            <ac:picMk id="10" creationId="{3C8AA189-2575-2A37-AFCB-070241C10D9A}"/>
          </ac:picMkLst>
        </pc:picChg>
      </pc:sldChg>
      <pc:sldMasterChg chg="setBg modSldLayout">
        <pc:chgData name="John Shorter" userId="755fde98-7d6a-4e3f-b457-9c24d3102ced" providerId="ADAL" clId="{FE107D1D-7BA1-4921-98E8-7DB7B714CD27}" dt="2024-02-22T12:39:19.983" v="175"/>
        <pc:sldMasterMkLst>
          <pc:docMk/>
          <pc:sldMasterMk cId="2546783472" sldId="2147483733"/>
        </pc:sldMasterMkLst>
        <pc:sldLayoutChg chg="setBg">
          <pc:chgData name="John Shorter" userId="755fde98-7d6a-4e3f-b457-9c24d3102ced" providerId="ADAL" clId="{FE107D1D-7BA1-4921-98E8-7DB7B714CD27}" dt="2024-02-22T12:39:19.983" v="175"/>
          <pc:sldLayoutMkLst>
            <pc:docMk/>
            <pc:sldMasterMk cId="2546783472" sldId="2147483733"/>
            <pc:sldLayoutMk cId="1569915263" sldId="2147483734"/>
          </pc:sldLayoutMkLst>
        </pc:sldLayoutChg>
        <pc:sldLayoutChg chg="setBg">
          <pc:chgData name="John Shorter" userId="755fde98-7d6a-4e3f-b457-9c24d3102ced" providerId="ADAL" clId="{FE107D1D-7BA1-4921-98E8-7DB7B714CD27}" dt="2024-02-22T12:39:19.983" v="175"/>
          <pc:sldLayoutMkLst>
            <pc:docMk/>
            <pc:sldMasterMk cId="2546783472" sldId="2147483733"/>
            <pc:sldLayoutMk cId="3791279687" sldId="2147483735"/>
          </pc:sldLayoutMkLst>
        </pc:sldLayoutChg>
        <pc:sldLayoutChg chg="setBg">
          <pc:chgData name="John Shorter" userId="755fde98-7d6a-4e3f-b457-9c24d3102ced" providerId="ADAL" clId="{FE107D1D-7BA1-4921-98E8-7DB7B714CD27}" dt="2024-02-22T12:39:19.983" v="175"/>
          <pc:sldLayoutMkLst>
            <pc:docMk/>
            <pc:sldMasterMk cId="2546783472" sldId="2147483733"/>
            <pc:sldLayoutMk cId="2869012623" sldId="2147483736"/>
          </pc:sldLayoutMkLst>
        </pc:sldLayoutChg>
        <pc:sldLayoutChg chg="setBg">
          <pc:chgData name="John Shorter" userId="755fde98-7d6a-4e3f-b457-9c24d3102ced" providerId="ADAL" clId="{FE107D1D-7BA1-4921-98E8-7DB7B714CD27}" dt="2024-02-22T12:39:19.983" v="175"/>
          <pc:sldLayoutMkLst>
            <pc:docMk/>
            <pc:sldMasterMk cId="2546783472" sldId="2147483733"/>
            <pc:sldLayoutMk cId="3578213006" sldId="2147483737"/>
          </pc:sldLayoutMkLst>
        </pc:sldLayoutChg>
        <pc:sldLayoutChg chg="setBg">
          <pc:chgData name="John Shorter" userId="755fde98-7d6a-4e3f-b457-9c24d3102ced" providerId="ADAL" clId="{FE107D1D-7BA1-4921-98E8-7DB7B714CD27}" dt="2024-02-22T12:39:19.983" v="175"/>
          <pc:sldLayoutMkLst>
            <pc:docMk/>
            <pc:sldMasterMk cId="2546783472" sldId="2147483733"/>
            <pc:sldLayoutMk cId="1536681500" sldId="2147483738"/>
          </pc:sldLayoutMkLst>
        </pc:sldLayoutChg>
        <pc:sldLayoutChg chg="setBg">
          <pc:chgData name="John Shorter" userId="755fde98-7d6a-4e3f-b457-9c24d3102ced" providerId="ADAL" clId="{FE107D1D-7BA1-4921-98E8-7DB7B714CD27}" dt="2024-02-22T12:39:19.983" v="175"/>
          <pc:sldLayoutMkLst>
            <pc:docMk/>
            <pc:sldMasterMk cId="2546783472" sldId="2147483733"/>
            <pc:sldLayoutMk cId="1192248894" sldId="2147483739"/>
          </pc:sldLayoutMkLst>
        </pc:sldLayoutChg>
        <pc:sldLayoutChg chg="setBg">
          <pc:chgData name="John Shorter" userId="755fde98-7d6a-4e3f-b457-9c24d3102ced" providerId="ADAL" clId="{FE107D1D-7BA1-4921-98E8-7DB7B714CD27}" dt="2024-02-22T12:39:19.983" v="175"/>
          <pc:sldLayoutMkLst>
            <pc:docMk/>
            <pc:sldMasterMk cId="2546783472" sldId="2147483733"/>
            <pc:sldLayoutMk cId="4236119543" sldId="2147483740"/>
          </pc:sldLayoutMkLst>
        </pc:sldLayoutChg>
        <pc:sldLayoutChg chg="setBg">
          <pc:chgData name="John Shorter" userId="755fde98-7d6a-4e3f-b457-9c24d3102ced" providerId="ADAL" clId="{FE107D1D-7BA1-4921-98E8-7DB7B714CD27}" dt="2024-02-22T12:39:19.983" v="175"/>
          <pc:sldLayoutMkLst>
            <pc:docMk/>
            <pc:sldMasterMk cId="2546783472" sldId="2147483733"/>
            <pc:sldLayoutMk cId="1950641223" sldId="2147483741"/>
          </pc:sldLayoutMkLst>
        </pc:sldLayoutChg>
        <pc:sldLayoutChg chg="setBg">
          <pc:chgData name="John Shorter" userId="755fde98-7d6a-4e3f-b457-9c24d3102ced" providerId="ADAL" clId="{FE107D1D-7BA1-4921-98E8-7DB7B714CD27}" dt="2024-02-22T12:39:19.983" v="175"/>
          <pc:sldLayoutMkLst>
            <pc:docMk/>
            <pc:sldMasterMk cId="2546783472" sldId="2147483733"/>
            <pc:sldLayoutMk cId="1573641347" sldId="2147483742"/>
          </pc:sldLayoutMkLst>
        </pc:sldLayoutChg>
        <pc:sldLayoutChg chg="setBg">
          <pc:chgData name="John Shorter" userId="755fde98-7d6a-4e3f-b457-9c24d3102ced" providerId="ADAL" clId="{FE107D1D-7BA1-4921-98E8-7DB7B714CD27}" dt="2024-02-22T12:39:19.983" v="175"/>
          <pc:sldLayoutMkLst>
            <pc:docMk/>
            <pc:sldMasterMk cId="2546783472" sldId="2147483733"/>
            <pc:sldLayoutMk cId="401281527" sldId="2147483743"/>
          </pc:sldLayoutMkLst>
        </pc:sldLayoutChg>
        <pc:sldLayoutChg chg="setBg">
          <pc:chgData name="John Shorter" userId="755fde98-7d6a-4e3f-b457-9c24d3102ced" providerId="ADAL" clId="{FE107D1D-7BA1-4921-98E8-7DB7B714CD27}" dt="2024-02-22T12:39:19.983" v="175"/>
          <pc:sldLayoutMkLst>
            <pc:docMk/>
            <pc:sldMasterMk cId="2546783472" sldId="2147483733"/>
            <pc:sldLayoutMk cId="2105929092" sldId="2147483744"/>
          </pc:sldLayoutMkLst>
        </pc:sldLayoutChg>
        <pc:sldLayoutChg chg="setBg">
          <pc:chgData name="John Shorter" userId="755fde98-7d6a-4e3f-b457-9c24d3102ced" providerId="ADAL" clId="{FE107D1D-7BA1-4921-98E8-7DB7B714CD27}" dt="2024-02-22T12:39:19.983" v="175"/>
          <pc:sldLayoutMkLst>
            <pc:docMk/>
            <pc:sldMasterMk cId="2546783472" sldId="2147483733"/>
            <pc:sldLayoutMk cId="4277288121" sldId="2147483745"/>
          </pc:sldLayoutMkLst>
        </pc:sldLayoutChg>
        <pc:sldLayoutChg chg="setBg">
          <pc:chgData name="John Shorter" userId="755fde98-7d6a-4e3f-b457-9c24d3102ced" providerId="ADAL" clId="{FE107D1D-7BA1-4921-98E8-7DB7B714CD27}" dt="2024-02-22T12:39:19.983" v="175"/>
          <pc:sldLayoutMkLst>
            <pc:docMk/>
            <pc:sldMasterMk cId="2546783472" sldId="2147483733"/>
            <pc:sldLayoutMk cId="2261653879" sldId="2147483746"/>
          </pc:sldLayoutMkLst>
        </pc:sldLayoutChg>
        <pc:sldLayoutChg chg="setBg">
          <pc:chgData name="John Shorter" userId="755fde98-7d6a-4e3f-b457-9c24d3102ced" providerId="ADAL" clId="{FE107D1D-7BA1-4921-98E8-7DB7B714CD27}" dt="2024-02-22T12:39:19.983" v="175"/>
          <pc:sldLayoutMkLst>
            <pc:docMk/>
            <pc:sldMasterMk cId="2546783472" sldId="2147483733"/>
            <pc:sldLayoutMk cId="3502404051" sldId="2147483747"/>
          </pc:sldLayoutMkLst>
        </pc:sldLayoutChg>
        <pc:sldLayoutChg chg="setBg">
          <pc:chgData name="John Shorter" userId="755fde98-7d6a-4e3f-b457-9c24d3102ced" providerId="ADAL" clId="{FE107D1D-7BA1-4921-98E8-7DB7B714CD27}" dt="2024-02-22T12:39:19.983" v="175"/>
          <pc:sldLayoutMkLst>
            <pc:docMk/>
            <pc:sldMasterMk cId="2546783472" sldId="2147483733"/>
            <pc:sldLayoutMk cId="1664703801" sldId="2147483748"/>
          </pc:sldLayoutMkLst>
        </pc:sldLayoutChg>
        <pc:sldLayoutChg chg="setBg">
          <pc:chgData name="John Shorter" userId="755fde98-7d6a-4e3f-b457-9c24d3102ced" providerId="ADAL" clId="{FE107D1D-7BA1-4921-98E8-7DB7B714CD27}" dt="2024-02-22T12:39:19.983" v="175"/>
          <pc:sldLayoutMkLst>
            <pc:docMk/>
            <pc:sldMasterMk cId="2546783472" sldId="2147483733"/>
            <pc:sldLayoutMk cId="1815018910" sldId="2147483749"/>
          </pc:sldLayoutMkLst>
        </pc:sldLayoutChg>
        <pc:sldLayoutChg chg="setBg">
          <pc:chgData name="John Shorter" userId="755fde98-7d6a-4e3f-b457-9c24d3102ced" providerId="ADAL" clId="{FE107D1D-7BA1-4921-98E8-7DB7B714CD27}" dt="2024-02-22T12:39:19.983" v="175"/>
          <pc:sldLayoutMkLst>
            <pc:docMk/>
            <pc:sldMasterMk cId="2546783472" sldId="2147483733"/>
            <pc:sldLayoutMk cId="4156257400" sldId="21474837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d73adf273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d73adf273f_0_102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200" cy="4605300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g1d73adf273f_0_102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00" cy="511200"/>
          </a:xfrm>
          <a:prstGeom prst="rect">
            <a:avLst/>
          </a:prstGeom>
        </p:spPr>
        <p:txBody>
          <a:bodyPr spcFirstLastPara="1" wrap="square" lIns="95050" tIns="47525" rIns="95050" bIns="47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1526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152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2909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728812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5387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0405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0380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1891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5740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7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262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1300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8150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4889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1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4122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4134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030A0"/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83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14300" dist="38100" dir="2700000" algn="tl">
              <a:srgbClr val="000000">
                <a:alpha val="26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27000" dist="38100" dir="2700000" algn="tl">
              <a:srgbClr val="000000">
                <a:alpha val="33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27000" dist="38100" dir="2700000" algn="tl">
              <a:srgbClr val="000000">
                <a:alpha val="33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27000" dist="38100" dir="2700000" algn="tl">
              <a:srgbClr val="000000">
                <a:alpha val="33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27000" dist="38100" dir="2700000" algn="tl">
              <a:srgbClr val="000000">
                <a:alpha val="33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27000" dist="38100" dir="2700000" algn="tl">
              <a:srgbClr val="000000">
                <a:alpha val="33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s-michigan.opendata.arcgis.com/maps/7303c25d46c5468bacd157ea828c4760/about" TargetMode="External"/><Relationship Id="rId2" Type="http://schemas.openxmlformats.org/officeDocument/2006/relationships/hyperlink" Target="https://r-graph-gallery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r4ds.hadley.nz/layer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d73adf273f_0_102"/>
          <p:cNvSpPr txBox="1">
            <a:spLocks noGrp="1"/>
          </p:cNvSpPr>
          <p:nvPr>
            <p:ph type="ctrTitle"/>
          </p:nvPr>
        </p:nvSpPr>
        <p:spPr>
          <a:xfrm>
            <a:off x="1228738" y="1122363"/>
            <a:ext cx="3699544" cy="4287836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Applied Data Science and visualization 2024</a:t>
            </a:r>
          </a:p>
        </p:txBody>
      </p:sp>
      <p:sp>
        <p:nvSpPr>
          <p:cNvPr id="67" name="Google Shape;67;g1d73adf273f_0_102"/>
          <p:cNvSpPr txBox="1">
            <a:spLocks noGrp="1"/>
          </p:cNvSpPr>
          <p:nvPr>
            <p:ph type="subTitle" idx="1"/>
          </p:nvPr>
        </p:nvSpPr>
        <p:spPr>
          <a:xfrm>
            <a:off x="5699886" y="1122363"/>
            <a:ext cx="2301113" cy="4287834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1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3</a:t>
            </a:r>
            <a:br>
              <a:rPr lang="en-US" sz="21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1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1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John Shorter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D6AF-FA7D-E8AD-A926-F70E2302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are we going to do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2E1A2-0B4B-2AB7-FB38-90C65BB50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Finish the exercise 1 and 2 on data visualization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about colors and themes in data visualization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with ChatGPT and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Rtutor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help us with R coding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780BB-E461-9EDE-A89A-BA86582F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28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3A7DD-2804-B460-CE3F-57455885A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Nice examples from the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B6C1A-C7A5-2F5C-4094-F68ED4DC1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E8A70-1314-5A18-C74E-0203A345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88B05D-CB72-AE41-BC14-5FCF42105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18" y="2097498"/>
            <a:ext cx="4280949" cy="26176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58C148-82DE-4C53-1D82-2E62C2FC3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412" y="2097088"/>
            <a:ext cx="3918430" cy="24447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82E8FC-9FA5-B6AF-72E4-F3938B848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867" y="4583648"/>
            <a:ext cx="3419394" cy="20996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CEA730-C3C8-C7AD-5DF8-2B65E34ACE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012" y="4848094"/>
            <a:ext cx="3391373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28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CA3F-A859-BB5C-EB32-710C278CD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Remember, start simple and build layers, changing 1 thing at a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C13DF-83AB-1756-21AC-644A1B7CA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697FF-B29C-3865-D3BF-02ED01B5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4A1549-A0F4-EBBF-43F0-87D4CCBC7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60" y="3259256"/>
            <a:ext cx="5506218" cy="33913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8AA189-2575-2A37-AFCB-070241C10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60" y="2249487"/>
            <a:ext cx="3410426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57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8B10-A642-8526-3CE3-1A52C94CE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Let’s try this again: Example of using my code for other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7192B-7BB8-531C-2045-1CD37F619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2249486"/>
            <a:ext cx="7429499" cy="3499561"/>
          </a:xfrm>
        </p:spPr>
        <p:txBody>
          <a:bodyPr>
            <a:normAutofit fontScale="925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will show you how I have used my own teaching material to help with other data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am not building code from scratch, but recycling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https://r-graph-gallery.com/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Review for examples of plots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https://gis-michigan.opendata.arcgis.com/maps/7303c25d46c5468bacd157ea828c4760/about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21B51-7456-303B-9823-DF69367E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427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958B-83E2-9F3C-AE95-62B6D3ED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observation from the last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8BAE1-B005-BF42-6FAE-F508DAC1D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noticed that many of you are helping each other out with coding errors! </a:t>
            </a:r>
          </a:p>
          <a:p>
            <a:r>
              <a:rPr lang="en-US" dirty="0"/>
              <a:t>I am happy to see you support others!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B7B61-985F-209B-616F-6F0B1249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86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CD0C3-2908-46FF-173D-82B2DF6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reading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985C2-8AE3-95D1-AC30-BDDFD7260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https://r4ds.hadley.nz/layers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3F84D-0023-B315-6E93-EE5EDD39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DEE7DA-3BC3-1964-C877-1A8114F8F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856" y="3188886"/>
            <a:ext cx="7201905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09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6C49B-D0CD-9944-AEBE-24F0E342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 and go to </a:t>
            </a:r>
            <a:r>
              <a:rPr lang="en-US" dirty="0" err="1"/>
              <a:t>ucloud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553A7-D6D3-2C15-515D-C0A4D988F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B609-505B-A236-7171-5A8ADF3D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54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18228</TotalTime>
  <Words>191</Words>
  <Application>Microsoft Office PowerPoint</Application>
  <PresentationFormat>On-screen Show (4:3)</PresentationFormat>
  <Paragraphs>27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Tw Cen MT</vt:lpstr>
      <vt:lpstr>Wingdings</vt:lpstr>
      <vt:lpstr>Circuit</vt:lpstr>
      <vt:lpstr>Applied Data Science and visualization 2024</vt:lpstr>
      <vt:lpstr>What are we going to do today?</vt:lpstr>
      <vt:lpstr>Nice examples from the homework</vt:lpstr>
      <vt:lpstr>Remember, start simple and build layers, changing 1 thing at a time</vt:lpstr>
      <vt:lpstr>Let’s try this again: Example of using my code for other data</vt:lpstr>
      <vt:lpstr>One observation from the last class</vt:lpstr>
      <vt:lpstr>Course reading book</vt:lpstr>
      <vt:lpstr>Let’s get started and go to ucloud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2023</dc:title>
  <dc:creator>Ole Skovgaard</dc:creator>
  <cp:lastModifiedBy>John Shorter</cp:lastModifiedBy>
  <cp:revision>9</cp:revision>
  <dcterms:created xsi:type="dcterms:W3CDTF">2004-01-16T12:32:58Z</dcterms:created>
  <dcterms:modified xsi:type="dcterms:W3CDTF">2024-02-28T10:21:20Z</dcterms:modified>
</cp:coreProperties>
</file>