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3" r:id="rId1"/>
  </p:sldMasterIdLst>
  <p:notesMasterIdLst>
    <p:notesMasterId r:id="rId9"/>
  </p:notesMasterIdLst>
  <p:sldIdLst>
    <p:sldId id="256" r:id="rId2"/>
    <p:sldId id="280" r:id="rId3"/>
    <p:sldId id="279" r:id="rId4"/>
    <p:sldId id="281" r:id="rId5"/>
    <p:sldId id="270" r:id="rId6"/>
    <p:sldId id="282" r:id="rId7"/>
    <p:sldId id="274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kesQ6md1hhK3AiIlepR4WO2Q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2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73adf27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73adf273f_0_10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d73adf273f_0_10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24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54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38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2580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84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32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845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606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36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26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90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11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08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204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08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2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3adf273f_0_102"/>
          <p:cNvSpPr txBox="1">
            <a:spLocks noGrp="1"/>
          </p:cNvSpPr>
          <p:nvPr>
            <p:ph type="ctrTitle"/>
          </p:nvPr>
        </p:nvSpPr>
        <p:spPr>
          <a:xfrm>
            <a:off x="1228738" y="1122363"/>
            <a:ext cx="3699544" cy="4287836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Data Science and visualization 2024</a:t>
            </a:r>
          </a:p>
        </p:txBody>
      </p:sp>
      <p:sp>
        <p:nvSpPr>
          <p:cNvPr id="67" name="Google Shape;67;g1d73adf273f_0_102"/>
          <p:cNvSpPr txBox="1">
            <a:spLocks noGrp="1"/>
          </p:cNvSpPr>
          <p:nvPr>
            <p:ph type="subTitle" idx="1"/>
          </p:nvPr>
        </p:nvSpPr>
        <p:spPr>
          <a:xfrm>
            <a:off x="5699886" y="1122363"/>
            <a:ext cx="2301113" cy="428783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7</a:t>
            </a: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Shorter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67D96-E4A7-CBBB-BA9D-E5F6E5E39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341-E7D6-DD47-7D11-C83C9A96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did we learn last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7AE3-E61F-A340-9EF7-59DA55C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8999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covered correlations and regressions, which is important if we are comparing numeric to numeric data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covered proportions and enrichments. This is primarily used if we are comparing categorical data to other categorical data.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3E5B-3DB2-C272-2308-9654C3E3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84214-E23B-415B-C9C9-9656BDC67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81AE-06E2-4C34-0052-4A5A0F9F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Nice examples from the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835A-5226-BD06-13BF-DD9CC16F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840599"/>
            <a:ext cx="7568093" cy="1237130"/>
          </a:xfrm>
        </p:spPr>
        <p:txBody>
          <a:bodyPr>
            <a:normAutofit/>
          </a:bodyPr>
          <a:lstStyle/>
          <a:p>
            <a:r>
              <a:rPr lang="en-US" dirty="0"/>
              <a:t>Visualize the relation between birth and child mortality across countries in year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5FF6C-D739-8B12-07CA-9C45BE9A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7CDE5-7E99-C0AD-B002-603615AB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7" y="2945175"/>
            <a:ext cx="3138055" cy="2049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BD42E-8FC8-5D56-24F3-9B3FAB26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45175"/>
            <a:ext cx="3727292" cy="363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E52A4E-3B85-859E-D3B5-F2A2197A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94" y="5033168"/>
            <a:ext cx="3168008" cy="17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2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0349-8654-13A2-CD6E-3DD750F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801557" cy="1478570"/>
          </a:xfrm>
        </p:spPr>
        <p:txBody>
          <a:bodyPr/>
          <a:lstStyle/>
          <a:p>
            <a:r>
              <a:rPr lang="en-US" dirty="0"/>
              <a:t>Nice examples from the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6716-12F1-0F73-369A-54BB9536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F6B0E-A3D8-9CFE-1D78-7FF990D7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0E131-38F7-DC5D-D481-69D6D1BF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6" y="1826924"/>
            <a:ext cx="4091399" cy="2709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44040C-E673-DD5F-E41E-756F428C5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58" y="1772279"/>
            <a:ext cx="3993645" cy="2709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CF1B87-4B97-70F5-5F6F-5F5BCAB7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459" y="4486392"/>
            <a:ext cx="3402549" cy="23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5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6AF-FA7D-E8AD-A926-F70E230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going to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E1A2-0B4B-2AB7-FB38-90C65BB5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097088"/>
            <a:ext cx="7616731" cy="398999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going to discuss logistic regression. That is where an outcome is 0 or 1, or case and control.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Plus, a little more time for mini-project work.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also try 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Ucloud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free day. The exercise is on Moodle, so download the 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and open it on your local version of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Rstudio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80BB-E461-9EDE-A89A-BA86582F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1885-77B8-D504-F17E-36F7B2B4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8C17-4E33-E5A1-EE57-5C5A6729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41447-382E-1904-DFF6-F28F232A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823E4-4459-5FE2-B4E9-56EDA26E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457"/>
            <a:ext cx="9144000" cy="59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8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49B-D0CD-9944-AEBE-24F0E342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get started on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3A7-D6D3-2C15-515D-C0A4D988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B609-505B-A236-7171-5A8ADF3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24269</TotalTime>
  <Words>164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Applied Data Science and visualization 2024</vt:lpstr>
      <vt:lpstr>What did we learn last time?</vt:lpstr>
      <vt:lpstr>Nice examples from the homework</vt:lpstr>
      <vt:lpstr>Nice examples from the homework</vt:lpstr>
      <vt:lpstr>What are we going to do today?</vt:lpstr>
      <vt:lpstr>PowerPoint Presentation</vt:lpstr>
      <vt:lpstr>Let’s get started on RStudio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2023</dc:title>
  <dc:creator>johnsh@ruc.dk</dc:creator>
  <cp:lastModifiedBy>John Shorter</cp:lastModifiedBy>
  <cp:revision>20</cp:revision>
  <dcterms:created xsi:type="dcterms:W3CDTF">2004-01-16T12:32:58Z</dcterms:created>
  <dcterms:modified xsi:type="dcterms:W3CDTF">2024-04-03T09:59:46Z</dcterms:modified>
</cp:coreProperties>
</file>