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5" r:id="rId1"/>
  </p:sldMasterIdLst>
  <p:notesMasterIdLst>
    <p:notesMasterId r:id="rId9"/>
  </p:notesMasterIdLst>
  <p:sldIdLst>
    <p:sldId id="256" r:id="rId2"/>
    <p:sldId id="270" r:id="rId3"/>
    <p:sldId id="269" r:id="rId4"/>
    <p:sldId id="271" r:id="rId5"/>
    <p:sldId id="273" r:id="rId6"/>
    <p:sldId id="272" r:id="rId7"/>
    <p:sldId id="274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kesQ6md1hhK3AiIlepR4WO2Q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73adf27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73adf273f_0_10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d73adf273f_0_10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84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449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892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4004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74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71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18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08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1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456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41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30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73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99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3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-michigan.opendata.arcgis.com/maps/7303c25d46c5468bacd157ea828c4760/about" TargetMode="External"/><Relationship Id="rId2" Type="http://schemas.openxmlformats.org/officeDocument/2006/relationships/hyperlink" Target="https://r-graph-galler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3adf273f_0_102"/>
          <p:cNvSpPr txBox="1">
            <a:spLocks noGrp="1"/>
          </p:cNvSpPr>
          <p:nvPr>
            <p:ph type="ctrTitle"/>
          </p:nvPr>
        </p:nvSpPr>
        <p:spPr>
          <a:xfrm>
            <a:off x="1228738" y="1122363"/>
            <a:ext cx="3699544" cy="4287836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Data Science and visualization 2024</a:t>
            </a:r>
          </a:p>
        </p:txBody>
      </p:sp>
      <p:sp>
        <p:nvSpPr>
          <p:cNvPr id="67" name="Google Shape;67;g1d73adf273f_0_102"/>
          <p:cNvSpPr txBox="1">
            <a:spLocks noGrp="1"/>
          </p:cNvSpPr>
          <p:nvPr>
            <p:ph type="subTitle" idx="1"/>
          </p:nvPr>
        </p:nvSpPr>
        <p:spPr>
          <a:xfrm>
            <a:off x="5699886" y="1122363"/>
            <a:ext cx="2301113" cy="428783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2</a:t>
            </a: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Shorter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6AF-FA7D-E8AD-A926-F70E230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going to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E1A2-0B4B-2AB7-FB38-90C65BB5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arrangement / making our data tidy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basic plots, and how to work up to a publication quality figure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have time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learning about colors and themes in data visualization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80BB-E461-9EDE-A89A-BA86582F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E38E-CB86-56FD-DB06-ACA40B9F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hours are spent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0A0B-4F38-F6DC-C969-D4B9AF24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of the hours for this class are dedicated to reviewing problems and exercises, reviewing the reading, and working on the mini-project after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D7AA8-153C-B80C-F7C8-EE666589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3A6F4-180C-2AE6-81C2-CFC40B2A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6" y="3852170"/>
            <a:ext cx="8642368" cy="20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3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906-59ED-1D76-F517-0C891E30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pace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7B18-90A9-328D-EEBA-5B27C402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7"/>
            <a:ext cx="7538910" cy="354171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that we know the very basics of R and have worked through some of the most common error, we will switch gears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typing and more following along with my scripts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then use those examples to solve your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58AB9-C598-D66D-C84C-6147E83F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B10-A642-8526-3CE3-1A52C94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using my code for other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192B-7BB8-531C-2045-1CD37F61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499561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will show you how I have used my own teaching material to help with other data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not building code from scratch, but recycling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https://r-graph-gallery.com/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Review for examples of plots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https://gis-michigan.opendata.arcgis.com/maps/7303c25d46c5468bacd157ea828c4760/about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21B51-7456-303B-9823-DF69367E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27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852B-86A2-B63F-E367-C722BD92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our first html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60D7-E753-C2A8-5962-6F75B44C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will also teach you how to ‘knit’ your code into a nice-looking html document that is very easy to read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then upload this document to our GitHub account, which we will set up following the first lesson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10F0-0A96-E3F5-AA76-69AA93B1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49B-D0CD-9944-AEBE-24F0E342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and go to </a:t>
            </a:r>
            <a:r>
              <a:rPr lang="en-US" dirty="0" err="1"/>
              <a:t>ucloud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3A7-D6D3-2C15-515D-C0A4D98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B609-505B-A236-7171-5A8ADF3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11072</TotalTime>
  <Words>260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Applied Data Science and visualization 2024</vt:lpstr>
      <vt:lpstr>What are we going to do today?</vt:lpstr>
      <vt:lpstr>Only 32 hours are spent in class</vt:lpstr>
      <vt:lpstr>Changing the pace a bit</vt:lpstr>
      <vt:lpstr>Example of using my code for other data</vt:lpstr>
      <vt:lpstr>Making our first html doc</vt:lpstr>
      <vt:lpstr>Let’s get started and go to ucloud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2023</dc:title>
  <dc:creator>Ole Skovgaard</dc:creator>
  <cp:lastModifiedBy>John Shorter</cp:lastModifiedBy>
  <cp:revision>9</cp:revision>
  <dcterms:created xsi:type="dcterms:W3CDTF">2004-01-16T12:32:58Z</dcterms:created>
  <dcterms:modified xsi:type="dcterms:W3CDTF">2024-02-19T11:09:16Z</dcterms:modified>
</cp:coreProperties>
</file>