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87" r:id="rId1"/>
  </p:sldMasterIdLst>
  <p:notesMasterIdLst>
    <p:notesMasterId r:id="rId9"/>
  </p:notesMasterIdLst>
  <p:sldIdLst>
    <p:sldId id="256" r:id="rId2"/>
    <p:sldId id="270" r:id="rId3"/>
    <p:sldId id="280" r:id="rId4"/>
    <p:sldId id="275" r:id="rId5"/>
    <p:sldId id="279" r:id="rId6"/>
    <p:sldId id="281" r:id="rId7"/>
    <p:sldId id="274" r:id="rId8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hkesQ6md1hhK3AiIlepR4WO2Q2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E090FD-3A01-4A28-86A8-C53BE8EF23AF}" v="5" dt="2024-03-12T10:40:27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58" y="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23" Type="http://schemas.microsoft.com/office/2015/10/relationships/revisionInfo" Target="revisionInfo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Shorter" userId="755fde98-7d6a-4e3f-b457-9c24d3102ced" providerId="ADAL" clId="{05E090FD-3A01-4A28-86A8-C53BE8EF23AF}"/>
    <pc:docChg chg="custSel addSld delSld modSld">
      <pc:chgData name="John Shorter" userId="755fde98-7d6a-4e3f-b457-9c24d3102ced" providerId="ADAL" clId="{05E090FD-3A01-4A28-86A8-C53BE8EF23AF}" dt="2024-03-12T10:40:27.832" v="505"/>
      <pc:docMkLst>
        <pc:docMk/>
      </pc:docMkLst>
      <pc:sldChg chg="modSp mod">
        <pc:chgData name="John Shorter" userId="755fde98-7d6a-4e3f-b457-9c24d3102ced" providerId="ADAL" clId="{05E090FD-3A01-4A28-86A8-C53BE8EF23AF}" dt="2024-02-29T10:25:13.839" v="1" actId="20577"/>
        <pc:sldMkLst>
          <pc:docMk/>
          <pc:sldMk cId="0" sldId="256"/>
        </pc:sldMkLst>
        <pc:spChg chg="mod">
          <ac:chgData name="John Shorter" userId="755fde98-7d6a-4e3f-b457-9c24d3102ced" providerId="ADAL" clId="{05E090FD-3A01-4A28-86A8-C53BE8EF23AF}" dt="2024-02-29T10:25:13.839" v="1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John Shorter" userId="755fde98-7d6a-4e3f-b457-9c24d3102ced" providerId="ADAL" clId="{05E090FD-3A01-4A28-86A8-C53BE8EF23AF}" dt="2024-03-12T10:40:27.832" v="505"/>
        <pc:sldMkLst>
          <pc:docMk/>
          <pc:sldMk cId="2046428233" sldId="270"/>
        </pc:sldMkLst>
        <pc:spChg chg="mod">
          <ac:chgData name="John Shorter" userId="755fde98-7d6a-4e3f-b457-9c24d3102ced" providerId="ADAL" clId="{05E090FD-3A01-4A28-86A8-C53BE8EF23AF}" dt="2024-03-12T10:40:27.832" v="505"/>
          <ac:spMkLst>
            <pc:docMk/>
            <pc:sldMk cId="2046428233" sldId="270"/>
            <ac:spMk id="2" creationId="{8992D6AF-FA7D-E8AD-A926-F70E230240E0}"/>
          </ac:spMkLst>
        </pc:spChg>
        <pc:spChg chg="mod">
          <ac:chgData name="John Shorter" userId="755fde98-7d6a-4e3f-b457-9c24d3102ced" providerId="ADAL" clId="{05E090FD-3A01-4A28-86A8-C53BE8EF23AF}" dt="2024-03-12T10:40:27.832" v="505"/>
          <ac:spMkLst>
            <pc:docMk/>
            <pc:sldMk cId="2046428233" sldId="270"/>
            <ac:spMk id="3" creationId="{F402E1A2-0B4B-2AB7-FB38-90C65BB50CF5}"/>
          </ac:spMkLst>
        </pc:spChg>
        <pc:spChg chg="mod">
          <ac:chgData name="John Shorter" userId="755fde98-7d6a-4e3f-b457-9c24d3102ced" providerId="ADAL" clId="{05E090FD-3A01-4A28-86A8-C53BE8EF23AF}" dt="2024-03-12T10:40:27.832" v="505"/>
          <ac:spMkLst>
            <pc:docMk/>
            <pc:sldMk cId="2046428233" sldId="270"/>
            <ac:spMk id="4" creationId="{AE7780BB-E461-9EDE-A89A-BA86582FABE6}"/>
          </ac:spMkLst>
        </pc:spChg>
      </pc:sldChg>
      <pc:sldChg chg="modSp del">
        <pc:chgData name="John Shorter" userId="755fde98-7d6a-4e3f-b457-9c24d3102ced" providerId="ADAL" clId="{05E090FD-3A01-4A28-86A8-C53BE8EF23AF}" dt="2024-02-29T13:08:25.275" v="336" actId="2696"/>
        <pc:sldMkLst>
          <pc:docMk/>
          <pc:sldMk cId="4144272214" sldId="273"/>
        </pc:sldMkLst>
        <pc:spChg chg="mod">
          <ac:chgData name="John Shorter" userId="755fde98-7d6a-4e3f-b457-9c24d3102ced" providerId="ADAL" clId="{05E090FD-3A01-4A28-86A8-C53BE8EF23AF}" dt="2024-02-29T10:25:05.190" v="0"/>
          <ac:spMkLst>
            <pc:docMk/>
            <pc:sldMk cId="4144272214" sldId="273"/>
            <ac:spMk id="2" creationId="{220C8B10-A642-8526-3CE3-1A52C94CE360}"/>
          </ac:spMkLst>
        </pc:spChg>
        <pc:spChg chg="mod">
          <ac:chgData name="John Shorter" userId="755fde98-7d6a-4e3f-b457-9c24d3102ced" providerId="ADAL" clId="{05E090FD-3A01-4A28-86A8-C53BE8EF23AF}" dt="2024-02-29T10:25:05.190" v="0"/>
          <ac:spMkLst>
            <pc:docMk/>
            <pc:sldMk cId="4144272214" sldId="273"/>
            <ac:spMk id="4" creationId="{A6521B51-7456-303B-9823-DF69367E73C9}"/>
          </ac:spMkLst>
        </pc:spChg>
      </pc:sldChg>
      <pc:sldChg chg="modSp">
        <pc:chgData name="John Shorter" userId="755fde98-7d6a-4e3f-b457-9c24d3102ced" providerId="ADAL" clId="{05E090FD-3A01-4A28-86A8-C53BE8EF23AF}" dt="2024-03-12T10:40:27.832" v="505"/>
        <pc:sldMkLst>
          <pc:docMk/>
          <pc:sldMk cId="3590354882" sldId="274"/>
        </pc:sldMkLst>
        <pc:spChg chg="mod">
          <ac:chgData name="John Shorter" userId="755fde98-7d6a-4e3f-b457-9c24d3102ced" providerId="ADAL" clId="{05E090FD-3A01-4A28-86A8-C53BE8EF23AF}" dt="2024-03-12T10:40:27.832" v="505"/>
          <ac:spMkLst>
            <pc:docMk/>
            <pc:sldMk cId="3590354882" sldId="274"/>
            <ac:spMk id="2" creationId="{88D6C49B-D0CD-9944-AEBE-24F0E3421B3F}"/>
          </ac:spMkLst>
        </pc:spChg>
        <pc:spChg chg="mod">
          <ac:chgData name="John Shorter" userId="755fde98-7d6a-4e3f-b457-9c24d3102ced" providerId="ADAL" clId="{05E090FD-3A01-4A28-86A8-C53BE8EF23AF}" dt="2024-03-12T10:40:27.832" v="505"/>
          <ac:spMkLst>
            <pc:docMk/>
            <pc:sldMk cId="3590354882" sldId="274"/>
            <ac:spMk id="3" creationId="{C10553A7-D6D3-2C15-515D-C0A4D988FAC7}"/>
          </ac:spMkLst>
        </pc:spChg>
        <pc:spChg chg="mod">
          <ac:chgData name="John Shorter" userId="755fde98-7d6a-4e3f-b457-9c24d3102ced" providerId="ADAL" clId="{05E090FD-3A01-4A28-86A8-C53BE8EF23AF}" dt="2024-03-12T10:40:27.832" v="505"/>
          <ac:spMkLst>
            <pc:docMk/>
            <pc:sldMk cId="3590354882" sldId="274"/>
            <ac:spMk id="4" creationId="{6228B609-505B-A236-7171-5A8ADF3DDF27}"/>
          </ac:spMkLst>
        </pc:spChg>
      </pc:sldChg>
      <pc:sldChg chg="addSp delSp modSp mod">
        <pc:chgData name="John Shorter" userId="755fde98-7d6a-4e3f-b457-9c24d3102ced" providerId="ADAL" clId="{05E090FD-3A01-4A28-86A8-C53BE8EF23AF}" dt="2024-03-12T10:40:27.832" v="505"/>
        <pc:sldMkLst>
          <pc:docMk/>
          <pc:sldMk cId="3182328446" sldId="275"/>
        </pc:sldMkLst>
        <pc:spChg chg="mod">
          <ac:chgData name="John Shorter" userId="755fde98-7d6a-4e3f-b457-9c24d3102ced" providerId="ADAL" clId="{05E090FD-3A01-4A28-86A8-C53BE8EF23AF}" dt="2024-03-12T10:40:27.832" v="505"/>
          <ac:spMkLst>
            <pc:docMk/>
            <pc:sldMk cId="3182328446" sldId="275"/>
            <ac:spMk id="2" creationId="{6BA3A7DD-2804-B460-CE3F-57455885A1C3}"/>
          </ac:spMkLst>
        </pc:spChg>
        <pc:spChg chg="mod">
          <ac:chgData name="John Shorter" userId="755fde98-7d6a-4e3f-b457-9c24d3102ced" providerId="ADAL" clId="{05E090FD-3A01-4A28-86A8-C53BE8EF23AF}" dt="2024-03-12T10:40:27.832" v="505"/>
          <ac:spMkLst>
            <pc:docMk/>
            <pc:sldMk cId="3182328446" sldId="275"/>
            <ac:spMk id="3" creationId="{0FCB6C1A-C7A5-2F5C-4094-F68ED4DC1C06}"/>
          </ac:spMkLst>
        </pc:spChg>
        <pc:spChg chg="mod">
          <ac:chgData name="John Shorter" userId="755fde98-7d6a-4e3f-b457-9c24d3102ced" providerId="ADAL" clId="{05E090FD-3A01-4A28-86A8-C53BE8EF23AF}" dt="2024-03-12T10:40:27.832" v="505"/>
          <ac:spMkLst>
            <pc:docMk/>
            <pc:sldMk cId="3182328446" sldId="275"/>
            <ac:spMk id="4" creationId="{E15E8A70-1314-5A18-C74E-0203A3455A42}"/>
          </ac:spMkLst>
        </pc:spChg>
        <pc:spChg chg="add del">
          <ac:chgData name="John Shorter" userId="755fde98-7d6a-4e3f-b457-9c24d3102ced" providerId="ADAL" clId="{05E090FD-3A01-4A28-86A8-C53BE8EF23AF}" dt="2024-02-29T10:28:34.511" v="332" actId="478"/>
          <ac:spMkLst>
            <pc:docMk/>
            <pc:sldMk cId="3182328446" sldId="275"/>
            <ac:spMk id="11" creationId="{BDDABA8D-86D7-440B-4468-107BA57AD083}"/>
          </ac:spMkLst>
        </pc:spChg>
        <pc:picChg chg="del">
          <ac:chgData name="John Shorter" userId="755fde98-7d6a-4e3f-b457-9c24d3102ced" providerId="ADAL" clId="{05E090FD-3A01-4A28-86A8-C53BE8EF23AF}" dt="2024-02-29T10:28:24.012" v="327" actId="478"/>
          <ac:picMkLst>
            <pc:docMk/>
            <pc:sldMk cId="3182328446" sldId="275"/>
            <ac:picMk id="6" creationId="{0588B05D-CB72-AE41-BC14-5FCF42105002}"/>
          </ac:picMkLst>
        </pc:picChg>
        <pc:picChg chg="del">
          <ac:chgData name="John Shorter" userId="755fde98-7d6a-4e3f-b457-9c24d3102ced" providerId="ADAL" clId="{05E090FD-3A01-4A28-86A8-C53BE8EF23AF}" dt="2024-02-29T10:28:24.826" v="328" actId="478"/>
          <ac:picMkLst>
            <pc:docMk/>
            <pc:sldMk cId="3182328446" sldId="275"/>
            <ac:picMk id="7" creationId="{0DCEA730-C3C8-C7AD-5DF8-2B65E34ACECC}"/>
          </ac:picMkLst>
        </pc:picChg>
        <pc:picChg chg="del">
          <ac:chgData name="John Shorter" userId="755fde98-7d6a-4e3f-b457-9c24d3102ced" providerId="ADAL" clId="{05E090FD-3A01-4A28-86A8-C53BE8EF23AF}" dt="2024-02-29T10:28:26.298" v="330" actId="478"/>
          <ac:picMkLst>
            <pc:docMk/>
            <pc:sldMk cId="3182328446" sldId="275"/>
            <ac:picMk id="8" creationId="{2458C148-82DE-4C53-1D82-2E62C2FC3DE5}"/>
          </ac:picMkLst>
        </pc:picChg>
        <pc:picChg chg="del">
          <ac:chgData name="John Shorter" userId="755fde98-7d6a-4e3f-b457-9c24d3102ced" providerId="ADAL" clId="{05E090FD-3A01-4A28-86A8-C53BE8EF23AF}" dt="2024-02-29T10:28:25.524" v="329" actId="478"/>
          <ac:picMkLst>
            <pc:docMk/>
            <pc:sldMk cId="3182328446" sldId="275"/>
            <ac:picMk id="10" creationId="{D482E8FC-9FA5-B6AF-72E4-F3938B848DD6}"/>
          </ac:picMkLst>
        </pc:picChg>
      </pc:sldChg>
      <pc:sldChg chg="modSp del">
        <pc:chgData name="John Shorter" userId="755fde98-7d6a-4e3f-b457-9c24d3102ced" providerId="ADAL" clId="{05E090FD-3A01-4A28-86A8-C53BE8EF23AF}" dt="2024-02-29T13:08:33.080" v="337" actId="2696"/>
        <pc:sldMkLst>
          <pc:docMk/>
          <pc:sldMk cId="913309340" sldId="276"/>
        </pc:sldMkLst>
        <pc:spChg chg="mod">
          <ac:chgData name="John Shorter" userId="755fde98-7d6a-4e3f-b457-9c24d3102ced" providerId="ADAL" clId="{05E090FD-3A01-4A28-86A8-C53BE8EF23AF}" dt="2024-02-29T10:25:05.190" v="0"/>
          <ac:spMkLst>
            <pc:docMk/>
            <pc:sldMk cId="913309340" sldId="276"/>
            <ac:spMk id="2" creationId="{0B3CD0C3-2908-46FF-173D-82B2DF62BCB5}"/>
          </ac:spMkLst>
        </pc:spChg>
        <pc:spChg chg="mod">
          <ac:chgData name="John Shorter" userId="755fde98-7d6a-4e3f-b457-9c24d3102ced" providerId="ADAL" clId="{05E090FD-3A01-4A28-86A8-C53BE8EF23AF}" dt="2024-02-29T10:25:05.190" v="0"/>
          <ac:spMkLst>
            <pc:docMk/>
            <pc:sldMk cId="913309340" sldId="276"/>
            <ac:spMk id="3" creationId="{AA1985C2-8AE3-95D1-AC30-BDDFD72603C4}"/>
          </ac:spMkLst>
        </pc:spChg>
        <pc:spChg chg="mod">
          <ac:chgData name="John Shorter" userId="755fde98-7d6a-4e3f-b457-9c24d3102ced" providerId="ADAL" clId="{05E090FD-3A01-4A28-86A8-C53BE8EF23AF}" dt="2024-02-29T10:25:05.190" v="0"/>
          <ac:spMkLst>
            <pc:docMk/>
            <pc:sldMk cId="913309340" sldId="276"/>
            <ac:spMk id="4" creationId="{21E3F84D-0023-B315-6E93-EE5EDD39DCB8}"/>
          </ac:spMkLst>
        </pc:spChg>
      </pc:sldChg>
      <pc:sldChg chg="modSp">
        <pc:chgData name="John Shorter" userId="755fde98-7d6a-4e3f-b457-9c24d3102ced" providerId="ADAL" clId="{05E090FD-3A01-4A28-86A8-C53BE8EF23AF}" dt="2024-02-29T10:25:05.190" v="0"/>
        <pc:sldMkLst>
          <pc:docMk/>
          <pc:sldMk cId="3447986550" sldId="277"/>
        </pc:sldMkLst>
        <pc:spChg chg="mod">
          <ac:chgData name="John Shorter" userId="755fde98-7d6a-4e3f-b457-9c24d3102ced" providerId="ADAL" clId="{05E090FD-3A01-4A28-86A8-C53BE8EF23AF}" dt="2024-02-29T10:25:05.190" v="0"/>
          <ac:spMkLst>
            <pc:docMk/>
            <pc:sldMk cId="3447986550" sldId="277"/>
            <ac:spMk id="2" creationId="{755A958B-83E2-9F3C-AE95-62B6D3EDFE46}"/>
          </ac:spMkLst>
        </pc:spChg>
        <pc:spChg chg="mod">
          <ac:chgData name="John Shorter" userId="755fde98-7d6a-4e3f-b457-9c24d3102ced" providerId="ADAL" clId="{05E090FD-3A01-4A28-86A8-C53BE8EF23AF}" dt="2024-02-29T10:25:05.190" v="0"/>
          <ac:spMkLst>
            <pc:docMk/>
            <pc:sldMk cId="3447986550" sldId="277"/>
            <ac:spMk id="3" creationId="{7B58BAE1-B005-BF42-6FAE-F508DAC1D40A}"/>
          </ac:spMkLst>
        </pc:spChg>
        <pc:spChg chg="mod">
          <ac:chgData name="John Shorter" userId="755fde98-7d6a-4e3f-b457-9c24d3102ced" providerId="ADAL" clId="{05E090FD-3A01-4A28-86A8-C53BE8EF23AF}" dt="2024-02-29T10:25:05.190" v="0"/>
          <ac:spMkLst>
            <pc:docMk/>
            <pc:sldMk cId="3447986550" sldId="277"/>
            <ac:spMk id="4" creationId="{1D0B7B61-985F-209B-616F-6F0B1249127D}"/>
          </ac:spMkLst>
        </pc:spChg>
      </pc:sldChg>
      <pc:sldChg chg="modSp del">
        <pc:chgData name="John Shorter" userId="755fde98-7d6a-4e3f-b457-9c24d3102ced" providerId="ADAL" clId="{05E090FD-3A01-4A28-86A8-C53BE8EF23AF}" dt="2024-02-29T13:08:21.169" v="335" actId="2696"/>
        <pc:sldMkLst>
          <pc:docMk/>
          <pc:sldMk cId="3272957361" sldId="278"/>
        </pc:sldMkLst>
        <pc:spChg chg="mod">
          <ac:chgData name="John Shorter" userId="755fde98-7d6a-4e3f-b457-9c24d3102ced" providerId="ADAL" clId="{05E090FD-3A01-4A28-86A8-C53BE8EF23AF}" dt="2024-02-29T10:25:05.190" v="0"/>
          <ac:spMkLst>
            <pc:docMk/>
            <pc:sldMk cId="3272957361" sldId="278"/>
            <ac:spMk id="2" creationId="{C6BECA3F-A859-BB5C-EB32-710C278CDA46}"/>
          </ac:spMkLst>
        </pc:spChg>
        <pc:spChg chg="mod">
          <ac:chgData name="John Shorter" userId="755fde98-7d6a-4e3f-b457-9c24d3102ced" providerId="ADAL" clId="{05E090FD-3A01-4A28-86A8-C53BE8EF23AF}" dt="2024-02-29T10:25:05.190" v="0"/>
          <ac:spMkLst>
            <pc:docMk/>
            <pc:sldMk cId="3272957361" sldId="278"/>
            <ac:spMk id="3" creationId="{A16C13DF-83AB-1756-21AC-644A1B7CA3A0}"/>
          </ac:spMkLst>
        </pc:spChg>
        <pc:spChg chg="mod">
          <ac:chgData name="John Shorter" userId="755fde98-7d6a-4e3f-b457-9c24d3102ced" providerId="ADAL" clId="{05E090FD-3A01-4A28-86A8-C53BE8EF23AF}" dt="2024-02-29T10:25:05.190" v="0"/>
          <ac:spMkLst>
            <pc:docMk/>
            <pc:sldMk cId="3272957361" sldId="278"/>
            <ac:spMk id="4" creationId="{E0D697FF-B29C-3865-D3BF-02ED01B50356}"/>
          </ac:spMkLst>
        </pc:spChg>
      </pc:sldChg>
      <pc:sldChg chg="modSp add">
        <pc:chgData name="John Shorter" userId="755fde98-7d6a-4e3f-b457-9c24d3102ced" providerId="ADAL" clId="{05E090FD-3A01-4A28-86A8-C53BE8EF23AF}" dt="2024-03-12T10:40:27.832" v="505"/>
        <pc:sldMkLst>
          <pc:docMk/>
          <pc:sldMk cId="950525279" sldId="279"/>
        </pc:sldMkLst>
        <pc:spChg chg="mod">
          <ac:chgData name="John Shorter" userId="755fde98-7d6a-4e3f-b457-9c24d3102ced" providerId="ADAL" clId="{05E090FD-3A01-4A28-86A8-C53BE8EF23AF}" dt="2024-03-12T10:40:27.832" v="505"/>
          <ac:spMkLst>
            <pc:docMk/>
            <pc:sldMk cId="950525279" sldId="279"/>
            <ac:spMk id="2" creationId="{6DB381AE-06E2-4C34-0052-4A5A0F9F7EA9}"/>
          </ac:spMkLst>
        </pc:spChg>
        <pc:spChg chg="mod">
          <ac:chgData name="John Shorter" userId="755fde98-7d6a-4e3f-b457-9c24d3102ced" providerId="ADAL" clId="{05E090FD-3A01-4A28-86A8-C53BE8EF23AF}" dt="2024-03-12T10:40:27.832" v="505"/>
          <ac:spMkLst>
            <pc:docMk/>
            <pc:sldMk cId="950525279" sldId="279"/>
            <ac:spMk id="3" creationId="{CAA8835A-5226-BD06-13BF-DD9CC16F96D3}"/>
          </ac:spMkLst>
        </pc:spChg>
        <pc:spChg chg="mod">
          <ac:chgData name="John Shorter" userId="755fde98-7d6a-4e3f-b457-9c24d3102ced" providerId="ADAL" clId="{05E090FD-3A01-4A28-86A8-C53BE8EF23AF}" dt="2024-03-12T10:40:27.832" v="505"/>
          <ac:spMkLst>
            <pc:docMk/>
            <pc:sldMk cId="950525279" sldId="279"/>
            <ac:spMk id="4" creationId="{5375FF6C-D739-8B12-07CA-9C45BE9A1EA8}"/>
          </ac:spMkLst>
        </pc:spChg>
      </pc:sldChg>
      <pc:sldChg chg="modSp add mod">
        <pc:chgData name="John Shorter" userId="755fde98-7d6a-4e3f-b457-9c24d3102ced" providerId="ADAL" clId="{05E090FD-3A01-4A28-86A8-C53BE8EF23AF}" dt="2024-03-12T10:40:27.832" v="505"/>
        <pc:sldMkLst>
          <pc:docMk/>
          <pc:sldMk cId="1025310491" sldId="280"/>
        </pc:sldMkLst>
        <pc:spChg chg="mod">
          <ac:chgData name="John Shorter" userId="755fde98-7d6a-4e3f-b457-9c24d3102ced" providerId="ADAL" clId="{05E090FD-3A01-4A28-86A8-C53BE8EF23AF}" dt="2024-03-12T10:40:27.832" v="505"/>
          <ac:spMkLst>
            <pc:docMk/>
            <pc:sldMk cId="1025310491" sldId="280"/>
            <ac:spMk id="2" creationId="{B171D341-E7D6-DD47-7D11-C83C9A96E03C}"/>
          </ac:spMkLst>
        </pc:spChg>
        <pc:spChg chg="mod">
          <ac:chgData name="John Shorter" userId="755fde98-7d6a-4e3f-b457-9c24d3102ced" providerId="ADAL" clId="{05E090FD-3A01-4A28-86A8-C53BE8EF23AF}" dt="2024-03-12T10:40:27.832" v="505"/>
          <ac:spMkLst>
            <pc:docMk/>
            <pc:sldMk cId="1025310491" sldId="280"/>
            <ac:spMk id="3" creationId="{27CE7AE3-E61F-A340-9EF7-59DA55C29477}"/>
          </ac:spMkLst>
        </pc:spChg>
        <pc:spChg chg="mod">
          <ac:chgData name="John Shorter" userId="755fde98-7d6a-4e3f-b457-9c24d3102ced" providerId="ADAL" clId="{05E090FD-3A01-4A28-86A8-C53BE8EF23AF}" dt="2024-03-12T10:40:27.832" v="505"/>
          <ac:spMkLst>
            <pc:docMk/>
            <pc:sldMk cId="1025310491" sldId="280"/>
            <ac:spMk id="4" creationId="{7A243E5B-3DB2-C272-2308-9654C3E3F81B}"/>
          </ac:spMkLst>
        </pc:spChg>
      </pc:sldChg>
      <pc:sldChg chg="modSp">
        <pc:chgData name="John Shorter" userId="755fde98-7d6a-4e3f-b457-9c24d3102ced" providerId="ADAL" clId="{05E090FD-3A01-4A28-86A8-C53BE8EF23AF}" dt="2024-03-12T10:40:27.832" v="505"/>
        <pc:sldMkLst>
          <pc:docMk/>
          <pc:sldMk cId="279152689" sldId="281"/>
        </pc:sldMkLst>
        <pc:spChg chg="mod">
          <ac:chgData name="John Shorter" userId="755fde98-7d6a-4e3f-b457-9c24d3102ced" providerId="ADAL" clId="{05E090FD-3A01-4A28-86A8-C53BE8EF23AF}" dt="2024-03-12T10:40:27.832" v="505"/>
          <ac:spMkLst>
            <pc:docMk/>
            <pc:sldMk cId="279152689" sldId="281"/>
            <ac:spMk id="2" creationId="{3DC4936F-AEBA-67BE-465A-2120D4BC9200}"/>
          </ac:spMkLst>
        </pc:spChg>
        <pc:spChg chg="mod">
          <ac:chgData name="John Shorter" userId="755fde98-7d6a-4e3f-b457-9c24d3102ced" providerId="ADAL" clId="{05E090FD-3A01-4A28-86A8-C53BE8EF23AF}" dt="2024-03-12T10:40:27.832" v="505"/>
          <ac:spMkLst>
            <pc:docMk/>
            <pc:sldMk cId="279152689" sldId="281"/>
            <ac:spMk id="3" creationId="{8808CF88-F852-7A61-16DE-9B35662A56A3}"/>
          </ac:spMkLst>
        </pc:spChg>
        <pc:spChg chg="mod">
          <ac:chgData name="John Shorter" userId="755fde98-7d6a-4e3f-b457-9c24d3102ced" providerId="ADAL" clId="{05E090FD-3A01-4A28-86A8-C53BE8EF23AF}" dt="2024-03-12T10:40:27.832" v="505"/>
          <ac:spMkLst>
            <pc:docMk/>
            <pc:sldMk cId="279152689" sldId="281"/>
            <ac:spMk id="4" creationId="{580A2AD2-041E-00A3-1CFC-1C232D1A9A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d73adf273f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d73adf273f_0_102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200" cy="4605300"/>
          </a:xfrm>
          <a:prstGeom prst="rect">
            <a:avLst/>
          </a:prstGeom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g1d73adf273f_0_102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00" cy="511200"/>
          </a:xfrm>
          <a:prstGeom prst="rect">
            <a:avLst/>
          </a:prstGeom>
        </p:spPr>
        <p:txBody>
          <a:bodyPr spcFirstLastPara="1" wrap="square" lIns="95050" tIns="47525" rIns="95050" bIns="47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1944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550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855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461305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2633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8443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1377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3883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6902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48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6470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2889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7998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5015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14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726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0518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638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14300" dist="38100" dir="2700000" algn="tl">
              <a:srgbClr val="000000">
                <a:alpha val="26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27000" dist="38100" dir="2700000" algn="tl">
              <a:srgbClr val="000000">
                <a:alpha val="33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27000" dist="38100" dir="2700000" algn="tl">
              <a:srgbClr val="000000">
                <a:alpha val="33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27000" dist="38100" dir="2700000" algn="tl">
              <a:srgbClr val="000000">
                <a:alpha val="33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27000" dist="38100" dir="2700000" algn="tl">
              <a:srgbClr val="000000">
                <a:alpha val="33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27000" dist="38100" dir="2700000" algn="tl">
              <a:srgbClr val="000000">
                <a:alpha val="33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d73adf273f_0_102"/>
          <p:cNvSpPr txBox="1">
            <a:spLocks noGrp="1"/>
          </p:cNvSpPr>
          <p:nvPr>
            <p:ph type="ctrTitle"/>
          </p:nvPr>
        </p:nvSpPr>
        <p:spPr>
          <a:xfrm>
            <a:off x="1228738" y="1122363"/>
            <a:ext cx="3699544" cy="4287836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Applied Data Science and visualization 2024</a:t>
            </a:r>
          </a:p>
        </p:txBody>
      </p:sp>
      <p:sp>
        <p:nvSpPr>
          <p:cNvPr id="67" name="Google Shape;67;g1d73adf273f_0_102"/>
          <p:cNvSpPr txBox="1">
            <a:spLocks noGrp="1"/>
          </p:cNvSpPr>
          <p:nvPr>
            <p:ph type="subTitle" idx="1"/>
          </p:nvPr>
        </p:nvSpPr>
        <p:spPr>
          <a:xfrm>
            <a:off x="5699886" y="1122363"/>
            <a:ext cx="2301113" cy="4287834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1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4</a:t>
            </a:r>
            <a:br>
              <a:rPr lang="en-US" sz="21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1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1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John Shorter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2D6AF-FA7D-E8AD-A926-F70E2302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are we going to do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2E1A2-0B4B-2AB7-FB38-90C65BB50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are going to switch gears and focus on some common statistical tests you will use during your master's research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will learn about an ANOVA, and what assumptions we need to fulfil in order to use it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will then learn about how to transform or analyze data when data does not meet these assumptions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780BB-E461-9EDE-A89A-BA86582FA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28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67D96-E4A7-CBBB-BA9D-E5F6E5E39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1D341-E7D6-DD47-7D11-C83C9A96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are we learn last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E7AE3-E61F-A340-9EF7-59DA55C29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Plotting can be hard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LLMs like ChatGPT and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Rtutor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are very good at helping us with R coding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are encouraged to use these tools in this class and for the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miniproject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43E5B-3DB2-C272-2308-9654C3E3F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10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3A7DD-2804-B460-CE3F-57455885A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Nice examples from the last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B6C1A-C7A5-2F5C-4094-F68ED4DC1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E8A70-1314-5A18-C74E-0203A345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161E31-8241-2808-929D-4CAA20C9B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79" y="1820370"/>
            <a:ext cx="3908669" cy="26779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3A230A-4F77-25EE-D050-CD7BAEB02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729" y="1994207"/>
            <a:ext cx="3868409" cy="25767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627052-C966-433F-42DE-99731E8D3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215" y="4672119"/>
            <a:ext cx="3525134" cy="21402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6434B2-EF8A-733D-A0A3-4D98C5D90B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786" y="4704434"/>
            <a:ext cx="3487656" cy="207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28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84214-E23B-415B-C9C9-9656BDC67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381AE-06E2-4C34-0052-4A5A0F9F7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Nice examples with help from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8835A-5226-BD06-13BF-DD9CC16F9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5FF6C-D739-8B12-07CA-9C45BE9A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9DA5A2-7E28-8452-5147-B38BE496B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66" y="2157413"/>
            <a:ext cx="3967978" cy="20759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D2ED86-0262-0E63-7A53-BEFAE3DDE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038" y="2189162"/>
            <a:ext cx="3844182" cy="20759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9F2C5E-E754-FFFA-2FA8-F7F661D60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66" y="4293700"/>
            <a:ext cx="3647145" cy="24722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F9E422-223E-3B49-DD09-DE11DCB7E5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3425" y="4462488"/>
            <a:ext cx="3091746" cy="213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25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936F-AEBA-67BE-465A-2120D4BC9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Nice color palettes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8CF88-F852-7A61-16DE-9B35662A5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A2AD2-041E-00A3-1CFC-1C232D1A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37F5D9-0FF1-4914-F0C3-809DBBD9E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26" y="1895981"/>
            <a:ext cx="3820060" cy="23698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7B1085-F1FF-5330-0734-C6474DCC3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934" y="1961289"/>
            <a:ext cx="3744059" cy="23045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11BA38-3286-D987-E211-DA3C71198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417" y="4418232"/>
            <a:ext cx="3313525" cy="22935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083A16-CE42-CE9F-7739-15D68C488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4172" y="4648826"/>
            <a:ext cx="2743582" cy="191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2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6C49B-D0CD-9944-AEBE-24F0E3421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started and go to </a:t>
            </a:r>
            <a:r>
              <a:rPr lang="en-US" dirty="0" err="1"/>
              <a:t>ucloud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553A7-D6D3-2C15-515D-C0A4D988F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B609-505B-A236-7171-5A8ADF3D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54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19962</TotalTime>
  <Words>145</Words>
  <Application>Microsoft Office PowerPoint</Application>
  <PresentationFormat>On-screen Show (4:3)</PresentationFormat>
  <Paragraphs>21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Applied Data Science and visualization 2024</vt:lpstr>
      <vt:lpstr>What are we going to do today?</vt:lpstr>
      <vt:lpstr>What are we learn last time?</vt:lpstr>
      <vt:lpstr>Nice examples from the last class</vt:lpstr>
      <vt:lpstr>Nice examples with help from ai</vt:lpstr>
      <vt:lpstr>Nice color palettes</vt:lpstr>
      <vt:lpstr>Let’s get started and go to ucloud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2023</dc:title>
  <dc:creator>Ole Skovgaard</dc:creator>
  <cp:lastModifiedBy>John Shorter</cp:lastModifiedBy>
  <cp:revision>11</cp:revision>
  <dcterms:created xsi:type="dcterms:W3CDTF">2004-01-16T12:32:58Z</dcterms:created>
  <dcterms:modified xsi:type="dcterms:W3CDTF">2024-03-12T10:40:37Z</dcterms:modified>
</cp:coreProperties>
</file>