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87" r:id="rId1"/>
  </p:sldMasterIdLst>
  <p:notesMasterIdLst>
    <p:notesMasterId r:id="rId9"/>
  </p:notesMasterIdLst>
  <p:sldIdLst>
    <p:sldId id="256" r:id="rId2"/>
    <p:sldId id="280" r:id="rId3"/>
    <p:sldId id="270" r:id="rId4"/>
    <p:sldId id="281" r:id="rId5"/>
    <p:sldId id="279" r:id="rId6"/>
    <p:sldId id="275" r:id="rId7"/>
    <p:sldId id="274" r:id="rId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kesQ6md1hhK3AiIlepR4WO2Q2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85E9B-2C56-4E78-9616-DA90DBDB8EE1}" v="10" dt="2024-03-13T10:05:27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horter" userId="755fde98-7d6a-4e3f-b457-9c24d3102ced" providerId="ADAL" clId="{F0585E9B-2C56-4E78-9616-DA90DBDB8EE1}"/>
    <pc:docChg chg="undo custSel addSld delSld modSld sldOrd">
      <pc:chgData name="John Shorter" userId="755fde98-7d6a-4e3f-b457-9c24d3102ced" providerId="ADAL" clId="{F0585E9B-2C56-4E78-9616-DA90DBDB8EE1}" dt="2024-03-12T12:13:33.972" v="801" actId="207"/>
      <pc:docMkLst>
        <pc:docMk/>
      </pc:docMkLst>
      <pc:sldChg chg="modSp mod">
        <pc:chgData name="John Shorter" userId="755fde98-7d6a-4e3f-b457-9c24d3102ced" providerId="ADAL" clId="{F0585E9B-2C56-4E78-9616-DA90DBDB8EE1}" dt="2024-03-12T11:49:33.751" v="620" actId="20577"/>
        <pc:sldMkLst>
          <pc:docMk/>
          <pc:sldMk cId="0" sldId="256"/>
        </pc:sldMkLst>
        <pc:spChg chg="mod">
          <ac:chgData name="John Shorter" userId="755fde98-7d6a-4e3f-b457-9c24d3102ced" providerId="ADAL" clId="{F0585E9B-2C56-4E78-9616-DA90DBDB8EE1}" dt="2024-03-12T11:49:33.751" v="620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John Shorter" userId="755fde98-7d6a-4e3f-b457-9c24d3102ced" providerId="ADAL" clId="{F0585E9B-2C56-4E78-9616-DA90DBDB8EE1}" dt="2024-03-12T10:43:25.796" v="323" actId="20577"/>
        <pc:sldMkLst>
          <pc:docMk/>
          <pc:sldMk cId="2046428233" sldId="270"/>
        </pc:sldMkLst>
        <pc:spChg chg="mod">
          <ac:chgData name="John Shorter" userId="755fde98-7d6a-4e3f-b457-9c24d3102ced" providerId="ADAL" clId="{F0585E9B-2C56-4E78-9616-DA90DBDB8EE1}" dt="2024-03-12T10:43:25.796" v="323" actId="20577"/>
          <ac:spMkLst>
            <pc:docMk/>
            <pc:sldMk cId="2046428233" sldId="270"/>
            <ac:spMk id="3" creationId="{F402E1A2-0B4B-2AB7-FB38-90C65BB50CF5}"/>
          </ac:spMkLst>
        </pc:spChg>
      </pc:sldChg>
      <pc:sldChg chg="modSp mod">
        <pc:chgData name="John Shorter" userId="755fde98-7d6a-4e3f-b457-9c24d3102ced" providerId="ADAL" clId="{F0585E9B-2C56-4E78-9616-DA90DBDB8EE1}" dt="2024-03-12T12:13:33.972" v="801" actId="207"/>
        <pc:sldMkLst>
          <pc:docMk/>
          <pc:sldMk cId="3590354882" sldId="274"/>
        </pc:sldMkLst>
        <pc:spChg chg="mod">
          <ac:chgData name="John Shorter" userId="755fde98-7d6a-4e3f-b457-9c24d3102ced" providerId="ADAL" clId="{F0585E9B-2C56-4E78-9616-DA90DBDB8EE1}" dt="2024-03-12T11:47:43.897" v="615" actId="20577"/>
          <ac:spMkLst>
            <pc:docMk/>
            <pc:sldMk cId="3590354882" sldId="274"/>
            <ac:spMk id="2" creationId="{88D6C49B-D0CD-9944-AEBE-24F0E3421B3F}"/>
          </ac:spMkLst>
        </pc:spChg>
        <pc:spChg chg="mod">
          <ac:chgData name="John Shorter" userId="755fde98-7d6a-4e3f-b457-9c24d3102ced" providerId="ADAL" clId="{F0585E9B-2C56-4E78-9616-DA90DBDB8EE1}" dt="2024-03-12T12:13:33.972" v="801" actId="207"/>
          <ac:spMkLst>
            <pc:docMk/>
            <pc:sldMk cId="3590354882" sldId="274"/>
            <ac:spMk id="3" creationId="{C10553A7-D6D3-2C15-515D-C0A4D988FAC7}"/>
          </ac:spMkLst>
        </pc:spChg>
      </pc:sldChg>
      <pc:sldChg chg="addSp delSp modSp mod">
        <pc:chgData name="John Shorter" userId="755fde98-7d6a-4e3f-b457-9c24d3102ced" providerId="ADAL" clId="{F0585E9B-2C56-4E78-9616-DA90DBDB8EE1}" dt="2024-03-12T11:01:03.088" v="549" actId="1076"/>
        <pc:sldMkLst>
          <pc:docMk/>
          <pc:sldMk cId="3182328446" sldId="275"/>
        </pc:sldMkLst>
        <pc:spChg chg="mod">
          <ac:chgData name="John Shorter" userId="755fde98-7d6a-4e3f-b457-9c24d3102ced" providerId="ADAL" clId="{F0585E9B-2C56-4E78-9616-DA90DBDB8EE1}" dt="2024-03-12T10:49:56.594" v="505" actId="20577"/>
          <ac:spMkLst>
            <pc:docMk/>
            <pc:sldMk cId="3182328446" sldId="275"/>
            <ac:spMk id="2" creationId="{6BA3A7DD-2804-B460-CE3F-57455885A1C3}"/>
          </ac:spMkLst>
        </pc:spChg>
        <pc:picChg chg="del">
          <ac:chgData name="John Shorter" userId="755fde98-7d6a-4e3f-b457-9c24d3102ced" providerId="ADAL" clId="{F0585E9B-2C56-4E78-9616-DA90DBDB8EE1}" dt="2024-03-12T10:47:31.674" v="471" actId="478"/>
          <ac:picMkLst>
            <pc:docMk/>
            <pc:sldMk cId="3182328446" sldId="275"/>
            <ac:picMk id="6" creationId="{A9161E31-8241-2808-929D-4CAA20C9B6FF}"/>
          </ac:picMkLst>
        </pc:picChg>
        <pc:picChg chg="add mod">
          <ac:chgData name="John Shorter" userId="755fde98-7d6a-4e3f-b457-9c24d3102ced" providerId="ADAL" clId="{F0585E9B-2C56-4E78-9616-DA90DBDB8EE1}" dt="2024-03-12T11:01:00.471" v="548" actId="1076"/>
          <ac:picMkLst>
            <pc:docMk/>
            <pc:sldMk cId="3182328446" sldId="275"/>
            <ac:picMk id="7" creationId="{B31DBD8A-DB40-C7C7-E814-C2151D2ECEA1}"/>
          </ac:picMkLst>
        </pc:picChg>
        <pc:picChg chg="del">
          <ac:chgData name="John Shorter" userId="755fde98-7d6a-4e3f-b457-9c24d3102ced" providerId="ADAL" clId="{F0585E9B-2C56-4E78-9616-DA90DBDB8EE1}" dt="2024-03-12T10:47:32.418" v="472" actId="478"/>
          <ac:picMkLst>
            <pc:docMk/>
            <pc:sldMk cId="3182328446" sldId="275"/>
            <ac:picMk id="8" creationId="{2F3A230A-4F77-25EE-D050-CD7BAEB02094}"/>
          </ac:picMkLst>
        </pc:picChg>
        <pc:picChg chg="del">
          <ac:chgData name="John Shorter" userId="755fde98-7d6a-4e3f-b457-9c24d3102ced" providerId="ADAL" clId="{F0585E9B-2C56-4E78-9616-DA90DBDB8EE1}" dt="2024-03-12T10:47:33.235" v="473" actId="478"/>
          <ac:picMkLst>
            <pc:docMk/>
            <pc:sldMk cId="3182328446" sldId="275"/>
            <ac:picMk id="10" creationId="{08627052-C966-433F-42DE-99731E8D3340}"/>
          </ac:picMkLst>
        </pc:picChg>
        <pc:picChg chg="add mod">
          <ac:chgData name="John Shorter" userId="755fde98-7d6a-4e3f-b457-9c24d3102ced" providerId="ADAL" clId="{F0585E9B-2C56-4E78-9616-DA90DBDB8EE1}" dt="2024-03-12T11:01:03.088" v="549" actId="1076"/>
          <ac:picMkLst>
            <pc:docMk/>
            <pc:sldMk cId="3182328446" sldId="275"/>
            <ac:picMk id="11" creationId="{FE9E1889-C456-DF6F-A148-3729EF0DB1AD}"/>
          </ac:picMkLst>
        </pc:picChg>
        <pc:picChg chg="del">
          <ac:chgData name="John Shorter" userId="755fde98-7d6a-4e3f-b457-9c24d3102ced" providerId="ADAL" clId="{F0585E9B-2C56-4E78-9616-DA90DBDB8EE1}" dt="2024-03-12T10:47:33.694" v="474" actId="478"/>
          <ac:picMkLst>
            <pc:docMk/>
            <pc:sldMk cId="3182328446" sldId="275"/>
            <ac:picMk id="12" creationId="{916434B2-EF8A-733D-A0A3-4D98C5D90BBD}"/>
          </ac:picMkLst>
        </pc:picChg>
        <pc:picChg chg="add mod">
          <ac:chgData name="John Shorter" userId="755fde98-7d6a-4e3f-b457-9c24d3102ced" providerId="ADAL" clId="{F0585E9B-2C56-4E78-9616-DA90DBDB8EE1}" dt="2024-03-12T10:55:00.561" v="523" actId="14100"/>
          <ac:picMkLst>
            <pc:docMk/>
            <pc:sldMk cId="3182328446" sldId="275"/>
            <ac:picMk id="14" creationId="{1E34DA7D-BEB6-9D0A-C986-C0627CE7C0DF}"/>
          </ac:picMkLst>
        </pc:picChg>
        <pc:picChg chg="add mod">
          <ac:chgData name="John Shorter" userId="755fde98-7d6a-4e3f-b457-9c24d3102ced" providerId="ADAL" clId="{F0585E9B-2C56-4E78-9616-DA90DBDB8EE1}" dt="2024-03-12T11:00:53.879" v="547" actId="1036"/>
          <ac:picMkLst>
            <pc:docMk/>
            <pc:sldMk cId="3182328446" sldId="275"/>
            <ac:picMk id="16" creationId="{E521927A-A7F2-A3DE-9535-5CEC34DCF65F}"/>
          </ac:picMkLst>
        </pc:picChg>
      </pc:sldChg>
      <pc:sldChg chg="addSp delSp modSp mod ord">
        <pc:chgData name="John Shorter" userId="755fde98-7d6a-4e3f-b457-9c24d3102ced" providerId="ADAL" clId="{F0585E9B-2C56-4E78-9616-DA90DBDB8EE1}" dt="2024-03-12T10:57:23.068" v="530" actId="1076"/>
        <pc:sldMkLst>
          <pc:docMk/>
          <pc:sldMk cId="950525279" sldId="279"/>
        </pc:sldMkLst>
        <pc:spChg chg="mod">
          <ac:chgData name="John Shorter" userId="755fde98-7d6a-4e3f-b457-9c24d3102ced" providerId="ADAL" clId="{F0585E9B-2C56-4E78-9616-DA90DBDB8EE1}" dt="2024-03-12T10:49:43.852" v="495" actId="20577"/>
          <ac:spMkLst>
            <pc:docMk/>
            <pc:sldMk cId="950525279" sldId="279"/>
            <ac:spMk id="2" creationId="{6DB381AE-06E2-4C34-0052-4A5A0F9F7EA9}"/>
          </ac:spMkLst>
        </pc:spChg>
        <pc:picChg chg="del">
          <ac:chgData name="John Shorter" userId="755fde98-7d6a-4e3f-b457-9c24d3102ced" providerId="ADAL" clId="{F0585E9B-2C56-4E78-9616-DA90DBDB8EE1}" dt="2024-03-12T10:47:35.823" v="475" actId="478"/>
          <ac:picMkLst>
            <pc:docMk/>
            <pc:sldMk cId="950525279" sldId="279"/>
            <ac:picMk id="6" creationId="{4A9DA5A2-7E28-8452-5147-B38BE496B810}"/>
          </ac:picMkLst>
        </pc:picChg>
        <pc:picChg chg="add mod">
          <ac:chgData name="John Shorter" userId="755fde98-7d6a-4e3f-b457-9c24d3102ced" providerId="ADAL" clId="{F0585E9B-2C56-4E78-9616-DA90DBDB8EE1}" dt="2024-03-12T10:49:37.967" v="489" actId="14100"/>
          <ac:picMkLst>
            <pc:docMk/>
            <pc:sldMk cId="950525279" sldId="279"/>
            <ac:picMk id="7" creationId="{A1B197CD-8641-7F38-9A9E-B9F617853520}"/>
          </ac:picMkLst>
        </pc:picChg>
        <pc:picChg chg="del">
          <ac:chgData name="John Shorter" userId="755fde98-7d6a-4e3f-b457-9c24d3102ced" providerId="ADAL" clId="{F0585E9B-2C56-4E78-9616-DA90DBDB8EE1}" dt="2024-03-12T10:47:36.180" v="476" actId="478"/>
          <ac:picMkLst>
            <pc:docMk/>
            <pc:sldMk cId="950525279" sldId="279"/>
            <ac:picMk id="8" creationId="{E1D2ED86-0262-0E63-7A53-BEFAE3DDE88A}"/>
          </ac:picMkLst>
        </pc:picChg>
        <pc:picChg chg="del">
          <ac:chgData name="John Shorter" userId="755fde98-7d6a-4e3f-b457-9c24d3102ced" providerId="ADAL" clId="{F0585E9B-2C56-4E78-9616-DA90DBDB8EE1}" dt="2024-03-12T10:47:37.086" v="478" actId="478"/>
          <ac:picMkLst>
            <pc:docMk/>
            <pc:sldMk cId="950525279" sldId="279"/>
            <ac:picMk id="10" creationId="{639F2C5E-E754-FFFA-2FA8-F7F661D60CF4}"/>
          </ac:picMkLst>
        </pc:picChg>
        <pc:picChg chg="add mod">
          <ac:chgData name="John Shorter" userId="755fde98-7d6a-4e3f-b457-9c24d3102ced" providerId="ADAL" clId="{F0585E9B-2C56-4E78-9616-DA90DBDB8EE1}" dt="2024-03-12T10:51:52.912" v="508" actId="1076"/>
          <ac:picMkLst>
            <pc:docMk/>
            <pc:sldMk cId="950525279" sldId="279"/>
            <ac:picMk id="11" creationId="{D42DFF37-25A6-DD19-370D-E98BF38DED87}"/>
          </ac:picMkLst>
        </pc:picChg>
        <pc:picChg chg="del">
          <ac:chgData name="John Shorter" userId="755fde98-7d6a-4e3f-b457-9c24d3102ced" providerId="ADAL" clId="{F0585E9B-2C56-4E78-9616-DA90DBDB8EE1}" dt="2024-03-12T10:47:36.892" v="477" actId="478"/>
          <ac:picMkLst>
            <pc:docMk/>
            <pc:sldMk cId="950525279" sldId="279"/>
            <ac:picMk id="12" creationId="{D0F9E422-223E-3B49-DD09-DE11DCB7E5BD}"/>
          </ac:picMkLst>
        </pc:picChg>
        <pc:picChg chg="add mod">
          <ac:chgData name="John Shorter" userId="755fde98-7d6a-4e3f-b457-9c24d3102ced" providerId="ADAL" clId="{F0585E9B-2C56-4E78-9616-DA90DBDB8EE1}" dt="2024-03-12T10:56:27.184" v="526" actId="1076"/>
          <ac:picMkLst>
            <pc:docMk/>
            <pc:sldMk cId="950525279" sldId="279"/>
            <ac:picMk id="14" creationId="{2F917D3B-E309-777B-E6A7-31E4AA46143E}"/>
          </ac:picMkLst>
        </pc:picChg>
        <pc:picChg chg="add mod">
          <ac:chgData name="John Shorter" userId="755fde98-7d6a-4e3f-b457-9c24d3102ced" providerId="ADAL" clId="{F0585E9B-2C56-4E78-9616-DA90DBDB8EE1}" dt="2024-03-12T10:57:23.068" v="530" actId="1076"/>
          <ac:picMkLst>
            <pc:docMk/>
            <pc:sldMk cId="950525279" sldId="279"/>
            <ac:picMk id="16" creationId="{C3ADFA64-08D7-EDDD-ACEE-5C95DEA567BC}"/>
          </ac:picMkLst>
        </pc:picChg>
      </pc:sldChg>
      <pc:sldChg chg="addSp modSp mod ord">
        <pc:chgData name="John Shorter" userId="755fde98-7d6a-4e3f-b457-9c24d3102ced" providerId="ADAL" clId="{F0585E9B-2C56-4E78-9616-DA90DBDB8EE1}" dt="2024-03-12T11:44:21.020" v="559"/>
        <pc:sldMkLst>
          <pc:docMk/>
          <pc:sldMk cId="1025310491" sldId="280"/>
        </pc:sldMkLst>
        <pc:spChg chg="mod">
          <ac:chgData name="John Shorter" userId="755fde98-7d6a-4e3f-b457-9c24d3102ced" providerId="ADAL" clId="{F0585E9B-2C56-4E78-9616-DA90DBDB8EE1}" dt="2024-03-12T10:44:16.395" v="461" actId="313"/>
          <ac:spMkLst>
            <pc:docMk/>
            <pc:sldMk cId="1025310491" sldId="280"/>
            <ac:spMk id="3" creationId="{27CE7AE3-E61F-A340-9EF7-59DA55C29477}"/>
          </ac:spMkLst>
        </pc:spChg>
        <pc:picChg chg="add mod">
          <ac:chgData name="John Shorter" userId="755fde98-7d6a-4e3f-b457-9c24d3102ced" providerId="ADAL" clId="{F0585E9B-2C56-4E78-9616-DA90DBDB8EE1}" dt="2024-03-12T10:44:49.672" v="463" actId="1076"/>
          <ac:picMkLst>
            <pc:docMk/>
            <pc:sldMk cId="1025310491" sldId="280"/>
            <ac:picMk id="6" creationId="{9E3BD008-2150-0A11-C939-6B5887C76C08}"/>
          </ac:picMkLst>
        </pc:picChg>
        <pc:picChg chg="add mod">
          <ac:chgData name="John Shorter" userId="755fde98-7d6a-4e3f-b457-9c24d3102ced" providerId="ADAL" clId="{F0585E9B-2C56-4E78-9616-DA90DBDB8EE1}" dt="2024-03-12T10:46:12.108" v="467" actId="1076"/>
          <ac:picMkLst>
            <pc:docMk/>
            <pc:sldMk cId="1025310491" sldId="280"/>
            <ac:picMk id="8" creationId="{9227C7AF-6039-DEEB-77B9-0124F37FD904}"/>
          </ac:picMkLst>
        </pc:picChg>
        <pc:picChg chg="add mod">
          <ac:chgData name="John Shorter" userId="755fde98-7d6a-4e3f-b457-9c24d3102ced" providerId="ADAL" clId="{F0585E9B-2C56-4E78-9616-DA90DBDB8EE1}" dt="2024-03-12T10:46:42.077" v="470" actId="1076"/>
          <ac:picMkLst>
            <pc:docMk/>
            <pc:sldMk cId="1025310491" sldId="280"/>
            <ac:picMk id="10" creationId="{3FB337AA-7F3E-A8B9-7DAA-EE9667A74B6C}"/>
          </ac:picMkLst>
        </pc:picChg>
      </pc:sldChg>
      <pc:sldChg chg="delSp del mod">
        <pc:chgData name="John Shorter" userId="755fde98-7d6a-4e3f-b457-9c24d3102ced" providerId="ADAL" clId="{F0585E9B-2C56-4E78-9616-DA90DBDB8EE1}" dt="2024-03-12T10:47:43.174" v="483" actId="2696"/>
        <pc:sldMkLst>
          <pc:docMk/>
          <pc:sldMk cId="279152689" sldId="281"/>
        </pc:sldMkLst>
        <pc:picChg chg="del">
          <ac:chgData name="John Shorter" userId="755fde98-7d6a-4e3f-b457-9c24d3102ced" providerId="ADAL" clId="{F0585E9B-2C56-4E78-9616-DA90DBDB8EE1}" dt="2024-03-12T10:47:38.642" v="479" actId="478"/>
          <ac:picMkLst>
            <pc:docMk/>
            <pc:sldMk cId="279152689" sldId="281"/>
            <ac:picMk id="6" creationId="{4437F5D9-0FF1-4914-F0C3-809DBBD9E252}"/>
          </ac:picMkLst>
        </pc:picChg>
        <pc:picChg chg="del">
          <ac:chgData name="John Shorter" userId="755fde98-7d6a-4e3f-b457-9c24d3102ced" providerId="ADAL" clId="{F0585E9B-2C56-4E78-9616-DA90DBDB8EE1}" dt="2024-03-12T10:47:39.202" v="480" actId="478"/>
          <ac:picMkLst>
            <pc:docMk/>
            <pc:sldMk cId="279152689" sldId="281"/>
            <ac:picMk id="8" creationId="{F97B1085-F1FF-5330-0734-C6474DCC3370}"/>
          </ac:picMkLst>
        </pc:picChg>
        <pc:picChg chg="del">
          <ac:chgData name="John Shorter" userId="755fde98-7d6a-4e3f-b457-9c24d3102ced" providerId="ADAL" clId="{F0585E9B-2C56-4E78-9616-DA90DBDB8EE1}" dt="2024-03-12T10:47:40.674" v="482" actId="478"/>
          <ac:picMkLst>
            <pc:docMk/>
            <pc:sldMk cId="279152689" sldId="281"/>
            <ac:picMk id="10" creationId="{7A11BA38-3286-D987-E211-DA3C71198261}"/>
          </ac:picMkLst>
        </pc:picChg>
        <pc:picChg chg="del">
          <ac:chgData name="John Shorter" userId="755fde98-7d6a-4e3f-b457-9c24d3102ced" providerId="ADAL" clId="{F0585E9B-2C56-4E78-9616-DA90DBDB8EE1}" dt="2024-03-12T10:47:39.817" v="481" actId="478"/>
          <ac:picMkLst>
            <pc:docMk/>
            <pc:sldMk cId="279152689" sldId="281"/>
            <ac:picMk id="12" creationId="{07083A16-CE42-CE9F-7739-15D68C4886C2}"/>
          </ac:picMkLst>
        </pc:picChg>
      </pc:sldChg>
      <pc:sldChg chg="addSp delSp modSp new mod">
        <pc:chgData name="John Shorter" userId="755fde98-7d6a-4e3f-b457-9c24d3102ced" providerId="ADAL" clId="{F0585E9B-2C56-4E78-9616-DA90DBDB8EE1}" dt="2024-03-12T11:48:31.665" v="617"/>
        <pc:sldMkLst>
          <pc:docMk/>
          <pc:sldMk cId="953579531" sldId="281"/>
        </pc:sldMkLst>
        <pc:spChg chg="del">
          <ac:chgData name="John Shorter" userId="755fde98-7d6a-4e3f-b457-9c24d3102ced" providerId="ADAL" clId="{F0585E9B-2C56-4E78-9616-DA90DBDB8EE1}" dt="2024-03-12T11:44:10.043" v="553" actId="478"/>
          <ac:spMkLst>
            <pc:docMk/>
            <pc:sldMk cId="953579531" sldId="281"/>
            <ac:spMk id="2" creationId="{A318F53F-BAAE-A6BE-9518-2ADC5E4654C7}"/>
          </ac:spMkLst>
        </pc:spChg>
        <pc:spChg chg="del mod">
          <ac:chgData name="John Shorter" userId="755fde98-7d6a-4e3f-b457-9c24d3102ced" providerId="ADAL" clId="{F0585E9B-2C56-4E78-9616-DA90DBDB8EE1}" dt="2024-03-12T11:44:14.278" v="557" actId="478"/>
          <ac:spMkLst>
            <pc:docMk/>
            <pc:sldMk cId="953579531" sldId="281"/>
            <ac:spMk id="3" creationId="{E805ACCB-0EC8-A424-84A9-A8FAD8C4B255}"/>
          </ac:spMkLst>
        </pc:spChg>
        <pc:spChg chg="add mod">
          <ac:chgData name="John Shorter" userId="755fde98-7d6a-4e3f-b457-9c24d3102ced" providerId="ADAL" clId="{F0585E9B-2C56-4E78-9616-DA90DBDB8EE1}" dt="2024-03-12T11:43:49.374" v="551"/>
          <ac:spMkLst>
            <pc:docMk/>
            <pc:sldMk cId="953579531" sldId="281"/>
            <ac:spMk id="5" creationId="{A61DAB03-EC17-4EA7-7BAC-8A81535045D2}"/>
          </ac:spMkLst>
        </pc:spChg>
        <pc:spChg chg="add mod">
          <ac:chgData name="John Shorter" userId="755fde98-7d6a-4e3f-b457-9c24d3102ced" providerId="ADAL" clId="{F0585E9B-2C56-4E78-9616-DA90DBDB8EE1}" dt="2024-03-12T11:43:49.374" v="551"/>
          <ac:spMkLst>
            <pc:docMk/>
            <pc:sldMk cId="953579531" sldId="281"/>
            <ac:spMk id="6" creationId="{13761DE6-B498-C222-E5C9-FB3EC81A2067}"/>
          </ac:spMkLst>
        </pc:spChg>
        <pc:spChg chg="add mod">
          <ac:chgData name="John Shorter" userId="755fde98-7d6a-4e3f-b457-9c24d3102ced" providerId="ADAL" clId="{F0585E9B-2C56-4E78-9616-DA90DBDB8EE1}" dt="2024-03-12T11:43:49.374" v="551"/>
          <ac:spMkLst>
            <pc:docMk/>
            <pc:sldMk cId="953579531" sldId="281"/>
            <ac:spMk id="7" creationId="{1C1BBAEF-CA27-5DDE-7A9C-6F1B93A0DBF8}"/>
          </ac:spMkLst>
        </pc:spChg>
        <pc:spChg chg="add mod">
          <ac:chgData name="John Shorter" userId="755fde98-7d6a-4e3f-b457-9c24d3102ced" providerId="ADAL" clId="{F0585E9B-2C56-4E78-9616-DA90DBDB8EE1}" dt="2024-03-12T11:43:49.374" v="551"/>
          <ac:spMkLst>
            <pc:docMk/>
            <pc:sldMk cId="953579531" sldId="281"/>
            <ac:spMk id="8" creationId="{9F4E1DC9-AF99-6C0C-9339-A33CB4368884}"/>
          </ac:spMkLst>
        </pc:spChg>
        <pc:spChg chg="add mod">
          <ac:chgData name="John Shorter" userId="755fde98-7d6a-4e3f-b457-9c24d3102ced" providerId="ADAL" clId="{F0585E9B-2C56-4E78-9616-DA90DBDB8EE1}" dt="2024-03-12T11:43:49.374" v="551"/>
          <ac:spMkLst>
            <pc:docMk/>
            <pc:sldMk cId="953579531" sldId="281"/>
            <ac:spMk id="9" creationId="{55F27AD0-2523-51F0-BCBF-B6EF3FAA3073}"/>
          </ac:spMkLst>
        </pc:spChg>
        <pc:spChg chg="add mod">
          <ac:chgData name="John Shorter" userId="755fde98-7d6a-4e3f-b457-9c24d3102ced" providerId="ADAL" clId="{F0585E9B-2C56-4E78-9616-DA90DBDB8EE1}" dt="2024-03-12T11:43:49.374" v="551"/>
          <ac:spMkLst>
            <pc:docMk/>
            <pc:sldMk cId="953579531" sldId="281"/>
            <ac:spMk id="10" creationId="{96C84BAB-86DB-4D92-71E8-BE7665E11159}"/>
          </ac:spMkLst>
        </pc:spChg>
        <pc:spChg chg="add mod">
          <ac:chgData name="John Shorter" userId="755fde98-7d6a-4e3f-b457-9c24d3102ced" providerId="ADAL" clId="{F0585E9B-2C56-4E78-9616-DA90DBDB8EE1}" dt="2024-03-12T11:43:49.374" v="551"/>
          <ac:spMkLst>
            <pc:docMk/>
            <pc:sldMk cId="953579531" sldId="281"/>
            <ac:spMk id="11" creationId="{2B0D7975-FB7A-3A17-0041-0A011F284C5A}"/>
          </ac:spMkLst>
        </pc:spChg>
        <pc:picChg chg="add mod">
          <ac:chgData name="John Shorter" userId="755fde98-7d6a-4e3f-b457-9c24d3102ced" providerId="ADAL" clId="{F0585E9B-2C56-4E78-9616-DA90DBDB8EE1}" dt="2024-03-12T11:43:49.374" v="551"/>
          <ac:picMkLst>
            <pc:docMk/>
            <pc:sldMk cId="953579531" sldId="281"/>
            <ac:picMk id="15" creationId="{CF3B6CD0-7C14-564D-6918-FC1D9D99821B}"/>
          </ac:picMkLst>
        </pc:picChg>
        <pc:picChg chg="add mod">
          <ac:chgData name="John Shorter" userId="755fde98-7d6a-4e3f-b457-9c24d3102ced" providerId="ADAL" clId="{F0585E9B-2C56-4E78-9616-DA90DBDB8EE1}" dt="2024-03-12T11:43:49.374" v="551"/>
          <ac:picMkLst>
            <pc:docMk/>
            <pc:sldMk cId="953579531" sldId="281"/>
            <ac:picMk id="16" creationId="{062F1122-42B4-3D13-A970-3E95668DF0E8}"/>
          </ac:picMkLst>
        </pc:picChg>
        <pc:picChg chg="add mod">
          <ac:chgData name="John Shorter" userId="755fde98-7d6a-4e3f-b457-9c24d3102ced" providerId="ADAL" clId="{F0585E9B-2C56-4E78-9616-DA90DBDB8EE1}" dt="2024-03-12T11:43:49.374" v="551"/>
          <ac:picMkLst>
            <pc:docMk/>
            <pc:sldMk cId="953579531" sldId="281"/>
            <ac:picMk id="17" creationId="{8AF9C98A-FFC0-BF9D-4C44-6E68D4E31B9F}"/>
          </ac:picMkLst>
        </pc:picChg>
        <pc:picChg chg="add del">
          <ac:chgData name="John Shorter" userId="755fde98-7d6a-4e3f-b457-9c24d3102ced" providerId="ADAL" clId="{F0585E9B-2C56-4E78-9616-DA90DBDB8EE1}" dt="2024-03-12T11:48:29.982" v="616" actId="478"/>
          <ac:picMkLst>
            <pc:docMk/>
            <pc:sldMk cId="953579531" sldId="281"/>
            <ac:picMk id="18" creationId="{DE00C02E-D51D-75F9-116B-5416CA04CE38}"/>
          </ac:picMkLst>
        </pc:picChg>
        <pc:picChg chg="add">
          <ac:chgData name="John Shorter" userId="755fde98-7d6a-4e3f-b457-9c24d3102ced" providerId="ADAL" clId="{F0585E9B-2C56-4E78-9616-DA90DBDB8EE1}" dt="2024-03-12T11:48:31.665" v="617"/>
          <ac:picMkLst>
            <pc:docMk/>
            <pc:sldMk cId="953579531" sldId="281"/>
            <ac:picMk id="19" creationId="{40A3D7EE-F4A9-6522-6C62-E582D8006F5C}"/>
          </ac:picMkLst>
        </pc:picChg>
        <pc:cxnChg chg="add mod">
          <ac:chgData name="John Shorter" userId="755fde98-7d6a-4e3f-b457-9c24d3102ced" providerId="ADAL" clId="{F0585E9B-2C56-4E78-9616-DA90DBDB8EE1}" dt="2024-03-12T11:43:49.374" v="551"/>
          <ac:cxnSpMkLst>
            <pc:docMk/>
            <pc:sldMk cId="953579531" sldId="281"/>
            <ac:cxnSpMk id="12" creationId="{9C2992B2-6B69-7924-1403-E745DCA0542B}"/>
          </ac:cxnSpMkLst>
        </pc:cxnChg>
        <pc:cxnChg chg="add mod">
          <ac:chgData name="John Shorter" userId="755fde98-7d6a-4e3f-b457-9c24d3102ced" providerId="ADAL" clId="{F0585E9B-2C56-4E78-9616-DA90DBDB8EE1}" dt="2024-03-12T11:43:49.374" v="551"/>
          <ac:cxnSpMkLst>
            <pc:docMk/>
            <pc:sldMk cId="953579531" sldId="281"/>
            <ac:cxnSpMk id="13" creationId="{F4498DF2-B5A1-481D-CC43-32A086E5F2D1}"/>
          </ac:cxnSpMkLst>
        </pc:cxnChg>
        <pc:cxnChg chg="add mod">
          <ac:chgData name="John Shorter" userId="755fde98-7d6a-4e3f-b457-9c24d3102ced" providerId="ADAL" clId="{F0585E9B-2C56-4E78-9616-DA90DBDB8EE1}" dt="2024-03-12T11:43:49.374" v="551"/>
          <ac:cxnSpMkLst>
            <pc:docMk/>
            <pc:sldMk cId="953579531" sldId="281"/>
            <ac:cxnSpMk id="14" creationId="{5C6BFF3E-39FF-58C5-6956-B04EF87A4E4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d73adf27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d73adf273f_0_102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d73adf273f_0_102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1944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5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8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461305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633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8443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37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88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690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4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647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2889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99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5015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1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72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0518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63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14300" dist="38100" dir="2700000" algn="tl">
              <a:srgbClr val="000000">
                <a:alpha val="2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pminder.org/data/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cdk-my.sharepoint.com/:x:/g/personal/johnsh_ruc_dk/ER90DKTVQfRErBM5qLkqsiIBuMJFrZGnQzKZQeD9LkXrjg?e=1SFPu0&amp;wdLOR=c869E54A9-F9E0-4DE3-A6BC-E289AB3AEAA0" TargetMode="External"/><Relationship Id="rId4" Type="http://schemas.openxmlformats.org/officeDocument/2006/relationships/hyperlink" Target="https://r-graph-galler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73adf273f_0_102"/>
          <p:cNvSpPr txBox="1">
            <a:spLocks noGrp="1"/>
          </p:cNvSpPr>
          <p:nvPr>
            <p:ph type="ctrTitle"/>
          </p:nvPr>
        </p:nvSpPr>
        <p:spPr>
          <a:xfrm>
            <a:off x="1228738" y="1122363"/>
            <a:ext cx="3699544" cy="4287836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Applied Data Science and visualization 2024</a:t>
            </a:r>
          </a:p>
        </p:txBody>
      </p:sp>
      <p:sp>
        <p:nvSpPr>
          <p:cNvPr id="67" name="Google Shape;67;g1d73adf273f_0_102"/>
          <p:cNvSpPr txBox="1">
            <a:spLocks noGrp="1"/>
          </p:cNvSpPr>
          <p:nvPr>
            <p:ph type="subTitle" idx="1"/>
          </p:nvPr>
        </p:nvSpPr>
        <p:spPr>
          <a:xfrm>
            <a:off x="5699886" y="1122363"/>
            <a:ext cx="2301113" cy="4287834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5</a:t>
            </a:r>
            <a:b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 Shorter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67D96-E4A7-CBBB-BA9D-E5F6E5E39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341-E7D6-DD47-7D11-C83C9A96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we learn last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7AE3-E61F-A340-9EF7-59DA55C2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ANOVAs are very simple in R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transformation is also easy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learned that non-parametric testing is also straightforward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43E5B-3DB2-C272-2308-9654C3E3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BD008-2150-0A11-C939-6B5887C7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25" y="2916529"/>
            <a:ext cx="3296110" cy="362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27C7AF-6039-DEEB-77B9-0124F37FD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66" y="2916528"/>
            <a:ext cx="2063402" cy="362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37AA-7F3E-A8B9-7DAA-EE9667A74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91" y="4020344"/>
            <a:ext cx="5553719" cy="22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1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D6AF-FA7D-E8AD-A926-F70E2302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we going to do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E1A2-0B4B-2AB7-FB38-90C65BB5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first going to discuss the mini-project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going to work much more with ANOVAs today, introducing more complicated designs, including interaction terms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we have time, we will then discuss how to analyze data that is numeric by numeric (Correlation and regression)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780BB-E461-9EDE-A89A-BA86582F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CB2C0-2BAC-7294-5057-348C3E22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A3D7EE-F4A9-6522-6C62-E582D800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9859"/>
            <a:ext cx="9144000" cy="39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7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84214-E23B-415B-C9C9-9656BDC67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81AE-06E2-4C34-0052-4A5A0F9F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Nice examples with </a:t>
            </a:r>
            <a:r>
              <a:rPr lang="en-US" sz="3200" dirty="0" err="1"/>
              <a:t>Anovas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835A-5226-BD06-13BF-DD9CC16F9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5FF6C-D739-8B12-07CA-9C45BE9A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197CD-8641-7F38-9A9E-B9F617853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57" y="1979042"/>
            <a:ext cx="4541013" cy="2566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2DFF37-25A6-DD19-370D-E98BF38DE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073" y="1979042"/>
            <a:ext cx="3630945" cy="22024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917D3B-E309-777B-E6A7-31E4AA461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749" y="4506056"/>
            <a:ext cx="3307592" cy="20719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ADFA64-08D7-EDDD-ACEE-5C95DEA56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92" y="4807003"/>
            <a:ext cx="4913942" cy="188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2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A7DD-2804-B460-CE3F-57455885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Nice examples from the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6C1A-C7A5-2F5C-4094-F68ED4DC1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E8A70-1314-5A18-C74E-0203A345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1DBD8A-DB40-C7C7-E814-C2151D2EC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23" y="1589937"/>
            <a:ext cx="2615559" cy="1748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9E1889-C456-DF6F-A148-3729EF0D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53" y="5131744"/>
            <a:ext cx="2489829" cy="16381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34DA7D-BEB6-9D0A-C986-C0627CE7C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763" y="2097088"/>
            <a:ext cx="4772321" cy="41513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21927A-A7F2-A3DE-9535-5CEC34DCF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40" y="3360840"/>
            <a:ext cx="2691642" cy="174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2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C49B-D0CD-9944-AEBE-24F0E342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get started and go to </a:t>
            </a:r>
            <a:r>
              <a:rPr lang="en-US" dirty="0" err="1"/>
              <a:t>moodle</a:t>
            </a:r>
            <a:r>
              <a:rPr lang="en-US" dirty="0"/>
              <a:t> and open the mini-project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53A7-D6D3-2C15-515D-C0A4D988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</a:t>
            </a:r>
            <a:r>
              <a:rPr lang="en-US" dirty="0"/>
              <a:t>  #Find data here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https://www.gapminder.org/data/</a:t>
            </a:r>
            <a:r>
              <a:rPr lang="en-US" dirty="0"/>
              <a:t> #Find data here</a:t>
            </a: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https://r-graph-gallery.com/</a:t>
            </a:r>
            <a:r>
              <a:rPr lang="en-US" dirty="0"/>
              <a:t>	#Find plot ideas here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https://rucdk-my.sharepoint.com/:x:/g/personal/johnsh_ruc_dk/ER90DKTVQfRErBM5qLkqsiIBuMJFrZGnQzKZQeD9LkXrjg?e=1SFPu0&amp;wdLOR=c869E54A9-F9E0-4DE3-A6BC-E289AB3AEAA0</a:t>
            </a:r>
            <a:endParaRPr lang="en-US" dirty="0"/>
          </a:p>
          <a:p>
            <a:r>
              <a:rPr lang="en-US" b="1" dirty="0"/>
              <a:t>Fill in this sheet with your name and selected dataset before next lecture, March 20.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B609-505B-A236-7171-5A8ADF3D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5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20121</TotalTime>
  <Words>210</Words>
  <Application>Microsoft Office PowerPoint</Application>
  <PresentationFormat>On-screen Show (4:3)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Applied Data Science and visualization 2024</vt:lpstr>
      <vt:lpstr>What are we learn last time?</vt:lpstr>
      <vt:lpstr>What are we going to do today?</vt:lpstr>
      <vt:lpstr>PowerPoint Presentation</vt:lpstr>
      <vt:lpstr>Nice examples with Anovas</vt:lpstr>
      <vt:lpstr>Nice examples from the homework</vt:lpstr>
      <vt:lpstr>Let’s get started and go to moodle and open the mini-project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2023</dc:title>
  <dc:creator>johnsh@ruc.dk</dc:creator>
  <cp:lastModifiedBy>John Shorter</cp:lastModifiedBy>
  <cp:revision>12</cp:revision>
  <dcterms:created xsi:type="dcterms:W3CDTF">2004-01-16T12:32:58Z</dcterms:created>
  <dcterms:modified xsi:type="dcterms:W3CDTF">2024-03-13T10:05:37Z</dcterms:modified>
</cp:coreProperties>
</file>