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5" r:id="rId1"/>
  </p:sldMasterIdLst>
  <p:notesMasterIdLst>
    <p:notesMasterId r:id="rId9"/>
  </p:notesMasterIdLst>
  <p:sldIdLst>
    <p:sldId id="256" r:id="rId2"/>
    <p:sldId id="280" r:id="rId3"/>
    <p:sldId id="279" r:id="rId4"/>
    <p:sldId id="281" r:id="rId5"/>
    <p:sldId id="275" r:id="rId6"/>
    <p:sldId id="270" r:id="rId7"/>
    <p:sldId id="274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kesQ6md1hhK3AiIlepR4WO2Q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3adf273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73adf273f_0_10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d73adf273f_0_10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12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39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40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363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2691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46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84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55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744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7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35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8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53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12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70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53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1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3adf273f_0_102"/>
          <p:cNvSpPr txBox="1">
            <a:spLocks noGrp="1"/>
          </p:cNvSpPr>
          <p:nvPr>
            <p:ph type="ctrTitle"/>
          </p:nvPr>
        </p:nvSpPr>
        <p:spPr>
          <a:xfrm>
            <a:off x="1228738" y="1122363"/>
            <a:ext cx="3699544" cy="428783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 and visualization 2024</a:t>
            </a:r>
          </a:p>
        </p:txBody>
      </p:sp>
      <p:sp>
        <p:nvSpPr>
          <p:cNvPr id="67" name="Google Shape;67;g1d73adf273f_0_102"/>
          <p:cNvSpPr txBox="1">
            <a:spLocks noGrp="1"/>
          </p:cNvSpPr>
          <p:nvPr>
            <p:ph type="subTitle" idx="1"/>
          </p:nvPr>
        </p:nvSpPr>
        <p:spPr>
          <a:xfrm>
            <a:off x="5699886" y="1122363"/>
            <a:ext cx="2301113" cy="428783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6</a:t>
            </a: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1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 Shorter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67D96-E4A7-CBBB-BA9D-E5F6E5E39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341-E7D6-DD47-7D11-C83C9A96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did we learn last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7AE3-E61F-A340-9EF7-59DA55C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8999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set up a block design and control for variation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test for interactions using ANOVAs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3E5B-3DB2-C272-2308-9654C3E3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F52C6-0114-5E0D-5549-8791E6BC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3" y="4607664"/>
            <a:ext cx="8218811" cy="1098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05AC68-0681-4532-C6B6-DACB0001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2" y="2802819"/>
            <a:ext cx="7762714" cy="9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1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4214-E23B-415B-C9C9-9656BDC67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81AE-06E2-4C34-0052-4A5A0F9F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with blocking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835A-5226-BD06-13BF-DD9CC16F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4646145"/>
            <a:ext cx="7568093" cy="12371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allows us to report the main effect (Pasture) while averaging over the levels of Field. </a:t>
            </a:r>
          </a:p>
          <a:p>
            <a:r>
              <a:rPr lang="en-US" dirty="0"/>
              <a:t>Very important if we are trying to ‘control’ for a variable.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5FF6C-D739-8B12-07CA-9C45BE9A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0D6A1-D553-AE06-EC97-E2AF15A0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7" y="1730323"/>
            <a:ext cx="4605990" cy="272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15FC0-B5E3-80FB-8080-D41A157F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63" y="1917929"/>
            <a:ext cx="454405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0349-8654-13A2-CD6E-3DD750F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801557" cy="1478570"/>
          </a:xfrm>
        </p:spPr>
        <p:txBody>
          <a:bodyPr/>
          <a:lstStyle/>
          <a:p>
            <a:r>
              <a:rPr lang="en-US" dirty="0"/>
              <a:t>Nice examples from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716-12F1-0F73-369A-54BB9536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F6B0E-A3D8-9CFE-1D78-7FF990D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74F0E-1B61-C5EC-042D-85DD2468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6" y="1964987"/>
            <a:ext cx="3133037" cy="2151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E4DAD-116A-D1F2-1F68-49A43E8B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1" y="1615568"/>
            <a:ext cx="3801079" cy="244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86EFD-326A-E23F-FB66-7FD60FA3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76" y="4209667"/>
            <a:ext cx="3397934" cy="2507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4C3ED1-1542-120B-F04A-2DC82D08F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531" y="4188934"/>
            <a:ext cx="3801079" cy="25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5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7DD-2804-B460-CE3F-5745588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Nice examples from the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C1A-C7A5-2F5C-4094-F68ED4DC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8A70-1314-5A18-C74E-0203A34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C3699-75C5-AD38-DCC4-44D30825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72" y="1551909"/>
            <a:ext cx="3159011" cy="203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76039-1440-37D7-7B8A-3D38A25C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209" y="2664086"/>
            <a:ext cx="3572374" cy="4143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BF7CF-DDCB-0213-404B-1CADFD9DA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9" y="4114417"/>
            <a:ext cx="3315163" cy="2743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EFE7CD-53D7-6D5A-7072-6940F337B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262" y="2025833"/>
            <a:ext cx="4753638" cy="562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B5EA9F-9099-2D1C-1120-3D45C508A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19" y="3585586"/>
            <a:ext cx="471553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6AF-FA7D-E8AD-A926-F70E230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we going to do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E1A2-0B4B-2AB7-FB38-90C65BB5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097088"/>
            <a:ext cx="7616731" cy="398999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going to work with correlations and regressions, which is important if we are comparing numeric to numeric data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work through proportions and enrichments. This is primarily used if we are comparing categorical data to other categorical data. Chi-square tests are helpful!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spend the rest of the time on mini-projects.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your project is put on the shared excel sheet before you leave!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next class (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 3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we will discuss logistic regression. That is where an outcome is 0 or 1, or case and control. Plus, a little more time for mini-project work. 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80BB-E461-9EDE-A89A-BA86582F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49B-D0CD-9944-AEBE-24F0E342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get started on </a:t>
            </a:r>
            <a:r>
              <a:rPr lang="en-US" dirty="0" err="1"/>
              <a:t>ucloud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3A7-D6D3-2C15-515D-C0A4D988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B609-505B-A236-7171-5A8ADF3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23000</TotalTime>
  <Words>219</Words>
  <Application>Microsoft Office PowerPoint</Application>
  <PresentationFormat>On-screen Show (4:3)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Applied Data Science and visualization 2024</vt:lpstr>
      <vt:lpstr>What did we learn last time?</vt:lpstr>
      <vt:lpstr>Nice examples with blocking factors</vt:lpstr>
      <vt:lpstr>Nice examples from the homework</vt:lpstr>
      <vt:lpstr>Nice examples from the homework</vt:lpstr>
      <vt:lpstr>What are we going to do today?</vt:lpstr>
      <vt:lpstr>Let’s get started on ucloud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2023</dc:title>
  <dc:creator>johnsh@ruc.dk</dc:creator>
  <cp:lastModifiedBy>John Shorter</cp:lastModifiedBy>
  <cp:revision>18</cp:revision>
  <dcterms:created xsi:type="dcterms:W3CDTF">2004-01-16T12:32:58Z</dcterms:created>
  <dcterms:modified xsi:type="dcterms:W3CDTF">2024-03-20T15:51:40Z</dcterms:modified>
</cp:coreProperties>
</file>