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1" r:id="rId4"/>
    <p:sldId id="259" r:id="rId5"/>
    <p:sldId id="262" r:id="rId6"/>
    <p:sldId id="258" r:id="rId7"/>
    <p:sldId id="260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80" d="100"/>
          <a:sy n="80" d="100"/>
        </p:scale>
        <p:origin x="-10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9294C5F-5AB2-4A66-8BAD-638682A1DFFE}" type="datetimeFigureOut">
              <a:rPr lang="es-CO" smtClean="0"/>
              <a:t>03/02/2013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C5F-5AB2-4A66-8BAD-638682A1DFFE}" type="datetimeFigureOut">
              <a:rPr lang="es-CO" smtClean="0"/>
              <a:t>03/02/2013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C5F-5AB2-4A66-8BAD-638682A1DFFE}" type="datetimeFigureOut">
              <a:rPr lang="es-CO" smtClean="0"/>
              <a:t>03/02/2013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C5F-5AB2-4A66-8BAD-638682A1DFFE}" type="datetimeFigureOut">
              <a:rPr lang="es-CO" smtClean="0"/>
              <a:t>03/02/2013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C5F-5AB2-4A66-8BAD-638682A1DFFE}" type="datetimeFigureOut">
              <a:rPr lang="es-CO" smtClean="0"/>
              <a:t>03/02/2013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C5F-5AB2-4A66-8BAD-638682A1DFFE}" type="datetimeFigureOut">
              <a:rPr lang="es-CO" smtClean="0"/>
              <a:t>03/02/2013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C5F-5AB2-4A66-8BAD-638682A1DFFE}" type="datetimeFigureOut">
              <a:rPr lang="es-CO" smtClean="0"/>
              <a:t>03/02/2013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C5F-5AB2-4A66-8BAD-638682A1DFFE}" type="datetimeFigureOut">
              <a:rPr lang="es-CO" smtClean="0"/>
              <a:t>03/02/2013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C5F-5AB2-4A66-8BAD-638682A1DFFE}" type="datetimeFigureOut">
              <a:rPr lang="es-CO" smtClean="0"/>
              <a:t>03/02/2013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C9294C5F-5AB2-4A66-8BAD-638682A1DFFE}" type="datetimeFigureOut">
              <a:rPr lang="es-CO" smtClean="0"/>
              <a:t>03/02/2013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C9294C5F-5AB2-4A66-8BAD-638682A1DFFE}" type="datetimeFigureOut">
              <a:rPr lang="es-CO" smtClean="0"/>
              <a:t>03/02/2013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9294C5F-5AB2-4A66-8BAD-638682A1DFFE}" type="datetimeFigureOut">
              <a:rPr lang="es-CO" smtClean="0"/>
              <a:t>03/02/2013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CO" sz="6000" dirty="0" smtClean="0"/>
              <a:t>Introducción  Bootstrap</a:t>
            </a:r>
            <a:endParaRPr lang="es-CO" sz="6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s-CO" dirty="0"/>
              <a:t>HTML, CSS y </a:t>
            </a:r>
            <a:r>
              <a:rPr lang="es-CO" dirty="0" err="1"/>
              <a:t>Javascript</a:t>
            </a:r>
            <a:r>
              <a:rPr lang="es-CO" dirty="0"/>
              <a:t> simple y flexible para componentes e interacciones de interfaz de usuarios populares.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1115616" y="5301208"/>
            <a:ext cx="20317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@Jandrey15</a:t>
            </a:r>
            <a:endParaRPr lang="es-ES" sz="2800" b="1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28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1027242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Diseño Responsive</a:t>
            </a:r>
            <a:br>
              <a:rPr lang="es-CO" b="1" dirty="0"/>
            </a:br>
            <a:endParaRPr lang="es-CO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5"/>
            <a:ext cx="7128792" cy="4351047"/>
          </a:xfrm>
        </p:spPr>
      </p:pic>
    </p:spTree>
    <p:extLst>
      <p:ext uri="{BB962C8B-B14F-4D97-AF65-F5344CB8AC3E}">
        <p14:creationId xmlns:p14="http://schemas.microsoft.com/office/powerpoint/2010/main" val="185636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72816"/>
            <a:ext cx="5400600" cy="4448005"/>
          </a:xfrm>
        </p:spPr>
      </p:pic>
    </p:spTree>
    <p:extLst>
      <p:ext uri="{BB962C8B-B14F-4D97-AF65-F5344CB8AC3E}">
        <p14:creationId xmlns:p14="http://schemas.microsoft.com/office/powerpoint/2010/main" val="28297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Gracias…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395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Trabajaremos con Sublime Text 2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Packages que necesitaremos para trabajar con Bootstrap </a:t>
            </a:r>
            <a:r>
              <a:rPr lang="es-CO" dirty="0" smtClean="0"/>
              <a:t>twitter. 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899592" y="5733256"/>
            <a:ext cx="2031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8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@Jandrey15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993409"/>
            <a:ext cx="4484381" cy="324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Instalar manualmente</a:t>
            </a:r>
            <a:endParaRPr lang="es-CO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3384376" cy="2939402"/>
          </a:xfr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149080"/>
            <a:ext cx="4248472" cy="20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Ejemplos básicos</a:t>
            </a:r>
            <a:br>
              <a:rPr lang="es-CO" dirty="0" smtClean="0"/>
            </a:br>
            <a:r>
              <a:rPr lang="es-CO" dirty="0" smtClean="0"/>
              <a:t> de Bootstrap</a:t>
            </a:r>
            <a:endParaRPr lang="es-CO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348880"/>
            <a:ext cx="6196013" cy="3034877"/>
          </a:xfrm>
        </p:spPr>
      </p:pic>
      <p:sp>
        <p:nvSpPr>
          <p:cNvPr id="4" name="3 Rectángulo"/>
          <p:cNvSpPr/>
          <p:nvPr/>
        </p:nvSpPr>
        <p:spPr>
          <a:xfrm>
            <a:off x="827584" y="5786100"/>
            <a:ext cx="2031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8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@Jandrey15</a:t>
            </a:r>
          </a:p>
        </p:txBody>
      </p:sp>
    </p:spTree>
    <p:extLst>
      <p:ext uri="{BB962C8B-B14F-4D97-AF65-F5344CB8AC3E}">
        <p14:creationId xmlns:p14="http://schemas.microsoft.com/office/powerpoint/2010/main" val="23987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por defecto</a:t>
            </a:r>
            <a:endParaRPr lang="es-CO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320108"/>
            <a:ext cx="6196013" cy="3202034"/>
          </a:xfrm>
        </p:spPr>
      </p:pic>
    </p:spTree>
    <p:extLst>
      <p:ext uri="{BB962C8B-B14F-4D97-AF65-F5344CB8AC3E}">
        <p14:creationId xmlns:p14="http://schemas.microsoft.com/office/powerpoint/2010/main" val="9301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Trabajando con </a:t>
            </a:r>
            <a:r>
              <a:rPr lang="es-CO" dirty="0" smtClean="0"/>
              <a:t>las grid</a:t>
            </a:r>
            <a:endParaRPr lang="es-CO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322920"/>
            <a:ext cx="6196013" cy="3196410"/>
          </a:xfrm>
        </p:spPr>
      </p:pic>
      <p:sp>
        <p:nvSpPr>
          <p:cNvPr id="4" name="3 Rectángulo"/>
          <p:cNvSpPr/>
          <p:nvPr/>
        </p:nvSpPr>
        <p:spPr>
          <a:xfrm>
            <a:off x="812098" y="5733256"/>
            <a:ext cx="2031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8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@Jandrey15</a:t>
            </a:r>
          </a:p>
        </p:txBody>
      </p:sp>
    </p:spTree>
    <p:extLst>
      <p:ext uri="{BB962C8B-B14F-4D97-AF65-F5344CB8AC3E}">
        <p14:creationId xmlns:p14="http://schemas.microsoft.com/office/powerpoint/2010/main" val="17301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Ejemplos</a:t>
            </a:r>
            <a:endParaRPr lang="es-CO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772816"/>
            <a:ext cx="3744416" cy="4338309"/>
          </a:xfrm>
        </p:spPr>
      </p:pic>
    </p:spTree>
    <p:extLst>
      <p:ext uri="{BB962C8B-B14F-4D97-AF65-F5344CB8AC3E}">
        <p14:creationId xmlns:p14="http://schemas.microsoft.com/office/powerpoint/2010/main" val="23289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Diseño Fluid</a:t>
            </a:r>
            <a:endParaRPr lang="es-CO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03" y="2119313"/>
            <a:ext cx="5206556" cy="3603625"/>
          </a:xfrm>
        </p:spPr>
      </p:pic>
    </p:spTree>
    <p:extLst>
      <p:ext uri="{BB962C8B-B14F-4D97-AF65-F5344CB8AC3E}">
        <p14:creationId xmlns:p14="http://schemas.microsoft.com/office/powerpoint/2010/main" val="23011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16832"/>
            <a:ext cx="4383006" cy="4020773"/>
          </a:xfrm>
        </p:spPr>
      </p:pic>
    </p:spTree>
    <p:extLst>
      <p:ext uri="{BB962C8B-B14F-4D97-AF65-F5344CB8AC3E}">
        <p14:creationId xmlns:p14="http://schemas.microsoft.com/office/powerpoint/2010/main" val="16950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81</TotalTime>
  <Words>62</Words>
  <Application>Microsoft Office PowerPoint</Application>
  <PresentationFormat>Presentación en pantalla 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Chincheta</vt:lpstr>
      <vt:lpstr>Introducción  Bootstrap</vt:lpstr>
      <vt:lpstr>Trabajaremos con Sublime Text 2</vt:lpstr>
      <vt:lpstr>Instalar manualmente</vt:lpstr>
      <vt:lpstr>Ejemplos básicos  de Bootstrap</vt:lpstr>
      <vt:lpstr>Ejemplo por defecto</vt:lpstr>
      <vt:lpstr>Trabajando con las grid</vt:lpstr>
      <vt:lpstr>Ejemplos</vt:lpstr>
      <vt:lpstr>Diseño Fluid</vt:lpstr>
      <vt:lpstr>Ejemplo</vt:lpstr>
      <vt:lpstr>Diseño Responsive </vt:lpstr>
      <vt:lpstr>Ejemplo</vt:lpstr>
      <vt:lpstr>Gracias…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 Bootstrap</dc:title>
  <dc:creator>ANDREY</dc:creator>
  <cp:lastModifiedBy>ANDREY</cp:lastModifiedBy>
  <cp:revision>10</cp:revision>
  <dcterms:created xsi:type="dcterms:W3CDTF">2013-01-28T12:32:44Z</dcterms:created>
  <dcterms:modified xsi:type="dcterms:W3CDTF">2013-02-03T17:16:08Z</dcterms:modified>
</cp:coreProperties>
</file>