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1" r:id="rId4"/>
    <p:sldId id="259" r:id="rId5"/>
    <p:sldId id="262" r:id="rId6"/>
    <p:sldId id="258" r:id="rId7"/>
    <p:sldId id="260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80" d="100"/>
          <a:sy n="80" d="100"/>
        </p:scale>
        <p:origin x="-1086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C9294C5F-5AB2-4A66-8BAD-638682A1DFFE}" type="datetimeFigureOut">
              <a:rPr lang="es-CO" smtClean="0"/>
              <a:t>23/02/2013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99B283C4-2CE7-4F32-9719-5168817A074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4C5F-5AB2-4A66-8BAD-638682A1DFFE}" type="datetimeFigureOut">
              <a:rPr lang="es-CO" smtClean="0"/>
              <a:t>23/02/2013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83C4-2CE7-4F32-9719-5168817A074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4C5F-5AB2-4A66-8BAD-638682A1DFFE}" type="datetimeFigureOut">
              <a:rPr lang="es-CO" smtClean="0"/>
              <a:t>23/02/2013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83C4-2CE7-4F32-9719-5168817A074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4C5F-5AB2-4A66-8BAD-638682A1DFFE}" type="datetimeFigureOut">
              <a:rPr lang="es-CO" smtClean="0"/>
              <a:t>23/02/2013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83C4-2CE7-4F32-9719-5168817A074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4C5F-5AB2-4A66-8BAD-638682A1DFFE}" type="datetimeFigureOut">
              <a:rPr lang="es-CO" smtClean="0"/>
              <a:t>23/02/2013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83C4-2CE7-4F32-9719-5168817A074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4C5F-5AB2-4A66-8BAD-638682A1DFFE}" type="datetimeFigureOut">
              <a:rPr lang="es-CO" smtClean="0"/>
              <a:t>23/02/2013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83C4-2CE7-4F32-9719-5168817A074F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4C5F-5AB2-4A66-8BAD-638682A1DFFE}" type="datetimeFigureOut">
              <a:rPr lang="es-CO" smtClean="0"/>
              <a:t>23/02/2013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83C4-2CE7-4F32-9719-5168817A074F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4C5F-5AB2-4A66-8BAD-638682A1DFFE}" type="datetimeFigureOut">
              <a:rPr lang="es-CO" smtClean="0"/>
              <a:t>23/02/2013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83C4-2CE7-4F32-9719-5168817A074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4C5F-5AB2-4A66-8BAD-638682A1DFFE}" type="datetimeFigureOut">
              <a:rPr lang="es-CO" smtClean="0"/>
              <a:t>23/02/2013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83C4-2CE7-4F32-9719-5168817A074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C9294C5F-5AB2-4A66-8BAD-638682A1DFFE}" type="datetimeFigureOut">
              <a:rPr lang="es-CO" smtClean="0"/>
              <a:t>23/02/2013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99B283C4-2CE7-4F32-9719-5168817A074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C9294C5F-5AB2-4A66-8BAD-638682A1DFFE}" type="datetimeFigureOut">
              <a:rPr lang="es-CO" smtClean="0"/>
              <a:t>23/02/2013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99B283C4-2CE7-4F32-9719-5168817A074F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C9294C5F-5AB2-4A66-8BAD-638682A1DFFE}" type="datetimeFigureOut">
              <a:rPr lang="es-CO" smtClean="0"/>
              <a:t>23/02/2013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99B283C4-2CE7-4F32-9719-5168817A074F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907704" y="2420888"/>
            <a:ext cx="5184576" cy="1656184"/>
          </a:xfrm>
        </p:spPr>
        <p:txBody>
          <a:bodyPr>
            <a:noAutofit/>
          </a:bodyPr>
          <a:lstStyle/>
          <a:p>
            <a:r>
              <a:rPr lang="es-CO" sz="6000" dirty="0" smtClean="0"/>
              <a:t>Base CSS</a:t>
            </a:r>
            <a:endParaRPr lang="es-CO" sz="6000" dirty="0"/>
          </a:p>
        </p:txBody>
      </p:sp>
      <p:sp>
        <p:nvSpPr>
          <p:cNvPr id="4" name="3 Rectángulo"/>
          <p:cNvSpPr/>
          <p:nvPr/>
        </p:nvSpPr>
        <p:spPr>
          <a:xfrm>
            <a:off x="1115616" y="5301208"/>
            <a:ext cx="20317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@Jandrey15</a:t>
            </a:r>
            <a:endParaRPr lang="es-ES" sz="2800" b="1" dirty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282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1052736"/>
            <a:ext cx="6965245" cy="1027242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Formulario de búsqueda</a:t>
            </a:r>
            <a:br>
              <a:rPr lang="es-CO" b="1" dirty="0"/>
            </a:br>
            <a:r>
              <a:rPr lang="es-CO" b="1" dirty="0"/>
              <a:t/>
            </a:r>
            <a:br>
              <a:rPr lang="es-CO" b="1" dirty="0"/>
            </a:br>
            <a:endParaRPr lang="es-CO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40768"/>
            <a:ext cx="6984776" cy="4629974"/>
          </a:xfrm>
        </p:spPr>
      </p:pic>
    </p:spTree>
    <p:extLst>
      <p:ext uri="{BB962C8B-B14F-4D97-AF65-F5344CB8AC3E}">
        <p14:creationId xmlns:p14="http://schemas.microsoft.com/office/powerpoint/2010/main" val="185636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620688"/>
            <a:ext cx="6965245" cy="1202485"/>
          </a:xfrm>
        </p:spPr>
        <p:txBody>
          <a:bodyPr/>
          <a:lstStyle/>
          <a:p>
            <a:r>
              <a:rPr lang="es-CO" b="1" dirty="0"/>
              <a:t>Formulario en línea</a:t>
            </a:r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84784"/>
            <a:ext cx="7344816" cy="4727354"/>
          </a:xfrm>
        </p:spPr>
      </p:pic>
    </p:spTree>
    <p:extLst>
      <p:ext uri="{BB962C8B-B14F-4D97-AF65-F5344CB8AC3E}">
        <p14:creationId xmlns:p14="http://schemas.microsoft.com/office/powerpoint/2010/main" val="282979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404664"/>
            <a:ext cx="6965245" cy="1202485"/>
          </a:xfrm>
        </p:spPr>
        <p:txBody>
          <a:bodyPr/>
          <a:lstStyle/>
          <a:p>
            <a:r>
              <a:rPr lang="es-CO" b="1" dirty="0"/>
              <a:t>Forma horizontal</a:t>
            </a: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40768"/>
            <a:ext cx="6120680" cy="4772418"/>
          </a:xfrm>
        </p:spPr>
      </p:pic>
    </p:spTree>
    <p:extLst>
      <p:ext uri="{BB962C8B-B14F-4D97-AF65-F5344CB8AC3E}">
        <p14:creationId xmlns:p14="http://schemas.microsoft.com/office/powerpoint/2010/main" val="403956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Gracias…..</a:t>
            </a:r>
            <a:endParaRPr lang="es-CO" dirty="0"/>
          </a:p>
        </p:txBody>
      </p:sp>
      <p:sp>
        <p:nvSpPr>
          <p:cNvPr id="4" name="3 Rectángulo"/>
          <p:cNvSpPr/>
          <p:nvPr/>
        </p:nvSpPr>
        <p:spPr>
          <a:xfrm>
            <a:off x="899592" y="2466711"/>
            <a:ext cx="7200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400" b="1" dirty="0" err="1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Twitter</a:t>
            </a:r>
            <a:r>
              <a:rPr lang="es-ES" sz="44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@</a:t>
            </a:r>
            <a:r>
              <a:rPr lang="es-ES" sz="44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Jandrey15</a:t>
            </a:r>
          </a:p>
          <a:p>
            <a:pPr algn="ctr"/>
            <a:r>
              <a:rPr lang="es-ES" sz="44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https://github.com/johnsi15</a:t>
            </a:r>
            <a:endParaRPr lang="es-ES" sz="4400" b="1" dirty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510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600" dirty="0" smtClean="0"/>
              <a:t>Tipografía</a:t>
            </a:r>
            <a:endParaRPr lang="es-CO" sz="6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Por defecto </a:t>
            </a:r>
            <a:r>
              <a:rPr lang="es-CO" dirty="0" err="1" smtClean="0"/>
              <a:t>Bootstrap</a:t>
            </a:r>
            <a:r>
              <a:rPr lang="es-CO" dirty="0" smtClean="0"/>
              <a:t> trabaja con </a:t>
            </a:r>
            <a:r>
              <a:rPr lang="es-CO" dirty="0" err="1" smtClean="0"/>
              <a:t>font-size</a:t>
            </a:r>
            <a:r>
              <a:rPr lang="es-CO" dirty="0" smtClean="0"/>
              <a:t> 14px.</a:t>
            </a:r>
          </a:p>
          <a:p>
            <a:r>
              <a:rPr lang="es-CO" dirty="0" smtClean="0"/>
              <a:t>&lt;p&gt; texto…&lt;/p&gt;</a:t>
            </a:r>
          </a:p>
          <a:p>
            <a:r>
              <a:rPr lang="es-CO" dirty="0"/>
              <a:t>&lt;p </a:t>
            </a:r>
            <a:r>
              <a:rPr lang="es-CO" dirty="0" err="1"/>
              <a:t>class</a:t>
            </a:r>
            <a:r>
              <a:rPr lang="es-CO" dirty="0"/>
              <a:t>="lead</a:t>
            </a:r>
            <a:r>
              <a:rPr lang="es-CO" dirty="0" smtClean="0"/>
              <a:t>"&gt; texto….&lt;/p&gt;</a:t>
            </a:r>
          </a:p>
          <a:p>
            <a:r>
              <a:rPr lang="es-CO" dirty="0" smtClean="0"/>
              <a:t>&lt;p&gt; &lt;</a:t>
            </a:r>
            <a:r>
              <a:rPr lang="es-CO" dirty="0" err="1" smtClean="0"/>
              <a:t>small</a:t>
            </a:r>
            <a:r>
              <a:rPr lang="es-CO" dirty="0" smtClean="0"/>
              <a:t>&gt; texto… &lt;/</a:t>
            </a:r>
            <a:r>
              <a:rPr lang="es-CO" dirty="0" err="1" smtClean="0"/>
              <a:t>small</a:t>
            </a:r>
            <a:r>
              <a:rPr lang="es-CO" dirty="0" smtClean="0"/>
              <a:t>&gt; &lt;/p&gt;</a:t>
            </a:r>
            <a:endParaRPr lang="es-CO" dirty="0"/>
          </a:p>
        </p:txBody>
      </p:sp>
      <p:sp>
        <p:nvSpPr>
          <p:cNvPr id="4" name="3 Rectángulo"/>
          <p:cNvSpPr/>
          <p:nvPr/>
        </p:nvSpPr>
        <p:spPr>
          <a:xfrm>
            <a:off x="899592" y="5733256"/>
            <a:ext cx="2031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8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@Jandrey15</a:t>
            </a:r>
          </a:p>
        </p:txBody>
      </p:sp>
    </p:spTree>
    <p:extLst>
      <p:ext uri="{BB962C8B-B14F-4D97-AF65-F5344CB8AC3E}">
        <p14:creationId xmlns:p14="http://schemas.microsoft.com/office/powerpoint/2010/main" val="14701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692696"/>
            <a:ext cx="5616623" cy="541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3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620688"/>
            <a:ext cx="6965245" cy="1202485"/>
          </a:xfrm>
        </p:spPr>
        <p:txBody>
          <a:bodyPr>
            <a:normAutofit/>
          </a:bodyPr>
          <a:lstStyle/>
          <a:p>
            <a:r>
              <a:rPr lang="es-CO" dirty="0" smtClean="0"/>
              <a:t>Listas</a:t>
            </a:r>
            <a:endParaRPr lang="es-CO" dirty="0"/>
          </a:p>
        </p:txBody>
      </p:sp>
      <p:sp>
        <p:nvSpPr>
          <p:cNvPr id="4" name="3 Rectángulo"/>
          <p:cNvSpPr/>
          <p:nvPr/>
        </p:nvSpPr>
        <p:spPr>
          <a:xfrm>
            <a:off x="827584" y="5786100"/>
            <a:ext cx="2031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8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@Jandrey15</a:t>
            </a:r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471885"/>
            <a:ext cx="3528392" cy="4781172"/>
          </a:xfrm>
        </p:spPr>
      </p:pic>
    </p:spTree>
    <p:extLst>
      <p:ext uri="{BB962C8B-B14F-4D97-AF65-F5344CB8AC3E}">
        <p14:creationId xmlns:p14="http://schemas.microsoft.com/office/powerpoint/2010/main" val="239871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1" y="817582"/>
            <a:ext cx="7056783" cy="1819330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Tablas</a:t>
            </a:r>
            <a:br>
              <a:rPr lang="es-CO" dirty="0" smtClean="0"/>
            </a:br>
            <a:r>
              <a:rPr lang="es-CO" b="1" dirty="0"/>
              <a:t>Estilos predeterminados</a:t>
            </a:r>
            <a:br>
              <a:rPr lang="es-CO" b="1" dirty="0"/>
            </a:br>
            <a:endParaRPr lang="es-CO" dirty="0"/>
          </a:p>
        </p:txBody>
      </p:sp>
      <p:pic>
        <p:nvPicPr>
          <p:cNvPr id="7" name="6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348880"/>
            <a:ext cx="3265692" cy="3672408"/>
          </a:xfrm>
        </p:spPr>
      </p:pic>
    </p:spTree>
    <p:extLst>
      <p:ext uri="{BB962C8B-B14F-4D97-AF65-F5344CB8AC3E}">
        <p14:creationId xmlns:p14="http://schemas.microsoft.com/office/powerpoint/2010/main" val="93010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/>
              <a:t>Clases opcionales</a:t>
            </a:r>
            <a:br>
              <a:rPr lang="es-CO" b="1" dirty="0"/>
            </a:br>
            <a:endParaRPr lang="es-CO" dirty="0"/>
          </a:p>
        </p:txBody>
      </p:sp>
      <p:sp>
        <p:nvSpPr>
          <p:cNvPr id="4" name="3 Rectángulo"/>
          <p:cNvSpPr/>
          <p:nvPr/>
        </p:nvSpPr>
        <p:spPr>
          <a:xfrm>
            <a:off x="812098" y="5733256"/>
            <a:ext cx="2031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8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@Jandrey15</a:t>
            </a:r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543419"/>
            <a:ext cx="4832279" cy="4189837"/>
          </a:xfrm>
        </p:spPr>
      </p:pic>
    </p:spTree>
    <p:extLst>
      <p:ext uri="{BB962C8B-B14F-4D97-AF65-F5344CB8AC3E}">
        <p14:creationId xmlns:p14="http://schemas.microsoft.com/office/powerpoint/2010/main" val="173016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620688"/>
            <a:ext cx="6965245" cy="1202485"/>
          </a:xfrm>
        </p:spPr>
        <p:txBody>
          <a:bodyPr/>
          <a:lstStyle/>
          <a:p>
            <a:r>
              <a:rPr lang="es-CO" dirty="0" smtClean="0"/>
              <a:t>Tablas con Bordes</a:t>
            </a:r>
            <a:endParaRPr lang="es-CO" dirty="0"/>
          </a:p>
        </p:txBody>
      </p:sp>
      <p:pic>
        <p:nvPicPr>
          <p:cNvPr id="7" name="6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628800"/>
            <a:ext cx="5197973" cy="4444857"/>
          </a:xfrm>
        </p:spPr>
      </p:pic>
      <p:sp>
        <p:nvSpPr>
          <p:cNvPr id="8" name="7 Rectángulo"/>
          <p:cNvSpPr/>
          <p:nvPr/>
        </p:nvSpPr>
        <p:spPr>
          <a:xfrm>
            <a:off x="827584" y="5805264"/>
            <a:ext cx="1440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@Jandrey15</a:t>
            </a:r>
          </a:p>
        </p:txBody>
      </p:sp>
    </p:spTree>
    <p:extLst>
      <p:ext uri="{BB962C8B-B14F-4D97-AF65-F5344CB8AC3E}">
        <p14:creationId xmlns:p14="http://schemas.microsoft.com/office/powerpoint/2010/main" val="232893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692696"/>
            <a:ext cx="6965245" cy="1202485"/>
          </a:xfrm>
        </p:spPr>
        <p:txBody>
          <a:bodyPr/>
          <a:lstStyle/>
          <a:p>
            <a:r>
              <a:rPr lang="es-CO" dirty="0" smtClean="0"/>
              <a:t>Tabla </a:t>
            </a:r>
            <a:r>
              <a:rPr lang="es-CO" dirty="0" err="1" smtClean="0"/>
              <a:t>Hover</a:t>
            </a:r>
            <a:endParaRPr lang="es-CO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769637"/>
            <a:ext cx="4752528" cy="4467675"/>
          </a:xfrm>
        </p:spPr>
      </p:pic>
      <p:sp>
        <p:nvSpPr>
          <p:cNvPr id="6" name="5 Rectángulo"/>
          <p:cNvSpPr/>
          <p:nvPr/>
        </p:nvSpPr>
        <p:spPr>
          <a:xfrm>
            <a:off x="755576" y="5805264"/>
            <a:ext cx="1373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@Jandrey15</a:t>
            </a:r>
          </a:p>
        </p:txBody>
      </p:sp>
    </p:spTree>
    <p:extLst>
      <p:ext uri="{BB962C8B-B14F-4D97-AF65-F5344CB8AC3E}">
        <p14:creationId xmlns:p14="http://schemas.microsoft.com/office/powerpoint/2010/main" val="230112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692696"/>
            <a:ext cx="3744416" cy="5383248"/>
          </a:xfrm>
        </p:spPr>
      </p:pic>
      <p:sp>
        <p:nvSpPr>
          <p:cNvPr id="6" name="5 Rectángulo"/>
          <p:cNvSpPr/>
          <p:nvPr/>
        </p:nvSpPr>
        <p:spPr>
          <a:xfrm>
            <a:off x="827584" y="5445224"/>
            <a:ext cx="1728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@Jandrey15</a:t>
            </a:r>
          </a:p>
        </p:txBody>
      </p:sp>
    </p:spTree>
    <p:extLst>
      <p:ext uri="{BB962C8B-B14F-4D97-AF65-F5344CB8AC3E}">
        <p14:creationId xmlns:p14="http://schemas.microsoft.com/office/powerpoint/2010/main" val="169507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214</TotalTime>
  <Words>82</Words>
  <Application>Microsoft Office PowerPoint</Application>
  <PresentationFormat>Presentación en pantalla (4:3)</PresentationFormat>
  <Paragraphs>25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Chincheta</vt:lpstr>
      <vt:lpstr>Base CSS</vt:lpstr>
      <vt:lpstr>Tipografía</vt:lpstr>
      <vt:lpstr>Presentación de PowerPoint</vt:lpstr>
      <vt:lpstr>Listas</vt:lpstr>
      <vt:lpstr>Tablas Estilos predeterminados </vt:lpstr>
      <vt:lpstr>Clases opcionales </vt:lpstr>
      <vt:lpstr>Tablas con Bordes</vt:lpstr>
      <vt:lpstr>Tabla Hover</vt:lpstr>
      <vt:lpstr>Presentación de PowerPoint</vt:lpstr>
      <vt:lpstr>Formulario de búsqueda  </vt:lpstr>
      <vt:lpstr>Formulario en línea</vt:lpstr>
      <vt:lpstr>Forma horizontal</vt:lpstr>
      <vt:lpstr>Gracias…..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 Bootstrap</dc:title>
  <dc:creator>ANDREY</dc:creator>
  <cp:lastModifiedBy>ANDREY</cp:lastModifiedBy>
  <cp:revision>24</cp:revision>
  <dcterms:created xsi:type="dcterms:W3CDTF">2013-01-28T12:32:44Z</dcterms:created>
  <dcterms:modified xsi:type="dcterms:W3CDTF">2013-02-23T16:57:24Z</dcterms:modified>
</cp:coreProperties>
</file>