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59" r:id="rId5"/>
    <p:sldId id="262" r:id="rId6"/>
    <p:sldId id="258" r:id="rId7"/>
    <p:sldId id="260" r:id="rId8"/>
    <p:sldId id="263" r:id="rId9"/>
    <p:sldId id="268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80" d="100"/>
          <a:sy n="80" d="100"/>
        </p:scale>
        <p:origin x="-10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9294C5F-5AB2-4A66-8BAD-638682A1DFFE}" type="datetimeFigureOut">
              <a:rPr lang="es-CO" smtClean="0"/>
              <a:t>23/03/2013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23/03/2013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23/03/2013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23/03/2013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23/03/2013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23/03/2013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23/03/2013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23/03/2013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23/03/2013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9294C5F-5AB2-4A66-8BAD-638682A1DFFE}" type="datetimeFigureOut">
              <a:rPr lang="es-CO" smtClean="0"/>
              <a:t>23/03/2013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C9294C5F-5AB2-4A66-8BAD-638682A1DFFE}" type="datetimeFigureOut">
              <a:rPr lang="es-CO" smtClean="0"/>
              <a:t>23/03/2013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9294C5F-5AB2-4A66-8BAD-638682A1DFFE}" type="datetimeFigureOut">
              <a:rPr lang="es-CO" smtClean="0"/>
              <a:t>23/03/2013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07704" y="2420888"/>
            <a:ext cx="5184576" cy="1656184"/>
          </a:xfrm>
        </p:spPr>
        <p:txBody>
          <a:bodyPr>
            <a:noAutofit/>
          </a:bodyPr>
          <a:lstStyle/>
          <a:p>
            <a:r>
              <a:rPr lang="es-CO" sz="6000" dirty="0" smtClean="0"/>
              <a:t>Base CSS</a:t>
            </a:r>
            <a:r>
              <a:rPr lang="es-CO" sz="6000" smtClean="0"/>
              <a:t/>
            </a:r>
            <a:br>
              <a:rPr lang="es-CO" sz="6000" smtClean="0"/>
            </a:br>
            <a:r>
              <a:rPr lang="es-CO" sz="6000" smtClean="0"/>
              <a:t>Siguiendo.</a:t>
            </a:r>
            <a:r>
              <a:rPr lang="es-CO" sz="6000" smtClean="0"/>
              <a:t>…</a:t>
            </a:r>
            <a:endParaRPr lang="es-CO" sz="6000" dirty="0"/>
          </a:p>
        </p:txBody>
      </p:sp>
      <p:sp>
        <p:nvSpPr>
          <p:cNvPr id="4" name="3 Rectángulo"/>
          <p:cNvSpPr/>
          <p:nvPr/>
        </p:nvSpPr>
        <p:spPr>
          <a:xfrm>
            <a:off x="1115616" y="5301208"/>
            <a:ext cx="20317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  <a:endParaRPr lang="es-ES" sz="2800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28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20688"/>
            <a:ext cx="6965245" cy="1202485"/>
          </a:xfrm>
        </p:spPr>
        <p:txBody>
          <a:bodyPr>
            <a:normAutofit/>
          </a:bodyPr>
          <a:lstStyle/>
          <a:p>
            <a:r>
              <a:rPr lang="es-CO" sz="6600" dirty="0" smtClean="0"/>
              <a:t>Botones</a:t>
            </a:r>
            <a:endParaRPr lang="es-CO" sz="6600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6798246" cy="4094139"/>
          </a:xfrm>
        </p:spPr>
      </p:pic>
      <p:sp>
        <p:nvSpPr>
          <p:cNvPr id="4" name="3 Rectángulo"/>
          <p:cNvSpPr/>
          <p:nvPr/>
        </p:nvSpPr>
        <p:spPr>
          <a:xfrm>
            <a:off x="899592" y="5733256"/>
            <a:ext cx="2031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</p:txBody>
      </p:sp>
    </p:spTree>
    <p:extLst>
      <p:ext uri="{BB962C8B-B14F-4D97-AF65-F5344CB8AC3E}">
        <p14:creationId xmlns:p14="http://schemas.microsoft.com/office/powerpoint/2010/main" val="14701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85453" y="476672"/>
            <a:ext cx="6965245" cy="1008112"/>
          </a:xfrm>
        </p:spPr>
        <p:txBody>
          <a:bodyPr>
            <a:normAutofit/>
          </a:bodyPr>
          <a:lstStyle/>
          <a:p>
            <a:r>
              <a:rPr lang="es-CO" dirty="0" smtClean="0"/>
              <a:t>Tipo de Botones</a:t>
            </a:r>
            <a:endParaRPr lang="es-CO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98385"/>
            <a:ext cx="6582694" cy="4696481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611560" y="5877272"/>
            <a:ext cx="24149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</p:txBody>
      </p:sp>
    </p:spTree>
    <p:extLst>
      <p:ext uri="{BB962C8B-B14F-4D97-AF65-F5344CB8AC3E}">
        <p14:creationId xmlns:p14="http://schemas.microsoft.com/office/powerpoint/2010/main" val="32744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965245" cy="1202485"/>
          </a:xfrm>
        </p:spPr>
        <p:txBody>
          <a:bodyPr>
            <a:normAutofit/>
          </a:bodyPr>
          <a:lstStyle/>
          <a:p>
            <a:r>
              <a:rPr lang="es-CO" dirty="0" smtClean="0"/>
              <a:t>Tamaño de Botones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827584" y="5786100"/>
            <a:ext cx="2031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272808" cy="3810462"/>
          </a:xfrm>
        </p:spPr>
      </p:pic>
    </p:spTree>
    <p:extLst>
      <p:ext uri="{BB962C8B-B14F-4D97-AF65-F5344CB8AC3E}">
        <p14:creationId xmlns:p14="http://schemas.microsoft.com/office/powerpoint/2010/main" val="23987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1" y="817582"/>
            <a:ext cx="7056783" cy="1819330"/>
          </a:xfrm>
        </p:spPr>
        <p:txBody>
          <a:bodyPr>
            <a:normAutofit/>
          </a:bodyPr>
          <a:lstStyle/>
          <a:p>
            <a:r>
              <a:rPr lang="es-CO" dirty="0" smtClean="0"/>
              <a:t>Botones Desactivados</a:t>
            </a:r>
            <a:r>
              <a:rPr lang="es-CO" b="1" dirty="0"/>
              <a:t/>
            </a:r>
            <a:br>
              <a:rPr lang="es-CO" b="1" dirty="0"/>
            </a:b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7421454" cy="3744416"/>
          </a:xfrm>
        </p:spPr>
      </p:pic>
      <p:sp>
        <p:nvSpPr>
          <p:cNvPr id="6" name="5 Rectángulo"/>
          <p:cNvSpPr/>
          <p:nvPr/>
        </p:nvSpPr>
        <p:spPr>
          <a:xfrm>
            <a:off x="827584" y="5786100"/>
            <a:ext cx="2031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</p:txBody>
      </p:sp>
    </p:spTree>
    <p:extLst>
      <p:ext uri="{BB962C8B-B14F-4D97-AF65-F5344CB8AC3E}">
        <p14:creationId xmlns:p14="http://schemas.microsoft.com/office/powerpoint/2010/main" val="9301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/>
              <a:t>Imágenes</a:t>
            </a:r>
            <a:r>
              <a:rPr lang="es-CO" b="1" dirty="0"/>
              <a:t/>
            </a:r>
            <a:br>
              <a:rPr lang="es-CO" b="1" dirty="0"/>
            </a:b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812098" y="5733256"/>
            <a:ext cx="2031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36" y="1772815"/>
            <a:ext cx="7480880" cy="3855607"/>
          </a:xfrm>
        </p:spPr>
      </p:pic>
    </p:spTree>
    <p:extLst>
      <p:ext uri="{BB962C8B-B14F-4D97-AF65-F5344CB8AC3E}">
        <p14:creationId xmlns:p14="http://schemas.microsoft.com/office/powerpoint/2010/main" val="17301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404665"/>
            <a:ext cx="6965245" cy="792087"/>
          </a:xfrm>
        </p:spPr>
        <p:txBody>
          <a:bodyPr>
            <a:normAutofit/>
          </a:bodyPr>
          <a:lstStyle/>
          <a:p>
            <a:r>
              <a:rPr lang="es-CO" dirty="0" smtClean="0"/>
              <a:t>Iconos</a:t>
            </a:r>
            <a:endParaRPr lang="es-CO" dirty="0"/>
          </a:p>
        </p:txBody>
      </p:sp>
      <p:sp>
        <p:nvSpPr>
          <p:cNvPr id="8" name="7 Rectángulo"/>
          <p:cNvSpPr/>
          <p:nvPr/>
        </p:nvSpPr>
        <p:spPr>
          <a:xfrm>
            <a:off x="827584" y="5805264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17110"/>
            <a:ext cx="7489588" cy="4588154"/>
          </a:xfrm>
        </p:spPr>
      </p:pic>
    </p:spTree>
    <p:extLst>
      <p:ext uri="{BB962C8B-B14F-4D97-AF65-F5344CB8AC3E}">
        <p14:creationId xmlns:p14="http://schemas.microsoft.com/office/powerpoint/2010/main" val="23289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755576" y="5805264"/>
            <a:ext cx="1373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52735"/>
            <a:ext cx="7632848" cy="3855475"/>
          </a:xfrm>
        </p:spPr>
      </p:pic>
    </p:spTree>
    <p:extLst>
      <p:ext uri="{BB962C8B-B14F-4D97-AF65-F5344CB8AC3E}">
        <p14:creationId xmlns:p14="http://schemas.microsoft.com/office/powerpoint/2010/main" val="23011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Gracias…..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899592" y="2466711"/>
            <a:ext cx="7200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b="1" dirty="0" err="1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Twitter</a:t>
            </a:r>
            <a:r>
              <a:rPr lang="es-ES" sz="4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  <a:p>
            <a:pPr algn="ctr"/>
            <a:r>
              <a:rPr lang="es-ES" sz="44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https://github.com/johnsi15</a:t>
            </a:r>
          </a:p>
        </p:txBody>
      </p:sp>
    </p:spTree>
    <p:extLst>
      <p:ext uri="{BB962C8B-B14F-4D97-AF65-F5344CB8AC3E}">
        <p14:creationId xmlns:p14="http://schemas.microsoft.com/office/powerpoint/2010/main" val="30351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298</TotalTime>
  <Words>38</Words>
  <Application>Microsoft Office PowerPoint</Application>
  <PresentationFormat>Presentación en pantalla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Chincheta</vt:lpstr>
      <vt:lpstr>Base CSS Siguiendo.…</vt:lpstr>
      <vt:lpstr>Botones</vt:lpstr>
      <vt:lpstr>Tipo de Botones</vt:lpstr>
      <vt:lpstr>Tamaño de Botones</vt:lpstr>
      <vt:lpstr>Botones Desactivados </vt:lpstr>
      <vt:lpstr>Imágenes </vt:lpstr>
      <vt:lpstr>Iconos</vt:lpstr>
      <vt:lpstr>Presentación de PowerPoint</vt:lpstr>
      <vt:lpstr>Gracias…..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 Bootstrap</dc:title>
  <dc:creator>ANDREY</dc:creator>
  <cp:lastModifiedBy>ANDREY</cp:lastModifiedBy>
  <cp:revision>31</cp:revision>
  <dcterms:created xsi:type="dcterms:W3CDTF">2013-01-28T12:32:44Z</dcterms:created>
  <dcterms:modified xsi:type="dcterms:W3CDTF">2013-03-23T19:32:57Z</dcterms:modified>
</cp:coreProperties>
</file>