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8" r:id="rId8"/>
    <p:sldId id="267" r:id="rId9"/>
    <p:sldId id="266" r:id="rId10"/>
    <p:sldId id="270" r:id="rId11"/>
    <p:sldId id="271" r:id="rId12"/>
    <p:sldId id="273" r:id="rId13"/>
    <p:sldId id="272" r:id="rId14"/>
    <p:sldId id="275" r:id="rId15"/>
    <p:sldId id="274" r:id="rId16"/>
    <p:sldId id="276" r:id="rId17"/>
    <p:sldId id="260" r:id="rId18"/>
    <p:sldId id="26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6/build-your-own-ai-chatbot-from-scratch/" TargetMode="External"/><Relationship Id="rId3" Type="http://schemas.openxmlformats.org/officeDocument/2006/relationships/hyperlink" Target="https://towardsdatascience.com/how-to-build-your-own-chatbot-using-deep-learning-bb41f970e281" TargetMode="External"/><Relationship Id="rId7" Type="http://schemas.openxmlformats.org/officeDocument/2006/relationships/hyperlink" Target="https://github.com/tflearn/tflearn/blob/master/examples/images/convnet_cifar10.py" TargetMode="External"/><Relationship Id="rId2" Type="http://schemas.openxmlformats.org/officeDocument/2006/relationships/hyperlink" Target="https://shanebarker.com/blog/deep-learning-chatbot/#4_Select_the_Type_of_Chat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flearn.org/layers/core/" TargetMode="External"/><Relationship Id="rId5" Type="http://schemas.openxmlformats.org/officeDocument/2006/relationships/hyperlink" Target="http://tflearn.org/examples/" TargetMode="External"/><Relationship Id="rId4" Type="http://schemas.openxmlformats.org/officeDocument/2006/relationships/hyperlink" Target="https://github.com/aliannejadi/ClariQ/tree/master/dat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>UE19CS343 – Topics in Deep learning </a:t>
            </a:r>
            <a:br>
              <a:rPr lang="en-US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88864"/>
          </a:xfrm>
        </p:spPr>
        <p:txBody>
          <a:bodyPr>
            <a:normAutofit/>
          </a:bodyPr>
          <a:lstStyle/>
          <a:p>
            <a:pPr algn="l"/>
            <a:r>
              <a:rPr lang="en-IN" dirty="0" err="1"/>
              <a:t>Pr</a:t>
            </a:r>
            <a:r>
              <a:rPr lang="en-US" dirty="0" err="1"/>
              <a:t>oject</a:t>
            </a:r>
            <a:r>
              <a:rPr lang="en-US" dirty="0"/>
              <a:t> Title :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</a:p>
          <a:p>
            <a:pPr algn="l"/>
            <a:r>
              <a:rPr lang="en-US" dirty="0" smtClean="0"/>
              <a:t>Project ID: 19</a:t>
            </a:r>
          </a:p>
          <a:p>
            <a:pPr algn="l"/>
            <a:r>
              <a:rPr lang="en-US" dirty="0" smtClean="0"/>
              <a:t>Project Team: Mihir Soni     	      PES2UG19CS232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MD </a:t>
            </a:r>
            <a:r>
              <a:rPr lang="en-US" dirty="0" err="1" smtClean="0"/>
              <a:t>Mushtaq</a:t>
            </a:r>
            <a:r>
              <a:rPr lang="en-US" dirty="0" smtClean="0"/>
              <a:t>  	</a:t>
            </a:r>
            <a:r>
              <a:rPr lang="en-US" smtClean="0"/>
              <a:t>      PES2UG19CS226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</a:t>
            </a:r>
            <a:r>
              <a:rPr lang="en-US" dirty="0" err="1" smtClean="0"/>
              <a:t>Suravarjhula</a:t>
            </a:r>
            <a:r>
              <a:rPr lang="en-US" dirty="0" smtClean="0"/>
              <a:t> </a:t>
            </a:r>
            <a:r>
              <a:rPr lang="en-US" dirty="0" err="1" smtClean="0"/>
              <a:t>Sasira</a:t>
            </a:r>
            <a:r>
              <a:rPr lang="en-US" dirty="0" smtClean="0"/>
              <a:t>  PES2UG19CS415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79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3" y="2292865"/>
            <a:ext cx="9427350" cy="25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0" y="1930400"/>
            <a:ext cx="8666297" cy="32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" y="1775357"/>
            <a:ext cx="856417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96401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41" y="1687596"/>
            <a:ext cx="6558229" cy="44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2" y="2432438"/>
            <a:ext cx="9440174" cy="24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used a simple DNN in our </a:t>
            </a:r>
            <a:r>
              <a:rPr lang="en-IN" dirty="0" err="1" smtClean="0"/>
              <a:t>chatbot</a:t>
            </a:r>
            <a:r>
              <a:rPr lang="en-IN" dirty="0" smtClean="0"/>
              <a:t> with only 3 fully connected dense layers.</a:t>
            </a:r>
          </a:p>
          <a:p>
            <a:r>
              <a:rPr lang="en-IN" dirty="0" err="1" smtClean="0"/>
              <a:t>Softmax</a:t>
            </a:r>
            <a:r>
              <a:rPr lang="en-IN" dirty="0" smtClean="0"/>
              <a:t> activation function was used.</a:t>
            </a:r>
          </a:p>
          <a:p>
            <a:r>
              <a:rPr lang="en-IN" dirty="0" smtClean="0"/>
              <a:t>With this we have achieved 98.22% accuracy, so there was no need for a more complex and possibly more accurate network.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29" y="3888595"/>
            <a:ext cx="6824939" cy="9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Applications/Use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used by companies in the customer service field to reduce manpower and result in significant cost-cuts by having all the common problems faced by the company handled by the </a:t>
            </a:r>
            <a:r>
              <a:rPr lang="en-IN" dirty="0" err="1" smtClean="0"/>
              <a:t>Chatbot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Chatbot</a:t>
            </a:r>
            <a:r>
              <a:rPr lang="en-IN" dirty="0" smtClean="0"/>
              <a:t> can be used to automate multiple functions in a mobile handheld device (</a:t>
            </a:r>
            <a:r>
              <a:rPr lang="en-IN" dirty="0"/>
              <a:t>G</a:t>
            </a:r>
            <a:r>
              <a:rPr lang="en-IN" dirty="0" smtClean="0"/>
              <a:t>oogle assistant and </a:t>
            </a:r>
            <a:r>
              <a:rPr lang="en-IN" dirty="0" err="1" smtClean="0"/>
              <a:t>Siri</a:t>
            </a:r>
            <a:r>
              <a:rPr lang="en-IN" dirty="0" smtClean="0"/>
              <a:t> are two examples of this).</a:t>
            </a:r>
          </a:p>
          <a:p>
            <a:r>
              <a:rPr lang="en-IN" dirty="0" smtClean="0"/>
              <a:t>Can be used to book tickets in a cinema hall in a much more convenient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4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https://shanebarker.com/blog/deep-learning-chatbot/#</a:t>
            </a:r>
            <a:r>
              <a:rPr lang="en-IN" dirty="0" smtClean="0">
                <a:hlinkClick r:id="rId2"/>
              </a:rPr>
              <a:t>4_Select_the_Type_of_Chatbot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towardsdatascience.com/how-to-build-your-own-chatbot-using-deep-learning-bb41f970e281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github.com/aliannejadi/ClariQ/tree/master/data</a:t>
            </a:r>
            <a:endParaRPr lang="en-IN" dirty="0" smtClean="0"/>
          </a:p>
          <a:p>
            <a:r>
              <a:rPr lang="en-IN" dirty="0">
                <a:hlinkClick r:id="rId5"/>
              </a:rPr>
              <a:t>http://tflearn.org/examples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>
                <a:hlinkClick r:id="rId6"/>
              </a:rPr>
              <a:t>http://tflearn.org/layers/core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github.com/tflearn/tflearn/blob/master/examples/images/convnet_cifar10.py</a:t>
            </a:r>
            <a:endParaRPr lang="en-IN" dirty="0" smtClean="0"/>
          </a:p>
          <a:p>
            <a:r>
              <a:rPr lang="en-IN" dirty="0">
                <a:hlinkClick r:id="rId8"/>
              </a:rPr>
              <a:t>https://www.analyticsvidhya.com/blog/2021/06/build-your-own-ai-chatbot-from-scratch</a:t>
            </a:r>
            <a:r>
              <a:rPr lang="en-IN" dirty="0" smtClean="0">
                <a:hlinkClick r:id="rId8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21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 smtClean="0"/>
              <a:t>            </a:t>
            </a:r>
          </a:p>
          <a:p>
            <a:pPr marL="0" indent="0">
              <a:buNone/>
            </a:pPr>
            <a:r>
              <a:rPr lang="en-IN" sz="5400" dirty="0"/>
              <a:t>	</a:t>
            </a:r>
            <a:r>
              <a:rPr lang="en-IN" sz="5400" dirty="0" smtClean="0"/>
              <a:t>				 			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976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Problem Statement </a:t>
            </a:r>
          </a:p>
          <a:p>
            <a:r>
              <a:rPr lang="en-IN" dirty="0"/>
              <a:t>Scope and Feasibility study </a:t>
            </a:r>
          </a:p>
          <a:p>
            <a:r>
              <a:rPr lang="en-IN" dirty="0"/>
              <a:t>Applications/Use cases </a:t>
            </a:r>
          </a:p>
          <a:p>
            <a:r>
              <a:rPr lang="en-IN" dirty="0"/>
              <a:t>Expected Deliverables </a:t>
            </a:r>
          </a:p>
          <a:p>
            <a:r>
              <a:rPr lang="en-IN" dirty="0"/>
              <a:t>Any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0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problem statement it to create a </a:t>
            </a:r>
            <a:r>
              <a:rPr lang="en-IN" dirty="0" err="1" smtClean="0"/>
              <a:t>Chatbot</a:t>
            </a:r>
            <a:r>
              <a:rPr lang="en-IN" dirty="0" smtClean="0"/>
              <a:t> </a:t>
            </a:r>
            <a:r>
              <a:rPr lang="en-IN" dirty="0" smtClean="0"/>
              <a:t>for laptop related issues using </a:t>
            </a:r>
            <a:r>
              <a:rPr lang="en-IN" dirty="0" smtClean="0"/>
              <a:t>deep learning techniques.</a:t>
            </a:r>
            <a:endParaRPr lang="en-IN" dirty="0"/>
          </a:p>
          <a:p>
            <a:r>
              <a:rPr lang="en-IN" dirty="0" smtClean="0"/>
              <a:t>Our goal is to create a user-friendly </a:t>
            </a:r>
            <a:r>
              <a:rPr lang="en-IN" dirty="0" err="1" smtClean="0"/>
              <a:t>chatbot</a:t>
            </a:r>
            <a:r>
              <a:rPr lang="en-IN" dirty="0" smtClean="0"/>
              <a:t> that can be used to answer simple question when conversing with customers in a customer service environment.</a:t>
            </a:r>
          </a:p>
          <a:p>
            <a:r>
              <a:rPr lang="en-IN" dirty="0" smtClean="0"/>
              <a:t>A majority of customer service requests are usually common requests and as such if it is one of the common reasons it can be directly be solved by the </a:t>
            </a:r>
            <a:r>
              <a:rPr lang="en-IN" dirty="0" err="1" smtClean="0"/>
              <a:t>chatbot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the case that it isn’t a common request it can be redirected to an agent who can resolve the issue directly.</a:t>
            </a:r>
          </a:p>
          <a:p>
            <a:r>
              <a:rPr lang="en-IN" dirty="0" smtClean="0"/>
              <a:t>This will help cut down required manpower and costs for companies by a considerable amount.</a:t>
            </a:r>
          </a:p>
          <a:p>
            <a:r>
              <a:rPr lang="en-IN" dirty="0" smtClean="0"/>
              <a:t>We will </a:t>
            </a:r>
            <a:r>
              <a:rPr lang="en-IN" dirty="0" smtClean="0"/>
              <a:t>be using </a:t>
            </a:r>
            <a:r>
              <a:rPr lang="en-IN" dirty="0" smtClean="0"/>
              <a:t>a simple DNN </a:t>
            </a:r>
            <a:r>
              <a:rPr lang="en-IN" dirty="0" smtClean="0"/>
              <a:t>algorithm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2133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1035682" cy="4491715"/>
          </a:xfrm>
        </p:spPr>
      </p:pic>
    </p:spTree>
    <p:extLst>
      <p:ext uri="{BB962C8B-B14F-4D97-AF65-F5344CB8AC3E}">
        <p14:creationId xmlns:p14="http://schemas.microsoft.com/office/powerpoint/2010/main" val="7685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and Feasibility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3297"/>
            <a:ext cx="8596668" cy="48880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Preparation </a:t>
            </a:r>
            <a:r>
              <a:rPr lang="en-US" dirty="0"/>
              <a:t>&amp; Understanding the data </a:t>
            </a:r>
            <a:r>
              <a:rPr lang="en-US" dirty="0" smtClean="0"/>
              <a:t>structure</a:t>
            </a:r>
            <a:endParaRPr lang="en-US" dirty="0"/>
          </a:p>
          <a:p>
            <a:r>
              <a:rPr lang="en-US" dirty="0" smtClean="0"/>
              <a:t>Data Reshaping: Creating message-response pairs, data cleaning, etc.</a:t>
            </a:r>
            <a:endParaRPr lang="en-US" dirty="0"/>
          </a:p>
          <a:p>
            <a:r>
              <a:rPr lang="en-US" dirty="0"/>
              <a:t>Data Preprocessing: Splitting the data into train and validation sets </a:t>
            </a:r>
          </a:p>
          <a:p>
            <a:r>
              <a:rPr lang="en-US" dirty="0"/>
              <a:t>Select the Type of </a:t>
            </a:r>
            <a:r>
              <a:rPr lang="en-US" dirty="0" err="1" smtClean="0"/>
              <a:t>Chatbot</a:t>
            </a:r>
            <a:r>
              <a:rPr lang="en-IN" dirty="0"/>
              <a:t>: Generative or </a:t>
            </a:r>
            <a:r>
              <a:rPr lang="en-IN" dirty="0" smtClean="0"/>
              <a:t>retrieval-based</a:t>
            </a:r>
            <a:endParaRPr lang="en-US" dirty="0"/>
          </a:p>
          <a:p>
            <a:r>
              <a:rPr lang="en-US" dirty="0" smtClean="0"/>
              <a:t>Create a model and begin training</a:t>
            </a:r>
          </a:p>
          <a:p>
            <a:r>
              <a:rPr lang="en-IN" dirty="0" smtClean="0"/>
              <a:t>Tracking </a:t>
            </a:r>
            <a:r>
              <a:rPr lang="en-IN" dirty="0"/>
              <a:t>the </a:t>
            </a:r>
            <a:r>
              <a:rPr lang="en-IN" dirty="0" smtClean="0"/>
              <a:t>training Process</a:t>
            </a:r>
            <a:endParaRPr lang="en-IN" dirty="0"/>
          </a:p>
          <a:p>
            <a:r>
              <a:rPr lang="en-US" dirty="0" smtClean="0"/>
              <a:t>Adding </a:t>
            </a:r>
            <a:r>
              <a:rPr lang="en-US" dirty="0"/>
              <a:t>it to an Application</a:t>
            </a:r>
          </a:p>
          <a:p>
            <a:r>
              <a:rPr lang="en-IN" dirty="0" smtClean="0"/>
              <a:t>Deploying </a:t>
            </a:r>
            <a:r>
              <a:rPr lang="en-IN" dirty="0" err="1"/>
              <a:t>T</a:t>
            </a:r>
            <a:r>
              <a:rPr lang="en-IN" dirty="0" err="1" smtClean="0"/>
              <a:t>ensorFlow</a:t>
            </a:r>
            <a:r>
              <a:rPr lang="en-IN" dirty="0" smtClean="0"/>
              <a:t> model</a:t>
            </a:r>
          </a:p>
          <a:p>
            <a:r>
              <a:rPr lang="en-IN" dirty="0" smtClean="0"/>
              <a:t>Testing the resultant </a:t>
            </a:r>
            <a:r>
              <a:rPr lang="en-IN" dirty="0" err="1" smtClean="0"/>
              <a:t>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9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138" y="1168135"/>
            <a:ext cx="5277587" cy="1952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55296"/>
            <a:ext cx="775443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8" y="2059557"/>
            <a:ext cx="9104185" cy="31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7" y="1822835"/>
            <a:ext cx="5760704" cy="45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57" y="1795048"/>
            <a:ext cx="8731845" cy="34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1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411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            UE19CS343 – Topics in Deep learning  </vt:lpstr>
      <vt:lpstr>Outline</vt:lpstr>
      <vt:lpstr>Problem Statement</vt:lpstr>
      <vt:lpstr>PowerPoint Presentation</vt:lpstr>
      <vt:lpstr>Scope and Feasibility study</vt:lpstr>
      <vt:lpstr>Implementation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Implementation (Cont..)</vt:lpstr>
      <vt:lpstr>Accuracy</vt:lpstr>
      <vt:lpstr>Applications/Use cases</vt:lpstr>
      <vt:lpstr>Literature Survey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UE19CS343 – Topics in Deep learning</dc:title>
  <dc:creator>Mihir Soni</dc:creator>
  <cp:lastModifiedBy>Mihir Soni</cp:lastModifiedBy>
  <cp:revision>12</cp:revision>
  <dcterms:created xsi:type="dcterms:W3CDTF">2022-02-15T22:03:15Z</dcterms:created>
  <dcterms:modified xsi:type="dcterms:W3CDTF">2022-04-27T00:11:15Z</dcterms:modified>
</cp:coreProperties>
</file>