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  <p:sldId id="264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ED3"/>
    <a:srgbClr val="D9BED7"/>
    <a:srgbClr val="B9CFD9"/>
    <a:srgbClr val="F9C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Linear Time-Invariant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278350" cy="861420"/>
          </a:xfrm>
        </p:spPr>
        <p:txBody>
          <a:bodyPr/>
          <a:lstStyle/>
          <a:p>
            <a:r>
              <a:rPr lang="en-US" altLang="zh-TW" dirty="0"/>
              <a:t>Response to Arbitrary Signal and Frequency 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9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igh-pass filter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44" y="2532682"/>
            <a:ext cx="3917975" cy="39116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2528992"/>
            <a:ext cx="3921671" cy="39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3" y="2601669"/>
            <a:ext cx="4864543" cy="38072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01669"/>
            <a:ext cx="4862208" cy="38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3" y="2601669"/>
            <a:ext cx="4864542" cy="38072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01669"/>
            <a:ext cx="4862208" cy="38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44" y="2532682"/>
            <a:ext cx="3917976" cy="391169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2528992"/>
            <a:ext cx="3921671" cy="39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 err="1" smtClean="0"/>
              <a:t>Ts</a:t>
            </a:r>
            <a:r>
              <a:rPr lang="en-US" altLang="zh-TW" dirty="0" smtClean="0"/>
              <a:t>=0.02	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Ts</a:t>
            </a:r>
            <a:r>
              <a:rPr lang="en-US" altLang="zh-TW" dirty="0" smtClean="0"/>
              <a:t>=0.3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3" y="2756367"/>
            <a:ext cx="4461729" cy="3492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50" y="2757822"/>
            <a:ext cx="4459872" cy="34905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12192" r="-248" b="67260"/>
          <a:stretch/>
        </p:blipFill>
        <p:spPr>
          <a:xfrm>
            <a:off x="5806550" y="1396048"/>
            <a:ext cx="36880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 numCol="1">
                <a:normAutofit/>
              </a:bodyPr>
              <a:lstStyle/>
              <a:p>
                <a:r>
                  <a:rPr lang="en-US" altLang="zh-TW" dirty="0" smtClean="0"/>
                  <a:t>Depend on </a:t>
                </a:r>
                <a:r>
                  <a:rPr lang="en-US" altLang="zh-TW" dirty="0" err="1" smtClean="0"/>
                  <a:t>Nyquist</a:t>
                </a:r>
                <a:r>
                  <a:rPr lang="en-US" altLang="zh-TW" dirty="0" smtClean="0"/>
                  <a:t>-Shannon sampling theorem</a:t>
                </a:r>
              </a:p>
              <a:p>
                <a:pPr lvl="1"/>
                <a:r>
                  <a:rPr lang="en-US" altLang="zh-TW" dirty="0" smtClean="0"/>
                  <a:t>Sampling time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err="1" smtClean="0"/>
                  <a:t>Ts</a:t>
                </a:r>
                <a:r>
                  <a:rPr lang="en-US" altLang="zh-TW" dirty="0" smtClean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=0.157</m:t>
                    </m:r>
                  </m:oMath>
                </a14:m>
                <a:r>
                  <a:rPr lang="en-US" altLang="zh-TW" dirty="0" smtClean="0"/>
                  <a:t>sec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t="12192" r="-248" b="67260"/>
          <a:stretch/>
        </p:blipFill>
        <p:spPr>
          <a:xfrm>
            <a:off x="5806550" y="1396048"/>
            <a:ext cx="36880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此次專案製作期間，進一步使用了</a:t>
                </a:r>
                <a:r>
                  <a:rPr lang="en-US" altLang="zh-TW" dirty="0" smtClean="0">
                    <a:latin typeface="+mn-lt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GUI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中較為進階的部分，如：子母視窗切換及傳值等等。使我學習到更多</a:t>
                </a:r>
                <a:r>
                  <a:rPr lang="en-US" altLang="zh-TW" dirty="0" smtClean="0">
                    <a:latin typeface="+mn-lt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GUI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的設計技巧。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此外，計算相位差的部分，在實作時發現因為離散的因素而導致計算上會產生極大的誤差，這點目前可以想到的解決方式，大概僅能依靠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及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sym typeface="Symbol" panose="05050102010706020507" pitchFamily="18" charset="2"/>
                  </a:rPr>
                  <a:t>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，並利用圖形去求出相關數值。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總體來說，藉由此次的專案，不僅能看見波形在各種系統下的變化，還讓我更加了解信號處理的基本過程，使得我受益良多。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308" r="-22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4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</a:p>
          <a:p>
            <a:r>
              <a:rPr lang="en-US" altLang="zh-TW" dirty="0" smtClean="0"/>
              <a:t>Tool</a:t>
            </a:r>
          </a:p>
          <a:p>
            <a:r>
              <a:rPr lang="en-US" altLang="zh-TW" dirty="0" smtClean="0"/>
              <a:t>Method</a:t>
            </a:r>
          </a:p>
          <a:p>
            <a:r>
              <a:rPr lang="en-US" altLang="zh-TW" dirty="0" smtClean="0"/>
              <a:t>GUI</a:t>
            </a:r>
          </a:p>
          <a:p>
            <a:r>
              <a:rPr lang="en-US" altLang="zh-TW" dirty="0" smtClean="0"/>
              <a:t>Analysis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86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 Time-Invariant System</a:t>
            </a:r>
          </a:p>
          <a:p>
            <a:pPr lvl="1"/>
            <a:r>
              <a:rPr lang="en-US" altLang="zh-TW" dirty="0" smtClean="0"/>
              <a:t>(A+B)(t)=A(t)+B(t) --Linear</a:t>
            </a:r>
          </a:p>
          <a:p>
            <a:pPr lvl="1"/>
            <a:r>
              <a:rPr lang="en-US" altLang="zh-TW" dirty="0" smtClean="0"/>
              <a:t>A(t)-&gt;B(t) &amp;&amp; A(t-1)-&gt;B(t-1) --Time-Invariant</a:t>
            </a:r>
          </a:p>
          <a:p>
            <a:r>
              <a:rPr lang="en-US" altLang="zh-TW" dirty="0"/>
              <a:t>Response to Arbitrary </a:t>
            </a:r>
            <a:r>
              <a:rPr lang="en-US" altLang="zh-TW" dirty="0" smtClean="0"/>
              <a:t>Signal</a:t>
            </a:r>
          </a:p>
          <a:p>
            <a:r>
              <a:rPr lang="en-US" altLang="zh-TW" dirty="0" smtClean="0"/>
              <a:t>Frequency </a:t>
            </a:r>
            <a:r>
              <a:rPr lang="en-US" altLang="zh-TW" dirty="0"/>
              <a:t>Response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46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</a:t>
            </a:r>
          </a:p>
          <a:p>
            <a:pPr lvl="1"/>
            <a:r>
              <a:rPr lang="en-US" altLang="zh-TW" dirty="0"/>
              <a:t>Eclipse IDE for Java Developers</a:t>
            </a:r>
          </a:p>
          <a:p>
            <a:pPr lvl="1"/>
            <a:r>
              <a:rPr lang="en-US" altLang="zh-TW" dirty="0"/>
              <a:t>Neon Release (4.6.0)</a:t>
            </a:r>
          </a:p>
          <a:p>
            <a:r>
              <a:rPr lang="en-US" altLang="zh-TW" dirty="0"/>
              <a:t>Programming Language</a:t>
            </a:r>
          </a:p>
          <a:p>
            <a:pPr lvl="1"/>
            <a:r>
              <a:rPr lang="en-US" altLang="zh-TW" dirty="0"/>
              <a:t>Java SE Development Kit 8u121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29" y="3500554"/>
            <a:ext cx="936688" cy="936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29" y="2224726"/>
            <a:ext cx="936000" cy="93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6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Response to Arbitrary Signal</a:t>
                </a:r>
              </a:p>
              <a:p>
                <a:pPr lvl="1"/>
                <a:r>
                  <a:rPr lang="en-US" altLang="zh-TW" dirty="0" smtClean="0"/>
                  <a:t>Convolution : y[n]=(x*h)[n]</a:t>
                </a:r>
              </a:p>
              <a:p>
                <a:r>
                  <a:rPr lang="en-US" altLang="zh-TW" dirty="0"/>
                  <a:t>Frequency </a:t>
                </a:r>
                <a:r>
                  <a:rPr lang="en-US" altLang="zh-TW" dirty="0" smtClean="0"/>
                  <a:t>Response</a:t>
                </a:r>
              </a:p>
              <a:p>
                <a:pPr lvl="1"/>
                <a:r>
                  <a:rPr lang="en-US" altLang="zh-TW" dirty="0" smtClean="0"/>
                  <a:t>Basic input : x[n]=sin(</a:t>
                </a:r>
                <a:r>
                  <a:rPr lang="en-US" altLang="zh-TW" dirty="0" err="1" smtClean="0"/>
                  <a:t>wn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Compare with Response y[n]</a:t>
                </a:r>
              </a:p>
              <a:p>
                <a:pPr lvl="2"/>
                <a:r>
                  <a:rPr lang="en-US" altLang="zh-TW" dirty="0" err="1" smtClean="0"/>
                  <a:t>Amptitude</a:t>
                </a:r>
                <a:r>
                  <a:rPr lang="en-US" altLang="zh-TW" dirty="0" smtClean="0"/>
                  <a:t> = max(y[n]),n=0,1,2,…,MAX</a:t>
                </a:r>
              </a:p>
              <a:p>
                <a:pPr lvl="2"/>
                <a:r>
                  <a:rPr lang="en-US" altLang="zh-TW" dirty="0" smtClean="0"/>
                  <a:t>Phase = w*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58" y="2407063"/>
            <a:ext cx="3688080" cy="2225040"/>
          </a:xfrm>
        </p:spPr>
      </p:pic>
      <p:sp>
        <p:nvSpPr>
          <p:cNvPr id="5" name="矩形 4"/>
          <p:cNvSpPr/>
          <p:nvPr/>
        </p:nvSpPr>
        <p:spPr>
          <a:xfrm>
            <a:off x="6210354" y="2651760"/>
            <a:ext cx="3840480" cy="859536"/>
          </a:xfrm>
          <a:prstGeom prst="rect">
            <a:avLst/>
          </a:prstGeom>
          <a:solidFill>
            <a:srgbClr val="F9C7C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10354" y="3519583"/>
            <a:ext cx="3840480" cy="448913"/>
          </a:xfrm>
          <a:prstGeom prst="rect">
            <a:avLst/>
          </a:prstGeom>
          <a:solidFill>
            <a:srgbClr val="B9CFD9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10354" y="3968496"/>
            <a:ext cx="3840480" cy="402336"/>
          </a:xfrm>
          <a:prstGeom prst="rect">
            <a:avLst/>
          </a:prstGeom>
          <a:solidFill>
            <a:srgbClr val="D9BED7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10354" y="4370832"/>
            <a:ext cx="3840480" cy="329184"/>
          </a:xfrm>
          <a:prstGeom prst="rect">
            <a:avLst/>
          </a:prstGeom>
          <a:solidFill>
            <a:srgbClr val="C3DED3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Input &amp; System state area</a:t>
            </a:r>
          </a:p>
          <a:p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setting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textfield</a:t>
            </a:r>
            <a:endParaRPr lang="en-US" altLang="zh-TW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 setting area</a:t>
            </a:r>
          </a:p>
          <a:p>
            <a:r>
              <a:rPr lang="en-US" altLang="zh-TW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Comfirm</a:t>
            </a:r>
            <a:r>
              <a:rPr lang="en-US" altLang="zh-TW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area</a:t>
            </a:r>
            <a:endParaRPr lang="zh-TW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3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GUI(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19" y="2328519"/>
            <a:ext cx="3688080" cy="22250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20" y="1340244"/>
            <a:ext cx="3688080" cy="18440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20" y="4071810"/>
            <a:ext cx="3688080" cy="1844040"/>
          </a:xfrm>
          <a:prstGeom prst="rect">
            <a:avLst/>
          </a:prstGeom>
        </p:spPr>
      </p:pic>
      <p:cxnSp>
        <p:nvCxnSpPr>
          <p:cNvPr id="8" name="直線單箭頭接點 7"/>
          <p:cNvCxnSpPr>
            <a:endCxn id="6" idx="1"/>
          </p:cNvCxnSpPr>
          <p:nvPr/>
        </p:nvCxnSpPr>
        <p:spPr>
          <a:xfrm>
            <a:off x="5210820" y="3250539"/>
            <a:ext cx="1385700" cy="1743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5" idx="1"/>
          </p:cNvCxnSpPr>
          <p:nvPr/>
        </p:nvCxnSpPr>
        <p:spPr>
          <a:xfrm flipV="1">
            <a:off x="5210820" y="2262264"/>
            <a:ext cx="1385700" cy="579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High-pass filter</a:t>
            </a:r>
          </a:p>
          <a:p>
            <a:r>
              <a:rPr lang="en-US" altLang="zh-TW" dirty="0" smtClean="0"/>
              <a:t>Low-pass filter</a:t>
            </a:r>
          </a:p>
          <a:p>
            <a:r>
              <a:rPr lang="en-US" altLang="zh-TW" dirty="0" smtClean="0"/>
              <a:t>Change </a:t>
            </a:r>
            <a:r>
              <a:rPr lang="en-US" altLang="zh-TW" dirty="0" err="1" smtClean="0"/>
              <a:t>Ts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3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High-pass filter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23" y="2601669"/>
            <a:ext cx="4864542" cy="38072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601669"/>
            <a:ext cx="4862206" cy="38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245</Words>
  <Application>Microsoft Office PowerPoint</Application>
  <PresentationFormat>寬螢幕</PresentationFormat>
  <Paragraphs>69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新細明體</vt:lpstr>
      <vt:lpstr>標楷體</vt:lpstr>
      <vt:lpstr>Arial</vt:lpstr>
      <vt:lpstr>Cambria Math</vt:lpstr>
      <vt:lpstr>Century Gothic</vt:lpstr>
      <vt:lpstr>Symbol</vt:lpstr>
      <vt:lpstr>Times New Roman</vt:lpstr>
      <vt:lpstr>Wingdings 3</vt:lpstr>
      <vt:lpstr>離子</vt:lpstr>
      <vt:lpstr>Linear Time-Invariant System Analysis</vt:lpstr>
      <vt:lpstr>Outline</vt:lpstr>
      <vt:lpstr>Purpose</vt:lpstr>
      <vt:lpstr>Tool</vt:lpstr>
      <vt:lpstr>Method</vt:lpstr>
      <vt:lpstr>GUI</vt:lpstr>
      <vt:lpstr>GUI(cont’)</vt:lpstr>
      <vt:lpstr>Analysis</vt:lpstr>
      <vt:lpstr>Analysis(cont’)</vt:lpstr>
      <vt:lpstr>Analysis(cont’)</vt:lpstr>
      <vt:lpstr>Analysis(cont’)</vt:lpstr>
      <vt:lpstr>Analysis(cont’)</vt:lpstr>
      <vt:lpstr>Analysis(cont’)</vt:lpstr>
      <vt:lpstr>Analysis(cont’)</vt:lpstr>
      <vt:lpstr>Analysis(cont’)</vt:lpstr>
      <vt:lpstr>Demo</vt:lpstr>
      <vt:lpstr>Review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Time-Invariant System Analysis</dc:title>
  <dc:creator>wu</dc:creator>
  <cp:lastModifiedBy>wu</cp:lastModifiedBy>
  <cp:revision>21</cp:revision>
  <dcterms:created xsi:type="dcterms:W3CDTF">2017-06-13T13:57:28Z</dcterms:created>
  <dcterms:modified xsi:type="dcterms:W3CDTF">2017-06-14T11:26:52Z</dcterms:modified>
</cp:coreProperties>
</file>