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954" r:id="rId5"/>
    <p:sldId id="1969" r:id="rId6"/>
    <p:sldId id="1970" r:id="rId7"/>
    <p:sldId id="1972" r:id="rId8"/>
    <p:sldId id="1973" r:id="rId9"/>
    <p:sldId id="1974" r:id="rId10"/>
    <p:sldId id="1976" r:id="rId11"/>
    <p:sldId id="1978" r:id="rId12"/>
    <p:sldId id="1964" r:id="rId13"/>
    <p:sldId id="1979" r:id="rId1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>
        <p:guide orient="horz" pos="60"/>
        <p:guide pos="24"/>
        <p:guide orient="horz" pos="80"/>
        <p:guide pos="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 Amalraj - I77655" userId="0729b793-e128-4483-b627-0a04e4c6ece5" providerId="ADAL" clId="{A7630013-46B3-43BC-88AA-8BEB8B6A9590}"/>
    <pc:docChg chg="delSld modSld">
      <pc:chgData name="Johnson Amalraj - I77655" userId="0729b793-e128-4483-b627-0a04e4c6ece5" providerId="ADAL" clId="{A7630013-46B3-43BC-88AA-8BEB8B6A9590}" dt="2025-06-16T06:11:09.683" v="118" actId="255"/>
      <pc:docMkLst>
        <pc:docMk/>
      </pc:docMkLst>
      <pc:sldChg chg="del">
        <pc:chgData name="Johnson Amalraj - I77655" userId="0729b793-e128-4483-b627-0a04e4c6ece5" providerId="ADAL" clId="{A7630013-46B3-43BC-88AA-8BEB8B6A9590}" dt="2025-06-16T06:09:23.761" v="0" actId="2696"/>
        <pc:sldMkLst>
          <pc:docMk/>
          <pc:sldMk cId="3966890240" sldId="1971"/>
        </pc:sldMkLst>
      </pc:sldChg>
      <pc:sldChg chg="modSp mod">
        <pc:chgData name="Johnson Amalraj - I77655" userId="0729b793-e128-4483-b627-0a04e4c6ece5" providerId="ADAL" clId="{A7630013-46B3-43BC-88AA-8BEB8B6A9590}" dt="2025-06-16T06:11:09.683" v="118" actId="255"/>
        <pc:sldMkLst>
          <pc:docMk/>
          <pc:sldMk cId="2934520406" sldId="1972"/>
        </pc:sldMkLst>
        <pc:spChg chg="mod">
          <ac:chgData name="Johnson Amalraj - I77655" userId="0729b793-e128-4483-b627-0a04e4c6ece5" providerId="ADAL" clId="{A7630013-46B3-43BC-88AA-8BEB8B6A9590}" dt="2025-06-16T06:11:09.683" v="118" actId="255"/>
          <ac:spMkLst>
            <pc:docMk/>
            <pc:sldMk cId="2934520406" sldId="1972"/>
            <ac:spMk id="18" creationId="{7BFC1360-D6EF-8ED5-6CCE-B30769117C90}"/>
          </ac:spMkLst>
        </pc:spChg>
      </pc:sldChg>
      <pc:sldChg chg="modSp mod">
        <pc:chgData name="Johnson Amalraj - I77655" userId="0729b793-e128-4483-b627-0a04e4c6ece5" providerId="ADAL" clId="{A7630013-46B3-43BC-88AA-8BEB8B6A9590}" dt="2025-06-16T06:09:39.123" v="11" actId="20577"/>
        <pc:sldMkLst>
          <pc:docMk/>
          <pc:sldMk cId="0" sldId="1979"/>
        </pc:sldMkLst>
        <pc:spChg chg="mod">
          <ac:chgData name="Johnson Amalraj - I77655" userId="0729b793-e128-4483-b627-0a04e4c6ece5" providerId="ADAL" clId="{A7630013-46B3-43BC-88AA-8BEB8B6A9590}" dt="2025-06-16T06:09:39.123" v="11" actId="20577"/>
          <ac:spMkLst>
            <pc:docMk/>
            <pc:sldMk cId="0" sldId="19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F750018-A4D6-1844-ABEB-36F07231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54FF79-E97B-4A45-8531-09115531EF4A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6C4752-EFF3-2B44-8E4B-F4DEFD9A25AA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3BFC65E3-DBEB-1842-AA6D-2998A3A3FD5B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E21974-58F0-B847-85B6-BB315041D59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98491-2152-B244-BD39-4FE185E36846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CCBDF1D-727A-8D40-8A82-92589DB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04027-1BF3-C14F-877E-5C7EE39F69C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34F8B5-2138-234E-903C-B35966BCD117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9AB5E9E-CCD6-9040-9CA1-3DCB3C4DE5FC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94146-079F-A945-B1E9-105CEE8A4D91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7A5633-2AD4-2D44-AC80-6A32A00CAC6A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C025A1E1-D99B-A04E-A12E-D4E8E63C0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C8A96F-9EB8-7740-A265-0BBDA7FB1BFC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354E03-A149-934A-8EE2-DADBA3C644C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7A855CC-F7C0-7640-82CB-E23B5A29FE53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3E9907-5B53-D94D-B91B-5D80BFCB4C3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8318FC-FB83-DD43-9569-4DB052814862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FD760F-7C5E-4E44-B69C-EB85837D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C4036F-02D0-6547-A814-7D5AACFEC9E8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2804D-F1B0-0D45-8469-4C00B2E72DCD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1CA5AD87-2C2E-CE40-A88B-1ABF9938A991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83DFC-2408-9140-996A-1BFC995DB1BA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B3A264-B363-DC44-BE09-4733DFA5AC2F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1704FFC-4F15-324D-96E6-976EE149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D503-9A96-D64F-9F2A-686838B59E92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DA906-E77A-5240-98D3-F3FA40331838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B651317-B18C-E948-B990-13010FE9F46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C4F890-E5A4-0844-9DAE-418C6FA03CF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47B63C-8A0B-7B43-8B1E-3F2EE21776C4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D67FA37-0073-AF47-8F1C-C046BC1C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FA29F-D3D1-B743-BF1F-4F74E9BFBE96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98CAA-53AB-CA40-BB99-AC8568C9C965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93471D4-F779-B244-9C40-C480DA421F1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5653C1-7F81-CF47-B063-A8C4BC3DF14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EB453-955B-B940-9782-A882942161A9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78986A39-4957-2843-AFDE-E6160A6C0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2C2564-89A5-B045-B11D-EC2B6C4EF263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6810D8-1F1D-2E44-98D2-9655BDEBA9A9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5B9D91C-B319-6740-B041-91E92A828C26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D45905-001C-3245-A3FD-ABDBA73B7BBC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45E37-2F57-AB4C-8037-7C0BF70F4E15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D0980E6-4C36-ED4A-BBAC-FCB3FD47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4F5BD-A8B2-8A43-8F9D-27796637426D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AB45CE-9A16-9D42-B335-40FCBA3C7672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A8F7AB5-BFE5-D543-9ED3-50EAB714655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72549-DB7B-3E4B-A9DF-41399001725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93CC7-18E5-1E4B-B493-BCCB1352C41B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884F7A06-CF40-064F-B9BE-F69B2DFE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839D-F08B-6B46-82B5-51DE2326DF5F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C1BBAD-8C56-A04F-899C-5B4188A5F5D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25B9A85-EE0A-E54F-AA18-41FF007C6B2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CAC621-04E4-3B47-A37C-31D012718AE9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6AC5E-3B4D-524B-B3AE-A5267FAD281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99EDC09-5657-6C4E-AE82-350208BA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DC922F-64A0-A245-9B54-7182667660D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8C046-B8FC-994F-85A4-8FD25DF19D2F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B520446-FD47-794F-A313-0EC6DBF6114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16 June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EB0F66-0524-644B-A3CD-BA2A1489128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5BC8B-986D-8044-8033-3156B5F78D3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65650-0440-F143-8EFF-C6F819EF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sldNum="0"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latin typeface="Calibri"/>
              </a:rPr>
              <a:t>Log Triage Tool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143" y="6123666"/>
            <a:ext cx="6419850" cy="314325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Last updated on 09-June-2025</a:t>
            </a:r>
            <a:endParaRPr lang="en-IN" dirty="0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IN" sz="2000" b="0" dirty="0">
                <a:latin typeface="Calibri"/>
              </a:rPr>
              <a:t>Johnson Amalraj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and Suggestions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sz="2000" b="0" dirty="0">
                <a:latin typeface="Calibri"/>
              </a:rPr>
              <a:t>• Please explore the Log Triage tool and share your feedback.</a:t>
            </a:r>
          </a:p>
          <a:p>
            <a:r>
              <a:rPr sz="2000" b="0" dirty="0">
                <a:latin typeface="Calibri"/>
              </a:rPr>
              <a:t>• Suggestions for improvements or new features are welcome.</a:t>
            </a:r>
          </a:p>
          <a:p>
            <a:r>
              <a:rPr sz="2000" b="0" dirty="0">
                <a:latin typeface="Calibri"/>
              </a:rPr>
              <a:t>• Reach out for any queries or collaboration ideas.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498E-D024-D704-A1D0-0E946D1D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 b="0" dirty="0">
                <a:latin typeface="Calibri"/>
              </a:rPr>
              <a:t>W</a:t>
            </a:r>
            <a:r>
              <a:rPr lang="en-US" sz="2000" b="0" dirty="0">
                <a:latin typeface="Calibri"/>
              </a:rPr>
              <a:t>hy Log Triage Tool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9A5EF-2572-8D41-B5B7-89056743759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70"/>
            <a:ext cx="5082765" cy="2352946"/>
          </a:xfrm>
        </p:spPr>
        <p:txBody>
          <a:bodyPr vert="horz" lIns="121888" tIns="60944" rIns="121888" bIns="60944" rtlCol="0">
            <a:normAutofit fontScale="77500" lnSpcReduction="20000"/>
          </a:bodyPr>
          <a:lstStyle/>
          <a:p>
            <a:pPr marL="273685" indent="-273685"/>
            <a:r>
              <a:rPr lang="en-US" sz="2000" b="0" dirty="0">
                <a:latin typeface="Calibri"/>
              </a:rPr>
              <a:t>This tool is designed to assist in triaging and analyzing simulation log files efficiently. It supports multi-user collaboration, exclusion management, and session persistence.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91A7A-79A8-955E-9DE9-509EF1A2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36" y="2367814"/>
            <a:ext cx="7642464" cy="38785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218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75609-A36F-C8C9-09E2-A1DB9A8A9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F0A6-6E89-2515-5955-4BAC0DF9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>
                <a:latin typeface="Calibri"/>
                <a:ea typeface="Calibri"/>
                <a:cs typeface="Calibri"/>
              </a:rPr>
              <a:t>Features (some more fixes / features are coming in)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A3665-9A75-DFD5-47A9-4296AD6756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630" y="984048"/>
            <a:ext cx="11400660" cy="2627832"/>
          </a:xfrm>
        </p:spPr>
        <p:txBody>
          <a:bodyPr vert="horz" lIns="121888" tIns="60944" rIns="121888" bIns="60944" rtlCol="0" anchor="t">
            <a:normAutofit/>
          </a:bodyPr>
          <a:lstStyle/>
          <a:p>
            <a:pPr marL="273685" indent="-273685"/>
            <a:r>
              <a:rPr lang="en-IN" sz="2000" b="0" dirty="0">
                <a:latin typeface="Calibri"/>
                <a:ea typeface="Calibri"/>
                <a:cs typeface="Calibri"/>
              </a:rPr>
              <a:t>Load and parse simulation/compile log files</a:t>
            </a:r>
          </a:p>
          <a:p>
            <a:pPr marL="273685" indent="-273685"/>
            <a:r>
              <a:rPr lang="en-IN" sz="2000" b="0" dirty="0">
                <a:latin typeface="Calibri"/>
                <a:ea typeface="Calibri"/>
                <a:cs typeface="Calibri"/>
              </a:rPr>
              <a:t>Filter, sort, and search log messages</a:t>
            </a:r>
          </a:p>
          <a:p>
            <a:pPr marL="273685" indent="-273685"/>
            <a:r>
              <a:rPr lang="en-IN" sz="2000" b="0" dirty="0">
                <a:latin typeface="Calibri"/>
                <a:ea typeface="Calibri"/>
                <a:cs typeface="Calibri"/>
              </a:rPr>
              <a:t>Exclude messages and manage exclusion list</a:t>
            </a:r>
          </a:p>
          <a:p>
            <a:pPr marL="273685" indent="-273685"/>
            <a:r>
              <a:rPr lang="en-IN" sz="2000" b="0" dirty="0">
                <a:latin typeface="Calibri"/>
                <a:ea typeface="Calibri"/>
                <a:cs typeface="Calibri"/>
              </a:rPr>
              <a:t>Export filtered data and summary to CSV</a:t>
            </a:r>
          </a:p>
          <a:p>
            <a:pPr marL="273685" indent="-273685"/>
            <a:r>
              <a:rPr lang="en-IN" sz="2000" b="0" dirty="0">
                <a:latin typeface="Calibri"/>
                <a:ea typeface="Calibri"/>
                <a:cs typeface="Calibri"/>
              </a:rPr>
              <a:t>View summary of errors/warnings/fatal</a:t>
            </a:r>
          </a:p>
          <a:p>
            <a:pPr marL="273685" indent="-273685"/>
            <a:r>
              <a:rPr lang="en-IN" sz="2000" b="0" dirty="0">
                <a:latin typeface="Calibri"/>
                <a:ea typeface="Calibri"/>
                <a:cs typeface="Calibri"/>
              </a:rPr>
              <a:t>Multi-column sorting and persistent settings</a:t>
            </a:r>
          </a:p>
        </p:txBody>
      </p:sp>
    </p:spTree>
    <p:extLst>
      <p:ext uri="{BB962C8B-B14F-4D97-AF65-F5344CB8AC3E}">
        <p14:creationId xmlns:p14="http://schemas.microsoft.com/office/powerpoint/2010/main" val="185382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E250575-E13A-93DA-B870-B68E9C0C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000" b="0" dirty="0">
                <a:latin typeface="Calibri"/>
              </a:rPr>
              <a:t>How to do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FC1360-D6EF-8ED5-6CCE-B30769117C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Just find the log_triage.py attached file attached from the mail.</a:t>
            </a:r>
          </a:p>
          <a:p>
            <a:r>
              <a:rPr lang="en-IN" sz="2000" b="0" dirty="0">
                <a:latin typeface="Calibri"/>
              </a:rPr>
              <a:t>Run the log_triage.py script using python in your </a:t>
            </a:r>
            <a:r>
              <a:rPr lang="en-IN" sz="2000" b="0" dirty="0" err="1">
                <a:latin typeface="Calibri"/>
              </a:rPr>
              <a:t>vnc</a:t>
            </a:r>
            <a:r>
              <a:rPr lang="en-IN" sz="2000" b="0" dirty="0">
                <a:latin typeface="Calibri"/>
              </a:rPr>
              <a:t> machine as below.</a:t>
            </a:r>
          </a:p>
          <a:p>
            <a:endParaRPr lang="en-IN" dirty="0"/>
          </a:p>
          <a:p>
            <a:r>
              <a:rPr lang="en-IN" sz="2000" b="0" dirty="0">
                <a:latin typeface="Calibri"/>
              </a:rPr>
              <a:t>On LSF:</a:t>
            </a:r>
          </a:p>
          <a:p>
            <a:pPr lvl="1"/>
            <a:r>
              <a:rPr lang="en-IN" sz="2000" b="0" dirty="0" err="1">
                <a:latin typeface="Calibri"/>
              </a:rPr>
              <a:t>bsub</a:t>
            </a:r>
            <a:r>
              <a:rPr lang="en-IN" sz="2000" b="0" dirty="0">
                <a:latin typeface="Calibri"/>
              </a:rPr>
              <a:t> -R "</a:t>
            </a:r>
            <a:r>
              <a:rPr lang="en-IN" sz="2000" b="0" dirty="0" err="1">
                <a:latin typeface="Calibri"/>
              </a:rPr>
              <a:t>rUsage</a:t>
            </a:r>
            <a:r>
              <a:rPr lang="en-IN" sz="2000" b="0" dirty="0">
                <a:latin typeface="Calibri"/>
              </a:rPr>
              <a:t>[RAM=10000]" python3 log_triage.py</a:t>
            </a:r>
          </a:p>
          <a:p>
            <a:pPr marL="301752" lvl="1" indent="0">
              <a:buNone/>
            </a:pPr>
            <a:endParaRPr lang="en-IN" dirty="0"/>
          </a:p>
          <a:p>
            <a:r>
              <a:rPr lang="en-IN" sz="2400" b="0" dirty="0">
                <a:latin typeface="Calibri"/>
              </a:rPr>
              <a:t>On Local :</a:t>
            </a:r>
          </a:p>
          <a:p>
            <a:pPr lvl="1"/>
            <a:r>
              <a:rPr lang="en-IN" sz="2000" b="0" dirty="0">
                <a:latin typeface="Calibri"/>
              </a:rPr>
              <a:t>python3 log_triage.py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52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B8893-3460-D0DA-A618-A0F36F71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>
                <a:latin typeface="Calibri"/>
              </a:rPr>
              <a:t>How to do (</a:t>
            </a:r>
            <a:r>
              <a:rPr lang="en-IN" sz="2000" b="0" dirty="0" err="1">
                <a:latin typeface="Calibri"/>
              </a:rPr>
              <a:t>cont</a:t>
            </a:r>
            <a:r>
              <a:rPr lang="en-IN" sz="2000" b="0" dirty="0">
                <a:latin typeface="Calibri"/>
              </a:rPr>
              <a:t>…)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FEF8-D2BE-8316-7ED4-724983FC4C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509" y="1020095"/>
            <a:ext cx="11400661" cy="777240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Just Browse the any regression log folder, and wait for few seconds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A8115-5BD4-4025-F8EA-47323BD0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" y="2280016"/>
            <a:ext cx="10744073" cy="13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3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4555-7E62-9AFB-A534-6F5309EB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>
                <a:latin typeface="Calibri"/>
              </a:rPr>
              <a:t>Explore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26E84-F401-5A7A-BA72-44D754709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03" y="960120"/>
            <a:ext cx="10662840" cy="1499616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Just explore the all Menu options by yourself, it easy to use it.</a:t>
            </a:r>
          </a:p>
          <a:p>
            <a:endParaRPr lang="en-IN" sz="2000" dirty="0"/>
          </a:p>
          <a:p>
            <a:r>
              <a:rPr lang="en-IN" sz="2000" b="0" dirty="0">
                <a:latin typeface="Calibri"/>
              </a:rPr>
              <a:t>Example:</a:t>
            </a:r>
          </a:p>
          <a:p>
            <a:r>
              <a:rPr lang="en-IN" sz="2000" b="0" dirty="0">
                <a:latin typeface="Calibri"/>
              </a:rPr>
              <a:t>Once you loaded the regression log folder, Just go to Summary, and click Show Summary.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ADBBE8B-6B76-B7A7-F2A7-EFC966714BD9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368603" y="2546321"/>
            <a:ext cx="11399838" cy="118052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D3B30-0F4F-7486-9573-EA9FF272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77" y="3429000"/>
            <a:ext cx="4756143" cy="28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3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E0EB-4AE9-E6B7-CC13-1D6E4453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>
                <a:latin typeface="Calibri"/>
              </a:rPr>
              <a:t>Preference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95E1-082F-282F-C5C1-C40452C28B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603" y="831986"/>
            <a:ext cx="11573461" cy="1051678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You can load both compile.log and simulate.log, or any one of them based on your preference.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8A8E4-B82F-F190-7BD6-73D81DE01B2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819224" y="1883664"/>
            <a:ext cx="8497486" cy="1686160"/>
          </a:xfrm>
        </p:spPr>
      </p:pic>
    </p:spTree>
    <p:extLst>
      <p:ext uri="{BB962C8B-B14F-4D97-AF65-F5344CB8AC3E}">
        <p14:creationId xmlns:p14="http://schemas.microsoft.com/office/powerpoint/2010/main" val="2879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32A4-39E4-8207-C3F5-E8D1BCF4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CBAE-8EB0-0AAC-B5F7-550BE007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 dirty="0">
                <a:latin typeface="Calibri"/>
                <a:ea typeface="Calibri"/>
                <a:cs typeface="Calibri"/>
              </a:rPr>
              <a:t>Features (upcoming)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8060D-CA82-F983-487C-C1495814D9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630" y="984048"/>
            <a:ext cx="11400660" cy="3204494"/>
          </a:xfrm>
        </p:spPr>
        <p:txBody>
          <a:bodyPr vert="horz" lIns="121888" tIns="60944" rIns="121888" bIns="60944" rtlCol="0" anchor="t">
            <a:normAutofit fontScale="85000" lnSpcReduction="20000"/>
          </a:bodyPr>
          <a:lstStyle/>
          <a:p>
            <a:pPr marL="273685" indent="-273685"/>
            <a:r>
              <a:rPr lang="en-US" sz="2000" b="0" dirty="0">
                <a:latin typeface="Calibri"/>
                <a:ea typeface="Calibri"/>
                <a:cs typeface="Calibri"/>
              </a:rPr>
              <a:t>Exclusion</a:t>
            </a:r>
          </a:p>
          <a:p>
            <a:pPr marL="575556" lvl="1" indent="-273685"/>
            <a:r>
              <a:rPr lang="en-US" sz="2000" b="0" dirty="0">
                <a:latin typeface="Calibri"/>
                <a:ea typeface="Calibri"/>
                <a:cs typeface="Calibri"/>
              </a:rPr>
              <a:t>Redesign of the GUI for managing exclusions.</a:t>
            </a:r>
          </a:p>
          <a:p>
            <a:pPr marL="575556" lvl="1" indent="-273685"/>
            <a:r>
              <a:rPr lang="en-US" sz="2000" b="0" dirty="0">
                <a:latin typeface="Calibri"/>
                <a:ea typeface="Calibri"/>
                <a:cs typeface="Calibri"/>
              </a:rPr>
              <a:t>Enable reading and reapplying exclusion lists to the currently loaded log path.</a:t>
            </a:r>
          </a:p>
          <a:p>
            <a:pPr marL="273685" indent="-273685"/>
            <a:endParaRPr lang="en-US" sz="2400" dirty="0">
              <a:ea typeface="Calibri"/>
              <a:cs typeface="Calibri"/>
            </a:endParaRPr>
          </a:p>
          <a:p>
            <a:pPr marL="273685" indent="-273685"/>
            <a:r>
              <a:rPr lang="en-US" sz="2000" b="0" dirty="0">
                <a:latin typeface="Calibri"/>
                <a:ea typeface="Calibri"/>
                <a:cs typeface="Calibri"/>
              </a:rPr>
              <a:t>Comments &amp; Feedback</a:t>
            </a:r>
          </a:p>
          <a:p>
            <a:pPr marL="575556" lvl="1" indent="-273685"/>
            <a:r>
              <a:rPr lang="en-US" sz="2000" b="0" dirty="0">
                <a:latin typeface="Calibri"/>
                <a:ea typeface="Calibri"/>
                <a:cs typeface="Calibri"/>
              </a:rPr>
              <a:t>Support multi-user comments.</a:t>
            </a:r>
          </a:p>
          <a:p>
            <a:pPr marL="575556" lvl="1" indent="-273685"/>
            <a:r>
              <a:rPr lang="en-US" sz="2000" b="0" dirty="0">
                <a:latin typeface="Calibri"/>
                <a:ea typeface="Calibri"/>
                <a:cs typeface="Calibri"/>
              </a:rPr>
              <a:t>Ensure exported CSV files include the comments column.</a:t>
            </a:r>
          </a:p>
          <a:p>
            <a:pPr marL="273685" indent="-273685"/>
            <a:endParaRPr lang="en-US" sz="2400" dirty="0">
              <a:ea typeface="Calibri"/>
              <a:cs typeface="Calibri"/>
            </a:endParaRPr>
          </a:p>
          <a:p>
            <a:pPr marL="273685" indent="-273685"/>
            <a:r>
              <a:rPr lang="en-US" sz="2000" b="0" dirty="0">
                <a:latin typeface="Calibri"/>
                <a:ea typeface="Calibri"/>
                <a:cs typeface="Calibri"/>
              </a:rPr>
              <a:t>Session Persistence (DB)</a:t>
            </a:r>
          </a:p>
          <a:p>
            <a:pPr marL="575556" lvl="1" indent="-273685"/>
            <a:r>
              <a:rPr lang="en-US" sz="2000" b="0" dirty="0">
                <a:latin typeface="Calibri"/>
                <a:ea typeface="Calibri"/>
                <a:cs typeface="Calibri"/>
              </a:rPr>
              <a:t>When a log folder is opened and updated (comments, exclusions), save all details in a .txt format.</a:t>
            </a:r>
          </a:p>
          <a:p>
            <a:pPr marL="575556" lvl="1" indent="-273685"/>
            <a:r>
              <a:rPr lang="en-US" sz="2000" b="0" dirty="0">
                <a:latin typeface="Calibri"/>
                <a:ea typeface="Calibri"/>
                <a:cs typeface="Calibri"/>
              </a:rPr>
              <a:t>Allow other users to load the .txt file to view previously stored information without reloading the log folder.</a:t>
            </a:r>
          </a:p>
        </p:txBody>
      </p:sp>
    </p:spTree>
    <p:extLst>
      <p:ext uri="{BB962C8B-B14F-4D97-AF65-F5344CB8AC3E}">
        <p14:creationId xmlns:p14="http://schemas.microsoft.com/office/powerpoint/2010/main" val="24277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B0A94-559A-F32C-125E-E6319E91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AAD-0203-B724-A187-43D4226F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0">
                <a:latin typeface="Calibri"/>
              </a:rPr>
              <a:t>Thank You</a:t>
            </a:r>
            <a:endParaRPr lang="en-US" sz="5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101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BDE82520C946BD19273829A3FFFC" ma:contentTypeVersion="6" ma:contentTypeDescription="Create a new document." ma:contentTypeScope="" ma:versionID="918a30e2a9da5475838501a6eba17c5f">
  <xsd:schema xmlns:xsd="http://www.w3.org/2001/XMLSchema" xmlns:xs="http://www.w3.org/2001/XMLSchema" xmlns:p="http://schemas.microsoft.com/office/2006/metadata/properties" xmlns:ns2="86f0cdac-08b0-4f30-9b7e-d8e4901616ad" xmlns:ns3="84c79faf-5eef-43a9-94fb-365a6db7a8a8" targetNamespace="http://schemas.microsoft.com/office/2006/metadata/properties" ma:root="true" ma:fieldsID="f15bb8afc84c5a9f6d27ee3075264cfc" ns2:_="" ns3:_="">
    <xsd:import namespace="86f0cdac-08b0-4f30-9b7e-d8e4901616ad"/>
    <xsd:import namespace="84c79faf-5eef-43a9-94fb-365a6db7a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0cdac-08b0-4f30-9b7e-d8e4901616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79faf-5eef-43a9-94fb-365a6db7a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6C3B2-E129-40E7-AFA3-5182145793A3}">
  <ds:schemaRefs>
    <ds:schemaRef ds:uri="84c79faf-5eef-43a9-94fb-365a6db7a8a8"/>
    <ds:schemaRef ds:uri="86f0cdac-08b0-4f30-9b7e-d8e4901616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363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Log Triage Tool Overview</vt:lpstr>
      <vt:lpstr>Why Log Triage Tool ?</vt:lpstr>
      <vt:lpstr>Features (some more fixes / features are coming in)</vt:lpstr>
      <vt:lpstr>How to do</vt:lpstr>
      <vt:lpstr>How to do (cont…)</vt:lpstr>
      <vt:lpstr>Explore</vt:lpstr>
      <vt:lpstr>Preference</vt:lpstr>
      <vt:lpstr>Features (upcoming)</vt:lpstr>
      <vt:lpstr>Thank You</vt:lpstr>
      <vt:lpstr>Feedback and Suggestions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Johnson Amalraj - I77655</cp:lastModifiedBy>
  <cp:revision>155</cp:revision>
  <dcterms:created xsi:type="dcterms:W3CDTF">2019-09-10T21:33:18Z</dcterms:created>
  <dcterms:modified xsi:type="dcterms:W3CDTF">2025-06-16T06:11:11Z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8fbba442-8e62-441a-8a37-77e419e57804</vt:lpwstr>
  </property>
  <property fmtid="{D5CDD505-2E9C-101B-9397-08002B2CF9AE}" pid="3" name="ContentTypeId">
    <vt:lpwstr>0x0101006F2FBDE82520C946BD19273829A3FFFC</vt:lpwstr>
  </property>
</Properties>
</file>