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1954" r:id="rId5"/>
    <p:sldId id="1980" r:id="rId6"/>
    <p:sldId id="1998" r:id="rId7"/>
    <p:sldId id="1983" r:id="rId8"/>
    <p:sldId id="2036" r:id="rId9"/>
    <p:sldId id="2035" r:id="rId10"/>
    <p:sldId id="1985" r:id="rId11"/>
    <p:sldId id="2019" r:id="rId12"/>
    <p:sldId id="2020" r:id="rId13"/>
    <p:sldId id="2021" r:id="rId14"/>
    <p:sldId id="2022" r:id="rId15"/>
    <p:sldId id="2024" r:id="rId16"/>
    <p:sldId id="2033" r:id="rId17"/>
    <p:sldId id="2026" r:id="rId18"/>
    <p:sldId id="2028" r:id="rId19"/>
    <p:sldId id="2025" r:id="rId20"/>
    <p:sldId id="2031" r:id="rId21"/>
    <p:sldId id="1978" r:id="rId22"/>
    <p:sldId id="2016" r:id="rId23"/>
    <p:sldId id="1964" r:id="rId24"/>
  </p:sldIdLst>
  <p:sldSz cx="12188825" cy="6858000"/>
  <p:notesSz cx="6858000" cy="9144000"/>
  <p:defaultTextStyle>
    <a:defPPr>
      <a:defRPr lang="en-US"/>
    </a:defPPr>
    <a:lvl1pPr marL="0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4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85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328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7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213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656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097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541" algn="l" defTabSz="60944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" userDrawn="1">
          <p15:clr>
            <a:srgbClr val="A4A3A4"/>
          </p15:clr>
        </p15:guide>
        <p15:guide id="2" pos="24" userDrawn="1">
          <p15:clr>
            <a:srgbClr val="A4A3A4"/>
          </p15:clr>
        </p15:guide>
        <p15:guide id="3" orient="horz" pos="80">
          <p15:clr>
            <a:srgbClr val="A4A3A4"/>
          </p15:clr>
        </p15:guide>
        <p15:guide id="4" pos="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7777"/>
    <a:srgbClr val="070707"/>
    <a:srgbClr val="0E3689"/>
    <a:srgbClr val="1D9CE4"/>
    <a:srgbClr val="FFD53A"/>
    <a:srgbClr val="702076"/>
    <a:srgbClr val="5EBF33"/>
    <a:srgbClr val="FD7F20"/>
    <a:srgbClr val="0E1454"/>
    <a:srgbClr val="CE16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630013-46B3-43BC-88AA-8BEB8B6A9590}" v="1498" dt="2025-06-30T09:51:5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>
        <p:guide orient="horz" pos="60"/>
        <p:guide pos="24"/>
        <p:guide orient="horz" pos="80"/>
        <p:guide pos="3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son Amalraj - I77655" userId="0729b793-e128-4483-b627-0a04e4c6ece5" providerId="ADAL" clId="{A7630013-46B3-43BC-88AA-8BEB8B6A9590}"/>
    <pc:docChg chg="undo redo custSel addSld delSld modSld sldOrd">
      <pc:chgData name="Johnson Amalraj - I77655" userId="0729b793-e128-4483-b627-0a04e4c6ece5" providerId="ADAL" clId="{A7630013-46B3-43BC-88AA-8BEB8B6A9590}" dt="2025-06-30T09:51:52.795" v="7301" actId="20577"/>
      <pc:docMkLst>
        <pc:docMk/>
      </pc:docMkLst>
      <pc:sldChg chg="modSp mod">
        <pc:chgData name="Johnson Amalraj - I77655" userId="0729b793-e128-4483-b627-0a04e4c6ece5" providerId="ADAL" clId="{A7630013-46B3-43BC-88AA-8BEB8B6A9590}" dt="2025-06-29T03:57:17.496" v="1112" actId="1076"/>
        <pc:sldMkLst>
          <pc:docMk/>
          <pc:sldMk cId="2176522384" sldId="1954"/>
        </pc:sldMkLst>
        <pc:spChg chg="mod">
          <ac:chgData name="Johnson Amalraj - I77655" userId="0729b793-e128-4483-b627-0a04e4c6ece5" providerId="ADAL" clId="{A7630013-46B3-43BC-88AA-8BEB8B6A9590}" dt="2025-06-29T03:57:17.496" v="1112" actId="1076"/>
          <ac:spMkLst>
            <pc:docMk/>
            <pc:sldMk cId="2176522384" sldId="1954"/>
            <ac:spMk id="2" creationId="{5E8D854E-F0FA-DA43-9468-0509537A29BE}"/>
          </ac:spMkLst>
        </pc:spChg>
        <pc:spChg chg="mod">
          <ac:chgData name="Johnson Amalraj - I77655" userId="0729b793-e128-4483-b627-0a04e4c6ece5" providerId="ADAL" clId="{A7630013-46B3-43BC-88AA-8BEB8B6A9590}" dt="2025-06-29T03:30:46.095" v="317" actId="20577"/>
          <ac:spMkLst>
            <pc:docMk/>
            <pc:sldMk cId="2176522384" sldId="1954"/>
            <ac:spMk id="3" creationId="{2373D081-4997-FF4D-B75C-F6275A20E91D}"/>
          </ac:spMkLst>
        </pc:spChg>
      </pc:sldChg>
      <pc:sldChg chg="addSp delSp modSp mod ord modClrScheme chgLayout">
        <pc:chgData name="Johnson Amalraj - I77655" userId="0729b793-e128-4483-b627-0a04e4c6ece5" providerId="ADAL" clId="{A7630013-46B3-43BC-88AA-8BEB8B6A9590}" dt="2025-06-30T07:05:11.900" v="6971"/>
        <pc:sldMkLst>
          <pc:docMk/>
          <pc:sldMk cId="2014101364" sldId="1964"/>
        </pc:sldMkLst>
        <pc:spChg chg="mod">
          <ac:chgData name="Johnson Amalraj - I77655" userId="0729b793-e128-4483-b627-0a04e4c6ece5" providerId="ADAL" clId="{A7630013-46B3-43BC-88AA-8BEB8B6A9590}" dt="2025-06-17T15:18:59.002" v="284" actId="26606"/>
          <ac:spMkLst>
            <pc:docMk/>
            <pc:sldMk cId="2014101364" sldId="1964"/>
            <ac:spMk id="2" creationId="{2A082AAD-0203-B724-A187-43D4226FB4FF}"/>
          </ac:spMkLst>
        </pc:spChg>
        <pc:spChg chg="add del">
          <ac:chgData name="Johnson Amalraj - I77655" userId="0729b793-e128-4483-b627-0a04e4c6ece5" providerId="ADAL" clId="{A7630013-46B3-43BC-88AA-8BEB8B6A9590}" dt="2025-06-29T06:00:25.197" v="4625" actId="22"/>
          <ac:spMkLst>
            <pc:docMk/>
            <pc:sldMk cId="2014101364" sldId="1964"/>
            <ac:spMk id="4" creationId="{5B7B3D1F-7C05-61DF-9184-07F726CF6BC7}"/>
          </ac:spMkLst>
        </pc:spChg>
        <pc:spChg chg="add mod">
          <ac:chgData name="Johnson Amalraj - I77655" userId="0729b793-e128-4483-b627-0a04e4c6ece5" providerId="ADAL" clId="{A7630013-46B3-43BC-88AA-8BEB8B6A9590}" dt="2025-06-30T06:45:31.188" v="6553" actId="1076"/>
          <ac:spMkLst>
            <pc:docMk/>
            <pc:sldMk cId="2014101364" sldId="1964"/>
            <ac:spMk id="9" creationId="{4E01F2CB-A792-4D78-7C37-1670D0794791}"/>
          </ac:spMkLst>
        </pc:spChg>
        <pc:graphicFrameChg chg="add del mod">
          <ac:chgData name="Johnson Amalraj - I77655" userId="0729b793-e128-4483-b627-0a04e4c6ece5" providerId="ADAL" clId="{A7630013-46B3-43BC-88AA-8BEB8B6A9590}" dt="2025-06-30T06:51:49.227" v="6622" actId="478"/>
          <ac:graphicFrameMkLst>
            <pc:docMk/>
            <pc:sldMk cId="2014101364" sldId="1964"/>
            <ac:graphicFrameMk id="3" creationId="{164282CB-A6BB-2B74-B1E0-4E8FA63E0D75}"/>
          </ac:graphicFrameMkLst>
        </pc:graphicFrameChg>
      </pc:sldChg>
      <pc:sldChg chg="addSp delSp modSp add del mod">
        <pc:chgData name="Johnson Amalraj - I77655" userId="0729b793-e128-4483-b627-0a04e4c6ece5" providerId="ADAL" clId="{A7630013-46B3-43BC-88AA-8BEB8B6A9590}" dt="2025-06-29T03:54:29.775" v="1100" actId="2696"/>
        <pc:sldMkLst>
          <pc:docMk/>
          <pc:sldMk cId="1322184780" sldId="1969"/>
        </pc:sldMkLst>
      </pc:sldChg>
      <pc:sldChg chg="addSp delSp modSp del mod modClrScheme chgLayout">
        <pc:chgData name="Johnson Amalraj - I77655" userId="0729b793-e128-4483-b627-0a04e4c6ece5" providerId="ADAL" clId="{A7630013-46B3-43BC-88AA-8BEB8B6A9590}" dt="2025-06-29T03:54:40.902" v="1101" actId="2696"/>
        <pc:sldMkLst>
          <pc:docMk/>
          <pc:sldMk cId="1853826768" sldId="1970"/>
        </pc:sldMkLst>
      </pc:sldChg>
      <pc:sldChg chg="del">
        <pc:chgData name="Johnson Amalraj - I77655" userId="0729b793-e128-4483-b627-0a04e4c6ece5" providerId="ADAL" clId="{A7630013-46B3-43BC-88AA-8BEB8B6A9590}" dt="2025-06-16T06:09:23.761" v="0" actId="2696"/>
        <pc:sldMkLst>
          <pc:docMk/>
          <pc:sldMk cId="3966890240" sldId="1971"/>
        </pc:sldMkLst>
      </pc:sldChg>
      <pc:sldChg chg="addSp delSp modSp del mod ord modClrScheme chgLayout">
        <pc:chgData name="Johnson Amalraj - I77655" userId="0729b793-e128-4483-b627-0a04e4c6ece5" providerId="ADAL" clId="{A7630013-46B3-43BC-88AA-8BEB8B6A9590}" dt="2025-06-30T06:33:23.089" v="6218" actId="2696"/>
        <pc:sldMkLst>
          <pc:docMk/>
          <pc:sldMk cId="2934520406" sldId="1972"/>
        </pc:sldMkLst>
        <pc:spChg chg="mod">
          <ac:chgData name="Johnson Amalraj - I77655" userId="0729b793-e128-4483-b627-0a04e4c6ece5" providerId="ADAL" clId="{A7630013-46B3-43BC-88AA-8BEB8B6A9590}" dt="2025-06-30T06:32:25.663" v="6184" actId="20577"/>
          <ac:spMkLst>
            <pc:docMk/>
            <pc:sldMk cId="2934520406" sldId="1972"/>
            <ac:spMk id="11" creationId="{2E250575-E13A-93DA-B870-B68E9C0CE56E}"/>
          </ac:spMkLst>
        </pc:spChg>
        <pc:spChg chg="add del mod">
          <ac:chgData name="Johnson Amalraj - I77655" userId="0729b793-e128-4483-b627-0a04e4c6ece5" providerId="ADAL" clId="{A7630013-46B3-43BC-88AA-8BEB8B6A9590}" dt="2025-06-29T04:25:09.775" v="1554" actId="26606"/>
          <ac:spMkLst>
            <pc:docMk/>
            <pc:sldMk cId="2934520406" sldId="1972"/>
            <ac:spMk id="25" creationId="{B78828CB-3362-6FE9-7360-9BE8D4718E74}"/>
          </ac:spMkLst>
        </pc:spChg>
        <pc:spChg chg="add del">
          <ac:chgData name="Johnson Amalraj - I77655" userId="0729b793-e128-4483-b627-0a04e4c6ece5" providerId="ADAL" clId="{A7630013-46B3-43BC-88AA-8BEB8B6A9590}" dt="2025-06-29T04:25:09.753" v="1553" actId="26606"/>
          <ac:spMkLst>
            <pc:docMk/>
            <pc:sldMk cId="2934520406" sldId="1972"/>
            <ac:spMk id="30" creationId="{4F9F810B-2834-B18A-DAFE-4F43CB25E040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6:32:48.537" v="6210"/>
          <ac:graphicFrameMkLst>
            <pc:docMk/>
            <pc:sldMk cId="2934520406" sldId="1972"/>
            <ac:graphicFrameMk id="20" creationId="{CDB9EFFB-DA24-6876-2D98-6AE027E0C73F}"/>
          </ac:graphicFrameMkLst>
        </pc:graphicFrameChg>
      </pc:sldChg>
      <pc:sldChg chg="addSp delSp modSp del mod">
        <pc:chgData name="Johnson Amalraj - I77655" userId="0729b793-e128-4483-b627-0a04e4c6ece5" providerId="ADAL" clId="{A7630013-46B3-43BC-88AA-8BEB8B6A9590}" dt="2025-06-29T03:56:31.143" v="1109" actId="2696"/>
        <pc:sldMkLst>
          <pc:docMk/>
          <pc:sldMk cId="4039131798" sldId="1973"/>
        </pc:sldMkLst>
      </pc:sldChg>
      <pc:sldChg chg="addSp delSp modSp del mod">
        <pc:chgData name="Johnson Amalraj - I77655" userId="0729b793-e128-4483-b627-0a04e4c6ece5" providerId="ADAL" clId="{A7630013-46B3-43BC-88AA-8BEB8B6A9590}" dt="2025-06-29T03:56:27.816" v="1108" actId="2696"/>
        <pc:sldMkLst>
          <pc:docMk/>
          <pc:sldMk cId="725435417" sldId="1974"/>
        </pc:sldMkLst>
      </pc:sldChg>
      <pc:sldChg chg="addSp delSp modSp del mod">
        <pc:chgData name="Johnson Amalraj - I77655" userId="0729b793-e128-4483-b627-0a04e4c6ece5" providerId="ADAL" clId="{A7630013-46B3-43BC-88AA-8BEB8B6A9590}" dt="2025-06-29T03:56:35.752" v="1110" actId="2696"/>
        <pc:sldMkLst>
          <pc:docMk/>
          <pc:sldMk cId="287927463" sldId="1976"/>
        </pc:sldMkLst>
      </pc:sldChg>
      <pc:sldChg chg="addSp delSp modSp mod ord modClrScheme chgLayout">
        <pc:chgData name="Johnson Amalraj - I77655" userId="0729b793-e128-4483-b627-0a04e4c6ece5" providerId="ADAL" clId="{A7630013-46B3-43BC-88AA-8BEB8B6A9590}" dt="2025-06-30T06:38:27.664" v="6403" actId="113"/>
        <pc:sldMkLst>
          <pc:docMk/>
          <pc:sldMk cId="2427715260" sldId="1978"/>
        </pc:sldMkLst>
        <pc:spChg chg="mod ord">
          <ac:chgData name="Johnson Amalraj - I77655" userId="0729b793-e128-4483-b627-0a04e4c6ece5" providerId="ADAL" clId="{A7630013-46B3-43BC-88AA-8BEB8B6A9590}" dt="2025-06-30T06:30:41.807" v="6151" actId="20577"/>
          <ac:spMkLst>
            <pc:docMk/>
            <pc:sldMk cId="2427715260" sldId="1978"/>
            <ac:spMk id="2" creationId="{6CB2CBAE-8EB0-0AAC-B5F7-550BE0075D0B}"/>
          </ac:spMkLst>
        </pc:spChg>
        <pc:spChg chg="add del mod">
          <ac:chgData name="Johnson Amalraj - I77655" userId="0729b793-e128-4483-b627-0a04e4c6ece5" providerId="ADAL" clId="{A7630013-46B3-43BC-88AA-8BEB8B6A9590}" dt="2025-06-29T04:50:13.808" v="1727" actId="26606"/>
          <ac:spMkLst>
            <pc:docMk/>
            <pc:sldMk cId="2427715260" sldId="1978"/>
            <ac:spMk id="5" creationId="{AF75D572-B410-89E5-74D5-AF5D1FD33068}"/>
          </ac:spMkLst>
        </pc:spChg>
        <pc:spChg chg="add del mod">
          <ac:chgData name="Johnson Amalraj - I77655" userId="0729b793-e128-4483-b627-0a04e4c6ece5" providerId="ADAL" clId="{A7630013-46B3-43BC-88AA-8BEB8B6A9590}" dt="2025-06-29T04:50:22.823" v="1728" actId="26606"/>
          <ac:spMkLst>
            <pc:docMk/>
            <pc:sldMk cId="2427715260" sldId="1978"/>
            <ac:spMk id="11" creationId="{3A1F6A50-BA82-3123-8E5B-9B854E9FF6D8}"/>
          </ac:spMkLst>
        </pc:spChg>
        <pc:spChg chg="add del mod">
          <ac:chgData name="Johnson Amalraj - I77655" userId="0729b793-e128-4483-b627-0a04e4c6ece5" providerId="ADAL" clId="{A7630013-46B3-43BC-88AA-8BEB8B6A9590}" dt="2025-06-29T04:51:23.908" v="1741" actId="26606"/>
          <ac:spMkLst>
            <pc:docMk/>
            <pc:sldMk cId="2427715260" sldId="1978"/>
            <ac:spMk id="12" creationId="{93059103-D74F-EF3A-3AC9-6E8B80FF4D87}"/>
          </ac:spMkLst>
        </pc:spChg>
        <pc:spChg chg="add del mod">
          <ac:chgData name="Johnson Amalraj - I77655" userId="0729b793-e128-4483-b627-0a04e4c6ece5" providerId="ADAL" clId="{A7630013-46B3-43BC-88AA-8BEB8B6A9590}" dt="2025-06-29T04:50:22.823" v="1728" actId="26606"/>
          <ac:spMkLst>
            <pc:docMk/>
            <pc:sldMk cId="2427715260" sldId="1978"/>
            <ac:spMk id="13" creationId="{274D0601-A4BD-B348-D6FB-4AC9B9426ACA}"/>
          </ac:spMkLst>
        </pc:spChg>
        <pc:spChg chg="add del mod">
          <ac:chgData name="Johnson Amalraj - I77655" userId="0729b793-e128-4483-b627-0a04e4c6ece5" providerId="ADAL" clId="{A7630013-46B3-43BC-88AA-8BEB8B6A9590}" dt="2025-06-29T04:50:22.823" v="1728" actId="26606"/>
          <ac:spMkLst>
            <pc:docMk/>
            <pc:sldMk cId="2427715260" sldId="1978"/>
            <ac:spMk id="15" creationId="{325D587D-E8D6-7F09-A799-CEF5076868E8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6:38:27.664" v="6403" actId="113"/>
          <ac:graphicFrameMkLst>
            <pc:docMk/>
            <pc:sldMk cId="2427715260" sldId="1978"/>
            <ac:graphicFrameMk id="7" creationId="{B2F31031-1AB9-7E87-B4FA-5522B6CC6954}"/>
          </ac:graphicFrameMkLst>
        </pc:graphicFrameChg>
      </pc:sldChg>
      <pc:sldChg chg="addSp delSp modSp del mod modClrScheme chgLayout">
        <pc:chgData name="Johnson Amalraj - I77655" userId="0729b793-e128-4483-b627-0a04e4c6ece5" providerId="ADAL" clId="{A7630013-46B3-43BC-88AA-8BEB8B6A9590}" dt="2025-06-30T06:30:54.814" v="6152" actId="2696"/>
        <pc:sldMkLst>
          <pc:docMk/>
          <pc:sldMk cId="0" sldId="1979"/>
        </pc:sldMkLst>
        <pc:spChg chg="mod">
          <ac:chgData name="Johnson Amalraj - I77655" userId="0729b793-e128-4483-b627-0a04e4c6ece5" providerId="ADAL" clId="{A7630013-46B3-43BC-88AA-8BEB8B6A9590}" dt="2025-06-29T04:49:42.487" v="1724" actId="1076"/>
          <ac:spMkLst>
            <pc:docMk/>
            <pc:sldMk cId="0" sldId="1979"/>
            <ac:spMk id="2" creationId="{00000000-0000-0000-0000-000000000000}"/>
          </ac:spMkLst>
        </pc:spChg>
        <pc:spChg chg="add del mod">
          <ac:chgData name="Johnson Amalraj - I77655" userId="0729b793-e128-4483-b627-0a04e4c6ece5" providerId="ADAL" clId="{A7630013-46B3-43BC-88AA-8BEB8B6A9590}" dt="2025-06-29T04:49:35.546" v="1722" actId="26606"/>
          <ac:spMkLst>
            <pc:docMk/>
            <pc:sldMk cId="0" sldId="1979"/>
            <ac:spMk id="10" creationId="{23850EBD-8947-2596-CFC6-DDAED9A72CB3}"/>
          </ac:spMkLst>
        </pc:spChg>
        <pc:spChg chg="add del">
          <ac:chgData name="Johnson Amalraj - I77655" userId="0729b793-e128-4483-b627-0a04e4c6ece5" providerId="ADAL" clId="{A7630013-46B3-43BC-88AA-8BEB8B6A9590}" dt="2025-06-29T04:49:39.171" v="1723" actId="478"/>
          <ac:spMkLst>
            <pc:docMk/>
            <pc:sldMk cId="0" sldId="1979"/>
            <ac:spMk id="15" creationId="{9CCFD3DE-0C3D-DE03-25C8-70E397DA72E1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6:33:22.404" v="4905" actId="20577"/>
          <ac:graphicFrameMkLst>
            <pc:docMk/>
            <pc:sldMk cId="0" sldId="1979"/>
            <ac:graphicFrameMk id="5" creationId="{F41729E9-AEAA-912A-B988-F516880E26B2}"/>
          </ac:graphicFrameMkLst>
        </pc:graphicFrameChg>
      </pc:sldChg>
      <pc:sldChg chg="addSp delSp modSp new mod ord modClrScheme chgLayout">
        <pc:chgData name="Johnson Amalraj - I77655" userId="0729b793-e128-4483-b627-0a04e4c6ece5" providerId="ADAL" clId="{A7630013-46B3-43BC-88AA-8BEB8B6A9590}" dt="2025-06-30T08:51:43.962" v="7142"/>
        <pc:sldMkLst>
          <pc:docMk/>
          <pc:sldMk cId="3416013347" sldId="1980"/>
        </pc:sldMkLst>
        <pc:spChg chg="del mod ord">
          <ac:chgData name="Johnson Amalraj - I77655" userId="0729b793-e128-4483-b627-0a04e4c6ece5" providerId="ADAL" clId="{A7630013-46B3-43BC-88AA-8BEB8B6A9590}" dt="2025-06-29T03:31:42.574" v="321" actId="700"/>
          <ac:spMkLst>
            <pc:docMk/>
            <pc:sldMk cId="3416013347" sldId="1980"/>
            <ac:spMk id="2" creationId="{0D9E6EDA-C20B-50CC-EFC3-5BAEF281CD5E}"/>
          </ac:spMkLst>
        </pc:spChg>
        <pc:spChg chg="del">
          <ac:chgData name="Johnson Amalraj - I77655" userId="0729b793-e128-4483-b627-0a04e4c6ece5" providerId="ADAL" clId="{A7630013-46B3-43BC-88AA-8BEB8B6A9590}" dt="2025-06-29T03:31:42.574" v="321" actId="700"/>
          <ac:spMkLst>
            <pc:docMk/>
            <pc:sldMk cId="3416013347" sldId="1980"/>
            <ac:spMk id="3" creationId="{22C8E2B5-7286-E503-DA0B-6BE62996E2AD}"/>
          </ac:spMkLst>
        </pc:spChg>
        <pc:spChg chg="del">
          <ac:chgData name="Johnson Amalraj - I77655" userId="0729b793-e128-4483-b627-0a04e4c6ece5" providerId="ADAL" clId="{A7630013-46B3-43BC-88AA-8BEB8B6A9590}" dt="2025-06-29T03:31:42.574" v="321" actId="700"/>
          <ac:spMkLst>
            <pc:docMk/>
            <pc:sldMk cId="3416013347" sldId="1980"/>
            <ac:spMk id="4" creationId="{772D52C2-7607-1C48-540D-A433A4FF63C6}"/>
          </ac:spMkLst>
        </pc:spChg>
        <pc:spChg chg="add mod ord">
          <ac:chgData name="Johnson Amalraj - I77655" userId="0729b793-e128-4483-b627-0a04e4c6ece5" providerId="ADAL" clId="{A7630013-46B3-43BC-88AA-8BEB8B6A9590}" dt="2025-06-29T04:22:53.784" v="1533" actId="26606"/>
          <ac:spMkLst>
            <pc:docMk/>
            <pc:sldMk cId="3416013347" sldId="1980"/>
            <ac:spMk id="5" creationId="{D3F94FCB-3605-FF42-53EE-3948755CD343}"/>
          </ac:spMkLst>
        </pc:spChg>
        <pc:spChg chg="add del mod">
          <ac:chgData name="Johnson Amalraj - I77655" userId="0729b793-e128-4483-b627-0a04e4c6ece5" providerId="ADAL" clId="{A7630013-46B3-43BC-88AA-8BEB8B6A9590}" dt="2025-06-29T04:11:46.803" v="1449" actId="26606"/>
          <ac:spMkLst>
            <pc:docMk/>
            <pc:sldMk cId="3416013347" sldId="1980"/>
            <ac:spMk id="6" creationId="{E5E35AE0-D6F9-9754-EA94-5D4B8FA4F3F2}"/>
          </ac:spMkLst>
        </pc:spChg>
        <pc:spChg chg="add del mod">
          <ac:chgData name="Johnson Amalraj - I77655" userId="0729b793-e128-4483-b627-0a04e4c6ece5" providerId="ADAL" clId="{A7630013-46B3-43BC-88AA-8BEB8B6A9590}" dt="2025-06-29T04:15:16.293" v="1474" actId="478"/>
          <ac:spMkLst>
            <pc:docMk/>
            <pc:sldMk cId="3416013347" sldId="1980"/>
            <ac:spMk id="13" creationId="{EFF601D4-C617-F6C9-F6BB-49B4DE3FBF98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8:51:43.962" v="7142"/>
          <ac:graphicFrameMkLst>
            <pc:docMk/>
            <pc:sldMk cId="3416013347" sldId="1980"/>
            <ac:graphicFrameMk id="8" creationId="{4F5090F6-5AA1-DF14-B302-F8BA40DE1BEC}"/>
          </ac:graphicFrameMkLst>
        </pc:graphicFrameChg>
      </pc:sldChg>
      <pc:sldChg chg="addSp modSp new del mod">
        <pc:chgData name="Johnson Amalraj - I77655" userId="0729b793-e128-4483-b627-0a04e4c6ece5" providerId="ADAL" clId="{A7630013-46B3-43BC-88AA-8BEB8B6A9590}" dt="2025-06-29T03:42:46.287" v="736" actId="2696"/>
        <pc:sldMkLst>
          <pc:docMk/>
          <pc:sldMk cId="3348886189" sldId="1981"/>
        </pc:sldMkLst>
        <pc:spChg chg="add mod">
          <ac:chgData name="Johnson Amalraj - I77655" userId="0729b793-e128-4483-b627-0a04e4c6ece5" providerId="ADAL" clId="{A7630013-46B3-43BC-88AA-8BEB8B6A9590}" dt="2025-06-29T03:34:16.822" v="464" actId="14100"/>
          <ac:spMkLst>
            <pc:docMk/>
            <pc:sldMk cId="3348886189" sldId="1981"/>
            <ac:spMk id="3" creationId="{D5981CA2-7EE7-6D1C-2272-948FBDDC308E}"/>
          </ac:spMkLst>
        </pc:spChg>
      </pc:sldChg>
      <pc:sldChg chg="addSp delSp modSp new del mod modClrScheme chgLayout">
        <pc:chgData name="Johnson Amalraj - I77655" userId="0729b793-e128-4483-b627-0a04e4c6ece5" providerId="ADAL" clId="{A7630013-46B3-43BC-88AA-8BEB8B6A9590}" dt="2025-06-29T04:32:17.051" v="1597" actId="2696"/>
        <pc:sldMkLst>
          <pc:docMk/>
          <pc:sldMk cId="1737563542" sldId="1982"/>
        </pc:sldMkLst>
        <pc:spChg chg="del">
          <ac:chgData name="Johnson Amalraj - I77655" userId="0729b793-e128-4483-b627-0a04e4c6ece5" providerId="ADAL" clId="{A7630013-46B3-43BC-88AA-8BEB8B6A9590}" dt="2025-06-29T03:35:20.429" v="476" actId="26606"/>
          <ac:spMkLst>
            <pc:docMk/>
            <pc:sldMk cId="1737563542" sldId="1982"/>
            <ac:spMk id="2" creationId="{EB323865-C8ED-4A58-8DE1-B61F3CF3F53B}"/>
          </ac:spMkLst>
        </pc:spChg>
        <pc:spChg chg="add del mod ord">
          <ac:chgData name="Johnson Amalraj - I77655" userId="0729b793-e128-4483-b627-0a04e4c6ece5" providerId="ADAL" clId="{A7630013-46B3-43BC-88AA-8BEB8B6A9590}" dt="2025-06-29T04:20:01.124" v="1506" actId="26606"/>
          <ac:spMkLst>
            <pc:docMk/>
            <pc:sldMk cId="1737563542" sldId="1982"/>
            <ac:spMk id="7" creationId="{C1D9F1CD-CA5C-1250-D333-3142904BFDA4}"/>
          </ac:spMkLst>
        </pc:spChg>
        <pc:spChg chg="add mod">
          <ac:chgData name="Johnson Amalraj - I77655" userId="0729b793-e128-4483-b627-0a04e4c6ece5" providerId="ADAL" clId="{A7630013-46B3-43BC-88AA-8BEB8B6A9590}" dt="2025-06-29T04:20:06.191" v="1507" actId="26606"/>
          <ac:spMkLst>
            <pc:docMk/>
            <pc:sldMk cId="1737563542" sldId="1982"/>
            <ac:spMk id="9" creationId="{A7B854D1-3788-35DF-C46C-B6ABF728DA02}"/>
          </ac:spMkLst>
        </pc:spChg>
        <pc:spChg chg="add del mod">
          <ac:chgData name="Johnson Amalraj - I77655" userId="0729b793-e128-4483-b627-0a04e4c6ece5" providerId="ADAL" clId="{A7630013-46B3-43BC-88AA-8BEB8B6A9590}" dt="2025-06-29T04:20:01.093" v="1505" actId="26606"/>
          <ac:spMkLst>
            <pc:docMk/>
            <pc:sldMk cId="1737563542" sldId="1982"/>
            <ac:spMk id="15" creationId="{22F911AD-A700-361A-0DA9-9B52D59C4EC3}"/>
          </ac:spMkLst>
        </pc:spChg>
        <pc:graphicFrameChg chg="add del">
          <ac:chgData name="Johnson Amalraj - I77655" userId="0729b793-e128-4483-b627-0a04e4c6ece5" providerId="ADAL" clId="{A7630013-46B3-43BC-88AA-8BEB8B6A9590}" dt="2025-06-29T04:20:01.093" v="1505" actId="26606"/>
          <ac:graphicFrameMkLst>
            <pc:docMk/>
            <pc:sldMk cId="1737563542" sldId="1982"/>
            <ac:graphicFrameMk id="11" creationId="{C56180DE-14AD-C15C-D210-7C32AD98384B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4:26:05.241" v="1559" actId="1076"/>
          <ac:graphicFrameMkLst>
            <pc:docMk/>
            <pc:sldMk cId="1737563542" sldId="1982"/>
            <ac:graphicFrameMk id="17" creationId="{508BBEF6-4A47-A3B1-0D2F-AB0199C388CD}"/>
          </ac:graphicFrameMkLst>
        </pc:graphicFrameChg>
      </pc:sldChg>
      <pc:sldChg chg="addSp delSp modSp new mod modClrScheme chgLayout">
        <pc:chgData name="Johnson Amalraj - I77655" userId="0729b793-e128-4483-b627-0a04e4c6ece5" providerId="ADAL" clId="{A7630013-46B3-43BC-88AA-8BEB8B6A9590}" dt="2025-06-30T08:53:49.182" v="7153"/>
        <pc:sldMkLst>
          <pc:docMk/>
          <pc:sldMk cId="293885118" sldId="1983"/>
        </pc:sldMkLst>
        <pc:spChg chg="add del mod">
          <ac:chgData name="Johnson Amalraj - I77655" userId="0729b793-e128-4483-b627-0a04e4c6ece5" providerId="ADAL" clId="{A7630013-46B3-43BC-88AA-8BEB8B6A9590}" dt="2025-06-29T04:12:52.150" v="1456" actId="26606"/>
          <ac:spMkLst>
            <pc:docMk/>
            <pc:sldMk cId="293885118" sldId="1983"/>
            <ac:spMk id="2" creationId="{2BA98ED6-7021-5B83-E8B9-AF835126474A}"/>
          </ac:spMkLst>
        </pc:spChg>
        <pc:spChg chg="mod">
          <ac:chgData name="Johnson Amalraj - I77655" userId="0729b793-e128-4483-b627-0a04e4c6ece5" providerId="ADAL" clId="{A7630013-46B3-43BC-88AA-8BEB8B6A9590}" dt="2025-06-29T07:07:38.144" v="5318" actId="255"/>
          <ac:spMkLst>
            <pc:docMk/>
            <pc:sldMk cId="293885118" sldId="1983"/>
            <ac:spMk id="3" creationId="{5370FFE4-E062-03A5-302F-4085D64C283A}"/>
          </ac:spMkLst>
        </pc:spChg>
        <pc:spChg chg="add del mod">
          <ac:chgData name="Johnson Amalraj - I77655" userId="0729b793-e128-4483-b627-0a04e4c6ece5" providerId="ADAL" clId="{A7630013-46B3-43BC-88AA-8BEB8B6A9590}" dt="2025-06-29T04:12:52.125" v="1455" actId="26606"/>
          <ac:spMkLst>
            <pc:docMk/>
            <pc:sldMk cId="293885118" sldId="1983"/>
            <ac:spMk id="9" creationId="{25195EB4-AD59-A87E-BC09-8765A7DA1593}"/>
          </ac:spMkLst>
        </pc:spChg>
        <pc:spChg chg="add del mod">
          <ac:chgData name="Johnson Amalraj - I77655" userId="0729b793-e128-4483-b627-0a04e4c6ece5" providerId="ADAL" clId="{A7630013-46B3-43BC-88AA-8BEB8B6A9590}" dt="2025-06-29T04:12:52.125" v="1455" actId="26606"/>
          <ac:spMkLst>
            <pc:docMk/>
            <pc:sldMk cId="293885118" sldId="1983"/>
            <ac:spMk id="11" creationId="{6271DCC0-3791-FCFD-AF35-E57754F58858}"/>
          </ac:spMkLst>
        </pc:spChg>
        <pc:graphicFrameChg chg="add del">
          <ac:chgData name="Johnson Amalraj - I77655" userId="0729b793-e128-4483-b627-0a04e4c6ece5" providerId="ADAL" clId="{A7630013-46B3-43BC-88AA-8BEB8B6A9590}" dt="2025-06-29T04:12:45.170" v="1453" actId="26606"/>
          <ac:graphicFrameMkLst>
            <pc:docMk/>
            <pc:sldMk cId="293885118" sldId="1983"/>
            <ac:graphicFrameMk id="5" creationId="{0375741F-2CB5-B3B7-B172-B4136B828793}"/>
          </ac:graphicFrameMkLst>
        </pc:graphicFrameChg>
        <pc:graphicFrameChg chg="add del mod">
          <ac:chgData name="Johnson Amalraj - I77655" userId="0729b793-e128-4483-b627-0a04e4c6ece5" providerId="ADAL" clId="{A7630013-46B3-43BC-88AA-8BEB8B6A9590}" dt="2025-06-29T04:12:52.125" v="1455" actId="26606"/>
          <ac:graphicFrameMkLst>
            <pc:docMk/>
            <pc:sldMk cId="293885118" sldId="1983"/>
            <ac:graphicFrameMk id="7" creationId="{0CA75D35-B3ED-C977-60EB-4E0558EB8581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30T08:53:49.182" v="7153"/>
          <ac:graphicFrameMkLst>
            <pc:docMk/>
            <pc:sldMk cId="293885118" sldId="1983"/>
            <ac:graphicFrameMk id="13" creationId="{0375741F-2CB5-B3B7-B172-B4136B828793}"/>
          </ac:graphicFrameMkLst>
        </pc:graphicFrameChg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9:46:21.093" v="7294" actId="2696"/>
        <pc:sldMkLst>
          <pc:docMk/>
          <pc:sldMk cId="40803265" sldId="1984"/>
        </pc:sldMkLst>
        <pc:spChg chg="del mod">
          <ac:chgData name="Johnson Amalraj - I77655" userId="0729b793-e128-4483-b627-0a04e4c6ece5" providerId="ADAL" clId="{A7630013-46B3-43BC-88AA-8BEB8B6A9590}" dt="2025-06-29T04:24:53.517" v="1551" actId="26606"/>
          <ac:spMkLst>
            <pc:docMk/>
            <pc:sldMk cId="40803265" sldId="1984"/>
            <ac:spMk id="2" creationId="{612268B2-82E0-B149-AAE9-1C23811EAB24}"/>
          </ac:spMkLst>
        </pc:spChg>
        <pc:spChg chg="mod">
          <ac:chgData name="Johnson Amalraj - I77655" userId="0729b793-e128-4483-b627-0a04e4c6ece5" providerId="ADAL" clId="{A7630013-46B3-43BC-88AA-8BEB8B6A9590}" dt="2025-06-30T09:41:12.197" v="7261" actId="20577"/>
          <ac:spMkLst>
            <pc:docMk/>
            <pc:sldMk cId="40803265" sldId="1984"/>
            <ac:spMk id="3" creationId="{4C88C5D7-38EC-1BE4-4A9C-C8862C35FF35}"/>
          </ac:spMkLst>
        </pc:spChg>
        <pc:spChg chg="add mod">
          <ac:chgData name="Johnson Amalraj - I77655" userId="0729b793-e128-4483-b627-0a04e4c6ece5" providerId="ADAL" clId="{A7630013-46B3-43BC-88AA-8BEB8B6A9590}" dt="2025-06-30T09:46:08.126" v="7291" actId="21"/>
          <ac:spMkLst>
            <pc:docMk/>
            <pc:sldMk cId="40803265" sldId="1984"/>
            <ac:spMk id="4" creationId="{CC40CB9F-4258-265B-25D2-40F55EB46325}"/>
          </ac:spMkLst>
        </pc:spChg>
        <pc:spChg chg="add del mod">
          <ac:chgData name="Johnson Amalraj - I77655" userId="0729b793-e128-4483-b627-0a04e4c6ece5" providerId="ADAL" clId="{A7630013-46B3-43BC-88AA-8BEB8B6A9590}" dt="2025-06-29T04:48:28.361" v="1709" actId="478"/>
          <ac:spMkLst>
            <pc:docMk/>
            <pc:sldMk cId="40803265" sldId="1984"/>
            <ac:spMk id="10" creationId="{FCD1D5D2-11D6-7625-5EC9-AF6C6972DF62}"/>
          </ac:spMkLst>
        </pc:spChg>
        <pc:graphicFrameChg chg="add del mod modGraphic">
          <ac:chgData name="Johnson Amalraj - I77655" userId="0729b793-e128-4483-b627-0a04e4c6ece5" providerId="ADAL" clId="{A7630013-46B3-43BC-88AA-8BEB8B6A9590}" dt="2025-06-30T09:46:08.126" v="7291" actId="21"/>
          <ac:graphicFrameMkLst>
            <pc:docMk/>
            <pc:sldMk cId="40803265" sldId="1984"/>
            <ac:graphicFrameMk id="5" creationId="{54AD1AFE-BDC2-0EED-09E8-D7706DBB1A91}"/>
          </ac:graphicFrameMkLst>
        </pc:graphicFrameChg>
      </pc:sldChg>
      <pc:sldChg chg="addSp delSp modSp new mod modClrScheme chgLayout">
        <pc:chgData name="Johnson Amalraj - I77655" userId="0729b793-e128-4483-b627-0a04e4c6ece5" providerId="ADAL" clId="{A7630013-46B3-43BC-88AA-8BEB8B6A9590}" dt="2025-06-30T08:54:34.399" v="7156" actId="14100"/>
        <pc:sldMkLst>
          <pc:docMk/>
          <pc:sldMk cId="106832868" sldId="1985"/>
        </pc:sldMkLst>
        <pc:spChg chg="del mod">
          <ac:chgData name="Johnson Amalraj - I77655" userId="0729b793-e128-4483-b627-0a04e4c6ece5" providerId="ADAL" clId="{A7630013-46B3-43BC-88AA-8BEB8B6A9590}" dt="2025-06-29T04:13:05.503" v="1457" actId="26606"/>
          <ac:spMkLst>
            <pc:docMk/>
            <pc:sldMk cId="106832868" sldId="1985"/>
            <ac:spMk id="2" creationId="{8CCEA7C2-6052-0DD4-713F-4E05C11A203E}"/>
          </ac:spMkLst>
        </pc:spChg>
        <pc:spChg chg="mod">
          <ac:chgData name="Johnson Amalraj - I77655" userId="0729b793-e128-4483-b627-0a04e4c6ece5" providerId="ADAL" clId="{A7630013-46B3-43BC-88AA-8BEB8B6A9590}" dt="2025-06-30T05:20:32.554" v="5474" actId="26606"/>
          <ac:spMkLst>
            <pc:docMk/>
            <pc:sldMk cId="106832868" sldId="1985"/>
            <ac:spMk id="3" creationId="{AEF84F84-FF33-69D6-1DCE-9AE937E57B18}"/>
          </ac:spMkLst>
        </pc:spChg>
        <pc:spChg chg="add del mod">
          <ac:chgData name="Johnson Amalraj - I77655" userId="0729b793-e128-4483-b627-0a04e4c6ece5" providerId="ADAL" clId="{A7630013-46B3-43BC-88AA-8BEB8B6A9590}" dt="2025-06-30T05:21:27.742" v="5491"/>
          <ac:spMkLst>
            <pc:docMk/>
            <pc:sldMk cId="106832868" sldId="1985"/>
            <ac:spMk id="6" creationId="{C1833340-F78E-51C5-01B0-2A010C6A8B63}"/>
          </ac:spMkLst>
        </pc:spChg>
        <pc:spChg chg="add mod">
          <ac:chgData name="Johnson Amalraj - I77655" userId="0729b793-e128-4483-b627-0a04e4c6ece5" providerId="ADAL" clId="{A7630013-46B3-43BC-88AA-8BEB8B6A9590}" dt="2025-06-30T06:41:02.429" v="6522" actId="14100"/>
          <ac:spMkLst>
            <pc:docMk/>
            <pc:sldMk cId="106832868" sldId="1985"/>
            <ac:spMk id="9" creationId="{0C87788C-9A6B-50F1-7ACF-3FD3C8282C63}"/>
          </ac:spMkLst>
        </pc:spChg>
        <pc:spChg chg="add del mod">
          <ac:chgData name="Johnson Amalraj - I77655" userId="0729b793-e128-4483-b627-0a04e4c6ece5" providerId="ADAL" clId="{A7630013-46B3-43BC-88AA-8BEB8B6A9590}" dt="2025-06-30T05:20:43.533" v="5477" actId="478"/>
          <ac:spMkLst>
            <pc:docMk/>
            <pc:sldMk cId="106832868" sldId="1985"/>
            <ac:spMk id="10" creationId="{1F3285CA-75C9-8B28-1D2A-01B2156F60F7}"/>
          </ac:spMkLst>
        </pc:spChg>
        <pc:spChg chg="add del mod">
          <ac:chgData name="Johnson Amalraj - I77655" userId="0729b793-e128-4483-b627-0a04e4c6ece5" providerId="ADAL" clId="{A7630013-46B3-43BC-88AA-8BEB8B6A9590}" dt="2025-06-30T05:20:05.328" v="5470" actId="26606"/>
          <ac:spMkLst>
            <pc:docMk/>
            <pc:sldMk cId="106832868" sldId="1985"/>
            <ac:spMk id="11" creationId="{AC389EDA-77AD-F9EC-B2C5-F103AC3D4B7C}"/>
          </ac:spMkLst>
        </pc:spChg>
        <pc:spChg chg="add del mod">
          <ac:chgData name="Johnson Amalraj - I77655" userId="0729b793-e128-4483-b627-0a04e4c6ece5" providerId="ADAL" clId="{A7630013-46B3-43BC-88AA-8BEB8B6A9590}" dt="2025-06-30T05:20:37.226" v="5475"/>
          <ac:spMkLst>
            <pc:docMk/>
            <pc:sldMk cId="106832868" sldId="1985"/>
            <ac:spMk id="12" creationId="{7C521DE1-34B1-0897-8FC6-A04298F0CDF0}"/>
          </ac:spMkLst>
        </pc:spChg>
        <pc:spChg chg="add del mod">
          <ac:chgData name="Johnson Amalraj - I77655" userId="0729b793-e128-4483-b627-0a04e4c6ece5" providerId="ADAL" clId="{A7630013-46B3-43BC-88AA-8BEB8B6A9590}" dt="2025-06-30T05:20:05.328" v="5470" actId="26606"/>
          <ac:spMkLst>
            <pc:docMk/>
            <pc:sldMk cId="106832868" sldId="1985"/>
            <ac:spMk id="13" creationId="{88765C0F-76EF-BF57-0C1B-D133A3B9D551}"/>
          </ac:spMkLst>
        </pc:spChg>
        <pc:spChg chg="add del">
          <ac:chgData name="Johnson Amalraj - I77655" userId="0729b793-e128-4483-b627-0a04e4c6ece5" providerId="ADAL" clId="{A7630013-46B3-43BC-88AA-8BEB8B6A9590}" dt="2025-06-30T05:21:48.365" v="5495" actId="478"/>
          <ac:spMkLst>
            <pc:docMk/>
            <pc:sldMk cId="106832868" sldId="1985"/>
            <ac:spMk id="14" creationId="{CA275DDB-206B-E95D-0E26-CA56FFA7A6C4}"/>
          </ac:spMkLst>
        </pc:spChg>
        <pc:graphicFrameChg chg="add del mod modGraphic">
          <ac:chgData name="Johnson Amalraj - I77655" userId="0729b793-e128-4483-b627-0a04e4c6ece5" providerId="ADAL" clId="{A7630013-46B3-43BC-88AA-8BEB8B6A9590}" dt="2025-06-30T05:21:20.245" v="5487" actId="478"/>
          <ac:graphicFrameMkLst>
            <pc:docMk/>
            <pc:sldMk cId="106832868" sldId="1985"/>
            <ac:graphicFrameMk id="5" creationId="{E728D038-DE72-CDCA-48E3-FC15D20244DD}"/>
          </ac:graphicFrameMkLst>
        </pc:graphicFrameChg>
        <pc:picChg chg="add del mod">
          <ac:chgData name="Johnson Amalraj - I77655" userId="0729b793-e128-4483-b627-0a04e4c6ece5" providerId="ADAL" clId="{A7630013-46B3-43BC-88AA-8BEB8B6A9590}" dt="2025-06-30T05:20:23.102" v="5473" actId="478"/>
          <ac:picMkLst>
            <pc:docMk/>
            <pc:sldMk cId="106832868" sldId="1985"/>
            <ac:picMk id="2" creationId="{072BD0D3-C256-80CD-CC39-C27C326221E7}"/>
          </ac:picMkLst>
        </pc:picChg>
        <pc:picChg chg="add mod ord">
          <ac:chgData name="Johnson Amalraj - I77655" userId="0729b793-e128-4483-b627-0a04e4c6ece5" providerId="ADAL" clId="{A7630013-46B3-43BC-88AA-8BEB8B6A9590}" dt="2025-06-30T08:54:34.399" v="7156" actId="14100"/>
          <ac:picMkLst>
            <pc:docMk/>
            <pc:sldMk cId="106832868" sldId="1985"/>
            <ac:picMk id="4" creationId="{B7D813FF-3B22-A5BE-B012-CA7DA0394689}"/>
          </ac:picMkLst>
        </pc:picChg>
        <pc:picChg chg="add del">
          <ac:chgData name="Johnson Amalraj - I77655" userId="0729b793-e128-4483-b627-0a04e4c6ece5" providerId="ADAL" clId="{A7630013-46B3-43BC-88AA-8BEB8B6A9590}" dt="2025-06-30T05:20:05.328" v="5470" actId="26606"/>
          <ac:picMkLst>
            <pc:docMk/>
            <pc:sldMk cId="106832868" sldId="1985"/>
            <ac:picMk id="7" creationId="{334E8AB3-33B0-33FE-1134-AF74A9B5FF5C}"/>
          </ac:picMkLst>
        </pc:picChg>
      </pc:sldChg>
      <pc:sldChg chg="addSp delSp modSp new del mod modClrScheme chgLayout">
        <pc:chgData name="Johnson Amalraj - I77655" userId="0729b793-e128-4483-b627-0a04e4c6ece5" providerId="ADAL" clId="{A7630013-46B3-43BC-88AA-8BEB8B6A9590}" dt="2025-06-30T05:24:09.912" v="5541" actId="2696"/>
        <pc:sldMkLst>
          <pc:docMk/>
          <pc:sldMk cId="2629009274" sldId="1986"/>
        </pc:sldMkLst>
        <pc:spChg chg="add del mod">
          <ac:chgData name="Johnson Amalraj - I77655" userId="0729b793-e128-4483-b627-0a04e4c6ece5" providerId="ADAL" clId="{A7630013-46B3-43BC-88AA-8BEB8B6A9590}" dt="2025-06-29T04:13:32.239" v="1460" actId="26606"/>
          <ac:spMkLst>
            <pc:docMk/>
            <pc:sldMk cId="2629009274" sldId="1986"/>
            <ac:spMk id="2" creationId="{D58B24FB-8BE4-C090-A889-C6D0369E1968}"/>
          </ac:spMkLst>
        </pc:spChg>
        <pc:spChg chg="mod">
          <ac:chgData name="Johnson Amalraj - I77655" userId="0729b793-e128-4483-b627-0a04e4c6ece5" providerId="ADAL" clId="{A7630013-46B3-43BC-88AA-8BEB8B6A9590}" dt="2025-06-29T05:08:20.433" v="2317" actId="14100"/>
          <ac:spMkLst>
            <pc:docMk/>
            <pc:sldMk cId="2629009274" sldId="1986"/>
            <ac:spMk id="3" creationId="{EC89EF2B-344D-8523-6F8E-6891BE3AE7D3}"/>
          </ac:spMkLst>
        </pc:spChg>
        <pc:graphicFrameChg chg="add del mod">
          <ac:chgData name="Johnson Amalraj - I77655" userId="0729b793-e128-4483-b627-0a04e4c6ece5" providerId="ADAL" clId="{A7630013-46B3-43BC-88AA-8BEB8B6A9590}" dt="2025-06-29T04:13:32.208" v="1459" actId="26606"/>
          <ac:graphicFrameMkLst>
            <pc:docMk/>
            <pc:sldMk cId="2629009274" sldId="1986"/>
            <ac:graphicFrameMk id="5" creationId="{B78D2588-7CC1-D5BC-C2CB-42057A289A61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5:07:32.743" v="2310" actId="14100"/>
          <ac:graphicFrameMkLst>
            <pc:docMk/>
            <pc:sldMk cId="2629009274" sldId="1986"/>
            <ac:graphicFrameMk id="7" creationId="{EE753C5A-6FA1-8F3E-D4C7-ACEEEE089612}"/>
          </ac:graphicFrameMkLst>
        </pc:graphicFrameChg>
      </pc:sldChg>
      <pc:sldChg chg="addSp delSp modSp new del mod modClrScheme chgLayout">
        <pc:chgData name="Johnson Amalraj - I77655" userId="0729b793-e128-4483-b627-0a04e4c6ece5" providerId="ADAL" clId="{A7630013-46B3-43BC-88AA-8BEB8B6A9590}" dt="2025-06-30T05:32:17.782" v="5589" actId="2696"/>
        <pc:sldMkLst>
          <pc:docMk/>
          <pc:sldMk cId="3814464539" sldId="1987"/>
        </pc:sldMkLst>
        <pc:spChg chg="add del mod">
          <ac:chgData name="Johnson Amalraj - I77655" userId="0729b793-e128-4483-b627-0a04e4c6ece5" providerId="ADAL" clId="{A7630013-46B3-43BC-88AA-8BEB8B6A9590}" dt="2025-06-29T04:13:52.465" v="1465" actId="26606"/>
          <ac:spMkLst>
            <pc:docMk/>
            <pc:sldMk cId="3814464539" sldId="1987"/>
            <ac:spMk id="2" creationId="{D4E4BA97-A8C3-49F8-03C8-D178B2277E5D}"/>
          </ac:spMkLst>
        </pc:spChg>
        <pc:spChg chg="mod">
          <ac:chgData name="Johnson Amalraj - I77655" userId="0729b793-e128-4483-b627-0a04e4c6ece5" providerId="ADAL" clId="{A7630013-46B3-43BC-88AA-8BEB8B6A9590}" dt="2025-06-29T05:08:53.192" v="2338" actId="27636"/>
          <ac:spMkLst>
            <pc:docMk/>
            <pc:sldMk cId="3814464539" sldId="1987"/>
            <ac:spMk id="3" creationId="{30A49283-156C-D510-4A6C-7971191ADA4A}"/>
          </ac:spMkLst>
        </pc:spChg>
        <pc:spChg chg="add del mod">
          <ac:chgData name="Johnson Amalraj - I77655" userId="0729b793-e128-4483-b627-0a04e4c6ece5" providerId="ADAL" clId="{A7630013-46B3-43BC-88AA-8BEB8B6A9590}" dt="2025-06-29T04:13:52.418" v="1464" actId="26606"/>
          <ac:spMkLst>
            <pc:docMk/>
            <pc:sldMk cId="3814464539" sldId="1987"/>
            <ac:spMk id="9" creationId="{60F2F003-D005-7217-4521-FF5113B420CF}"/>
          </ac:spMkLst>
        </pc:spChg>
        <pc:spChg chg="add del mod">
          <ac:chgData name="Johnson Amalraj - I77655" userId="0729b793-e128-4483-b627-0a04e4c6ece5" providerId="ADAL" clId="{A7630013-46B3-43BC-88AA-8BEB8B6A9590}" dt="2025-06-29T04:13:52.418" v="1464" actId="26606"/>
          <ac:spMkLst>
            <pc:docMk/>
            <pc:sldMk cId="3814464539" sldId="1987"/>
            <ac:spMk id="11" creationId="{32B709C1-9084-DF2C-AD4C-FAEA818ED3E8}"/>
          </ac:spMkLst>
        </pc:spChg>
        <pc:spChg chg="add del mod">
          <ac:chgData name="Johnson Amalraj - I77655" userId="0729b793-e128-4483-b627-0a04e4c6ece5" providerId="ADAL" clId="{A7630013-46B3-43BC-88AA-8BEB8B6A9590}" dt="2025-06-29T04:16:28.071" v="1477" actId="26606"/>
          <ac:spMkLst>
            <pc:docMk/>
            <pc:sldMk cId="3814464539" sldId="1987"/>
            <ac:spMk id="13" creationId="{A54DCA48-3423-D52E-6B1D-EB3E16642ACD}"/>
          </ac:spMkLst>
        </pc:spChg>
        <pc:spChg chg="add del mod">
          <ac:chgData name="Johnson Amalraj - I77655" userId="0729b793-e128-4483-b627-0a04e4c6ece5" providerId="ADAL" clId="{A7630013-46B3-43BC-88AA-8BEB8B6A9590}" dt="2025-06-29T04:16:28.071" v="1477" actId="26606"/>
          <ac:spMkLst>
            <pc:docMk/>
            <pc:sldMk cId="3814464539" sldId="1987"/>
            <ac:spMk id="14" creationId="{2693984D-43B8-1167-3DFE-078281A8C524}"/>
          </ac:spMkLst>
        </pc:spChg>
        <pc:spChg chg="add del mod">
          <ac:chgData name="Johnson Amalraj - I77655" userId="0729b793-e128-4483-b627-0a04e4c6ece5" providerId="ADAL" clId="{A7630013-46B3-43BC-88AA-8BEB8B6A9590}" dt="2025-06-29T04:16:43.575" v="1479" actId="478"/>
          <ac:spMkLst>
            <pc:docMk/>
            <pc:sldMk cId="3814464539" sldId="1987"/>
            <ac:spMk id="20" creationId="{C0EA0447-22AD-5437-C4A2-ED747BD33886}"/>
          </ac:spMkLst>
        </pc:spChg>
        <pc:graphicFrameChg chg="add del">
          <ac:chgData name="Johnson Amalraj - I77655" userId="0729b793-e128-4483-b627-0a04e4c6ece5" providerId="ADAL" clId="{A7630013-46B3-43BC-88AA-8BEB8B6A9590}" dt="2025-06-29T04:13:50.665" v="1462" actId="26606"/>
          <ac:graphicFrameMkLst>
            <pc:docMk/>
            <pc:sldMk cId="3814464539" sldId="1987"/>
            <ac:graphicFrameMk id="5" creationId="{77C246BB-42D2-97E0-5ED7-C0D9AD9B3E43}"/>
          </ac:graphicFrameMkLst>
        </pc:graphicFrameChg>
        <pc:graphicFrameChg chg="add del mod">
          <ac:chgData name="Johnson Amalraj - I77655" userId="0729b793-e128-4483-b627-0a04e4c6ece5" providerId="ADAL" clId="{A7630013-46B3-43BC-88AA-8BEB8B6A9590}" dt="2025-06-29T04:13:52.418" v="1464" actId="26606"/>
          <ac:graphicFrameMkLst>
            <pc:docMk/>
            <pc:sldMk cId="3814464539" sldId="1987"/>
            <ac:graphicFrameMk id="7" creationId="{32A3FDF5-DF07-0737-80FB-DFA7FF10E2BE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5:07:39.849" v="2311" actId="1076"/>
          <ac:graphicFrameMkLst>
            <pc:docMk/>
            <pc:sldMk cId="3814464539" sldId="1987"/>
            <ac:graphicFrameMk id="15" creationId="{0D3900D7-450A-7FD4-81F2-2461EA26F28E}"/>
          </ac:graphicFrameMkLst>
        </pc:graphicFrameChg>
      </pc:sldChg>
      <pc:sldChg chg="addSp delSp modSp new del mod setBg modClrScheme chgLayout">
        <pc:chgData name="Johnson Amalraj - I77655" userId="0729b793-e128-4483-b627-0a04e4c6ece5" providerId="ADAL" clId="{A7630013-46B3-43BC-88AA-8BEB8B6A9590}" dt="2025-06-30T06:09:39.252" v="5770" actId="2696"/>
        <pc:sldMkLst>
          <pc:docMk/>
          <pc:sldMk cId="2871035691" sldId="1988"/>
        </pc:sldMkLst>
        <pc:spChg chg="del mod">
          <ac:chgData name="Johnson Amalraj - I77655" userId="0729b793-e128-4483-b627-0a04e4c6ece5" providerId="ADAL" clId="{A7630013-46B3-43BC-88AA-8BEB8B6A9590}" dt="2025-06-29T04:14:04.348" v="1466" actId="26606"/>
          <ac:spMkLst>
            <pc:docMk/>
            <pc:sldMk cId="2871035691" sldId="1988"/>
            <ac:spMk id="2" creationId="{FE5485B9-6C14-DF4D-38FD-D83A77943D0F}"/>
          </ac:spMkLst>
        </pc:spChg>
        <pc:spChg chg="mod">
          <ac:chgData name="Johnson Amalraj - I77655" userId="0729b793-e128-4483-b627-0a04e4c6ece5" providerId="ADAL" clId="{A7630013-46B3-43BC-88AA-8BEB8B6A9590}" dt="2025-06-29T05:09:17.430" v="2353" actId="255"/>
          <ac:spMkLst>
            <pc:docMk/>
            <pc:sldMk cId="2871035691" sldId="1988"/>
            <ac:spMk id="3" creationId="{4F603EFB-9549-CD9D-5452-8583959D79FB}"/>
          </ac:spMkLst>
        </pc:spChg>
        <pc:spChg chg="add del mod">
          <ac:chgData name="Johnson Amalraj - I77655" userId="0729b793-e128-4483-b627-0a04e4c6ece5" providerId="ADAL" clId="{A7630013-46B3-43BC-88AA-8BEB8B6A9590}" dt="2025-06-29T04:16:38.638" v="1478" actId="26606"/>
          <ac:spMkLst>
            <pc:docMk/>
            <pc:sldMk cId="2871035691" sldId="1988"/>
            <ac:spMk id="9" creationId="{19FA227B-C232-953A-3C05-C80A886C80FC}"/>
          </ac:spMkLst>
        </pc:spChg>
        <pc:spChg chg="add del mod">
          <ac:chgData name="Johnson Amalraj - I77655" userId="0729b793-e128-4483-b627-0a04e4c6ece5" providerId="ADAL" clId="{A7630013-46B3-43BC-88AA-8BEB8B6A9590}" dt="2025-06-29T04:16:38.638" v="1478" actId="26606"/>
          <ac:spMkLst>
            <pc:docMk/>
            <pc:sldMk cId="2871035691" sldId="1988"/>
            <ac:spMk id="11" creationId="{39850347-5A0B-D77F-DE13-7F08E8CFA37D}"/>
          </ac:spMkLst>
        </pc:spChg>
        <pc:spChg chg="add del mod">
          <ac:chgData name="Johnson Amalraj - I77655" userId="0729b793-e128-4483-b627-0a04e4c6ece5" providerId="ADAL" clId="{A7630013-46B3-43BC-88AA-8BEB8B6A9590}" dt="2025-06-29T04:16:38.638" v="1478" actId="26606"/>
          <ac:spMkLst>
            <pc:docMk/>
            <pc:sldMk cId="2871035691" sldId="1988"/>
            <ac:spMk id="13" creationId="{A601729E-3404-DF61-9140-7A09D55FAC19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7:09:46.744" v="5333" actId="1076"/>
          <ac:graphicFrameMkLst>
            <pc:docMk/>
            <pc:sldMk cId="2871035691" sldId="1988"/>
            <ac:graphicFrameMk id="5" creationId="{4C816265-BE4A-360D-6EB9-6F6438E05F7B}"/>
          </ac:graphicFrameMkLst>
        </pc:graphicFrameChg>
      </pc:sldChg>
      <pc:sldChg chg="new del">
        <pc:chgData name="Johnson Amalraj - I77655" userId="0729b793-e128-4483-b627-0a04e4c6ece5" providerId="ADAL" clId="{A7630013-46B3-43BC-88AA-8BEB8B6A9590}" dt="2025-06-29T03:36:37.227" v="494" actId="2696"/>
        <pc:sldMkLst>
          <pc:docMk/>
          <pc:sldMk cId="1525747332" sldId="1989"/>
        </pc:sldMkLst>
      </pc:sldChg>
      <pc:sldChg chg="addSp delSp modSp new del mod modClrScheme chgLayout">
        <pc:chgData name="Johnson Amalraj - I77655" userId="0729b793-e128-4483-b627-0a04e4c6ece5" providerId="ADAL" clId="{A7630013-46B3-43BC-88AA-8BEB8B6A9590}" dt="2025-06-30T06:12:33.763" v="5839" actId="2696"/>
        <pc:sldMkLst>
          <pc:docMk/>
          <pc:sldMk cId="3207701769" sldId="1990"/>
        </pc:sldMkLst>
        <pc:spChg chg="del mod">
          <ac:chgData name="Johnson Amalraj - I77655" userId="0729b793-e128-4483-b627-0a04e4c6ece5" providerId="ADAL" clId="{A7630013-46B3-43BC-88AA-8BEB8B6A9590}" dt="2025-06-29T04:14:16.953" v="1467" actId="26606"/>
          <ac:spMkLst>
            <pc:docMk/>
            <pc:sldMk cId="3207701769" sldId="1990"/>
            <ac:spMk id="2" creationId="{87213091-A89B-719E-8DA7-D472C5AE0C4E}"/>
          </ac:spMkLst>
        </pc:spChg>
        <pc:spChg chg="mod">
          <ac:chgData name="Johnson Amalraj - I77655" userId="0729b793-e128-4483-b627-0a04e4c6ece5" providerId="ADAL" clId="{A7630013-46B3-43BC-88AA-8BEB8B6A9590}" dt="2025-06-29T04:24:15.753" v="1545" actId="26606"/>
          <ac:spMkLst>
            <pc:docMk/>
            <pc:sldMk cId="3207701769" sldId="1990"/>
            <ac:spMk id="3" creationId="{40BF64E2-C5BF-0394-23A4-84A036BF5567}"/>
          </ac:spMkLst>
        </pc:spChg>
        <pc:spChg chg="add del mod">
          <ac:chgData name="Johnson Amalraj - I77655" userId="0729b793-e128-4483-b627-0a04e4c6ece5" providerId="ADAL" clId="{A7630013-46B3-43BC-88AA-8BEB8B6A9590}" dt="2025-06-29T04:16:50.481" v="1482" actId="26606"/>
          <ac:spMkLst>
            <pc:docMk/>
            <pc:sldMk cId="3207701769" sldId="1990"/>
            <ac:spMk id="9" creationId="{7A96F4AE-5EC4-0CDB-DB56-5B0256DC85DD}"/>
          </ac:spMkLst>
        </pc:spChg>
        <pc:spChg chg="add del mod">
          <ac:chgData name="Johnson Amalraj - I77655" userId="0729b793-e128-4483-b627-0a04e4c6ece5" providerId="ADAL" clId="{A7630013-46B3-43BC-88AA-8BEB8B6A9590}" dt="2025-06-29T04:28:26.971" v="1570" actId="478"/>
          <ac:spMkLst>
            <pc:docMk/>
            <pc:sldMk cId="3207701769" sldId="1990"/>
            <ac:spMk id="10" creationId="{914D65C6-91E2-6BB2-F190-CECC42BC0EBA}"/>
          </ac:spMkLst>
        </pc:spChg>
        <pc:spChg chg="add del mod">
          <ac:chgData name="Johnson Amalraj - I77655" userId="0729b793-e128-4483-b627-0a04e4c6ece5" providerId="ADAL" clId="{A7630013-46B3-43BC-88AA-8BEB8B6A9590}" dt="2025-06-29T04:16:50.481" v="1482" actId="26606"/>
          <ac:spMkLst>
            <pc:docMk/>
            <pc:sldMk cId="3207701769" sldId="1990"/>
            <ac:spMk id="11" creationId="{4B72EAD5-FA35-CF86-DC28-AF07EEF800C9}"/>
          </ac:spMkLst>
        </pc:spChg>
        <pc:spChg chg="add del mod">
          <ac:chgData name="Johnson Amalraj - I77655" userId="0729b793-e128-4483-b627-0a04e4c6ece5" providerId="ADAL" clId="{A7630013-46B3-43BC-88AA-8BEB8B6A9590}" dt="2025-06-29T04:16:50.434" v="1481" actId="26606"/>
          <ac:spMkLst>
            <pc:docMk/>
            <pc:sldMk cId="3207701769" sldId="1990"/>
            <ac:spMk id="16" creationId="{294826AE-1E54-D883-09A8-F76E283C9149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6:29:28.722" v="4865" actId="20577"/>
          <ac:graphicFrameMkLst>
            <pc:docMk/>
            <pc:sldMk cId="3207701769" sldId="1990"/>
            <ac:graphicFrameMk id="5" creationId="{21250664-837F-985F-6AE3-9946E027945C}"/>
          </ac:graphicFrameMkLst>
        </pc:graphicFrameChg>
      </pc:sldChg>
      <pc:sldChg chg="addSp delSp modSp new del mod setBg">
        <pc:chgData name="Johnson Amalraj - I77655" userId="0729b793-e128-4483-b627-0a04e4c6ece5" providerId="ADAL" clId="{A7630013-46B3-43BC-88AA-8BEB8B6A9590}" dt="2025-06-29T03:49:40.843" v="976" actId="2696"/>
        <pc:sldMkLst>
          <pc:docMk/>
          <pc:sldMk cId="3869019675" sldId="1991"/>
        </pc:sldMkLst>
        <pc:spChg chg="add mod">
          <ac:chgData name="Johnson Amalraj - I77655" userId="0729b793-e128-4483-b627-0a04e4c6ece5" providerId="ADAL" clId="{A7630013-46B3-43BC-88AA-8BEB8B6A9590}" dt="2025-06-29T03:48:19.253" v="833"/>
          <ac:spMkLst>
            <pc:docMk/>
            <pc:sldMk cId="3869019675" sldId="1991"/>
            <ac:spMk id="2" creationId="{397C7113-3F83-30C0-A94F-ECE09A04118A}"/>
          </ac:spMkLst>
        </pc:spChg>
        <pc:spChg chg="add del">
          <ac:chgData name="Johnson Amalraj - I77655" userId="0729b793-e128-4483-b627-0a04e4c6ece5" providerId="ADAL" clId="{A7630013-46B3-43BC-88AA-8BEB8B6A9590}" dt="2025-06-29T03:36:53.123" v="498"/>
          <ac:spMkLst>
            <pc:docMk/>
            <pc:sldMk cId="3869019675" sldId="1991"/>
            <ac:spMk id="2" creationId="{AF0D689A-D270-1A6C-CB0D-58323D63166A}"/>
          </ac:spMkLst>
        </pc:spChg>
        <pc:spChg chg="mod">
          <ac:chgData name="Johnson Amalraj - I77655" userId="0729b793-e128-4483-b627-0a04e4c6ece5" providerId="ADAL" clId="{A7630013-46B3-43BC-88AA-8BEB8B6A9590}" dt="2025-06-29T03:48:13.066" v="832" actId="20577"/>
          <ac:spMkLst>
            <pc:docMk/>
            <pc:sldMk cId="3869019675" sldId="1991"/>
            <ac:spMk id="3" creationId="{9E8B7E0D-4479-651E-B92F-6DE82F1BF476}"/>
          </ac:spMkLst>
        </pc:spChg>
        <pc:spChg chg="add mod">
          <ac:chgData name="Johnson Amalraj - I77655" userId="0729b793-e128-4483-b627-0a04e4c6ece5" providerId="ADAL" clId="{A7630013-46B3-43BC-88AA-8BEB8B6A9590}" dt="2025-06-29T03:36:51.183" v="497"/>
          <ac:spMkLst>
            <pc:docMk/>
            <pc:sldMk cId="3869019675" sldId="1991"/>
            <ac:spMk id="4" creationId="{8200158A-59FD-913F-A851-2D0065FEB581}"/>
          </ac:spMkLst>
        </pc:spChg>
        <pc:spChg chg="add del mod">
          <ac:chgData name="Johnson Amalraj - I77655" userId="0729b793-e128-4483-b627-0a04e4c6ece5" providerId="ADAL" clId="{A7630013-46B3-43BC-88AA-8BEB8B6A9590}" dt="2025-06-29T03:45:49.930" v="790" actId="478"/>
          <ac:spMkLst>
            <pc:docMk/>
            <pc:sldMk cId="3869019675" sldId="1991"/>
            <ac:spMk id="5" creationId="{8EF6B0CD-D238-90EC-A1B7-705B3A78E50F}"/>
          </ac:spMkLst>
        </pc:spChg>
      </pc:sldChg>
      <pc:sldChg chg="addSp delSp modSp new del mod ord">
        <pc:chgData name="Johnson Amalraj - I77655" userId="0729b793-e128-4483-b627-0a04e4c6ece5" providerId="ADAL" clId="{A7630013-46B3-43BC-88AA-8BEB8B6A9590}" dt="2025-06-29T03:50:51.565" v="1090" actId="2696"/>
        <pc:sldMkLst>
          <pc:docMk/>
          <pc:sldMk cId="1810001650" sldId="1992"/>
        </pc:sldMkLst>
        <pc:spChg chg="add del">
          <ac:chgData name="Johnson Amalraj - I77655" userId="0729b793-e128-4483-b627-0a04e4c6ece5" providerId="ADAL" clId="{A7630013-46B3-43BC-88AA-8BEB8B6A9590}" dt="2025-06-29T03:37:17.313" v="506"/>
          <ac:spMkLst>
            <pc:docMk/>
            <pc:sldMk cId="1810001650" sldId="1992"/>
            <ac:spMk id="2" creationId="{55F6E8DB-39DA-85AC-AD83-3B24778CFC91}"/>
          </ac:spMkLst>
        </pc:spChg>
        <pc:spChg chg="mod">
          <ac:chgData name="Johnson Amalraj - I77655" userId="0729b793-e128-4483-b627-0a04e4c6ece5" providerId="ADAL" clId="{A7630013-46B3-43BC-88AA-8BEB8B6A9590}" dt="2025-06-29T03:46:42.134" v="811" actId="21"/>
          <ac:spMkLst>
            <pc:docMk/>
            <pc:sldMk cId="1810001650" sldId="1992"/>
            <ac:spMk id="3" creationId="{85A1C8E2-83FA-8610-1CAC-605BEFF6CFE3}"/>
          </ac:spMkLst>
        </pc:spChg>
        <pc:spChg chg="add mod">
          <ac:chgData name="Johnson Amalraj - I77655" userId="0729b793-e128-4483-b627-0a04e4c6ece5" providerId="ADAL" clId="{A7630013-46B3-43BC-88AA-8BEB8B6A9590}" dt="2025-06-29T03:37:16.012" v="505"/>
          <ac:spMkLst>
            <pc:docMk/>
            <pc:sldMk cId="1810001650" sldId="1992"/>
            <ac:spMk id="4" creationId="{5C0DE307-ABCB-1FB4-EAE7-9553DFE621DC}"/>
          </ac:spMkLst>
        </pc:spChg>
        <pc:spChg chg="add del mod">
          <ac:chgData name="Johnson Amalraj - I77655" userId="0729b793-e128-4483-b627-0a04e4c6ece5" providerId="ADAL" clId="{A7630013-46B3-43BC-88AA-8BEB8B6A9590}" dt="2025-06-29T03:46:27.008" v="805" actId="478"/>
          <ac:spMkLst>
            <pc:docMk/>
            <pc:sldMk cId="1810001650" sldId="1992"/>
            <ac:spMk id="5" creationId="{C45CFFD4-6314-BDD8-9070-DD7FF157E702}"/>
          </ac:spMkLst>
        </pc:spChg>
      </pc:sldChg>
      <pc:sldChg chg="modSp new del mod">
        <pc:chgData name="Johnson Amalraj - I77655" userId="0729b793-e128-4483-b627-0a04e4c6ece5" providerId="ADAL" clId="{A7630013-46B3-43BC-88AA-8BEB8B6A9590}" dt="2025-06-29T03:50:44.056" v="1086" actId="2696"/>
        <pc:sldMkLst>
          <pc:docMk/>
          <pc:sldMk cId="2586956218" sldId="1993"/>
        </pc:sldMkLst>
        <pc:spChg chg="mod">
          <ac:chgData name="Johnson Amalraj - I77655" userId="0729b793-e128-4483-b627-0a04e4c6ece5" providerId="ADAL" clId="{A7630013-46B3-43BC-88AA-8BEB8B6A9590}" dt="2025-06-29T03:47:52.758" v="819" actId="21"/>
          <ac:spMkLst>
            <pc:docMk/>
            <pc:sldMk cId="2586956218" sldId="1993"/>
            <ac:spMk id="2" creationId="{EE525D66-EBC9-E8E0-A0A9-6142CBF4B319}"/>
          </ac:spMkLst>
        </pc:spChg>
        <pc:spChg chg="mod">
          <ac:chgData name="Johnson Amalraj - I77655" userId="0729b793-e128-4483-b627-0a04e4c6ece5" providerId="ADAL" clId="{A7630013-46B3-43BC-88AA-8BEB8B6A9590}" dt="2025-06-29T03:46:48.656" v="814" actId="14100"/>
          <ac:spMkLst>
            <pc:docMk/>
            <pc:sldMk cId="2586956218" sldId="1993"/>
            <ac:spMk id="3" creationId="{D912002C-B753-ADFD-13D9-331CE1EE5DBD}"/>
          </ac:spMkLst>
        </pc:spChg>
      </pc:sldChg>
      <pc:sldChg chg="modSp new del">
        <pc:chgData name="Johnson Amalraj - I77655" userId="0729b793-e128-4483-b627-0a04e4c6ece5" providerId="ADAL" clId="{A7630013-46B3-43BC-88AA-8BEB8B6A9590}" dt="2025-06-29T03:47:52.037" v="818" actId="680"/>
        <pc:sldMkLst>
          <pc:docMk/>
          <pc:sldMk cId="3217307505" sldId="1994"/>
        </pc:sldMkLst>
        <pc:spChg chg="mod">
          <ac:chgData name="Johnson Amalraj - I77655" userId="0729b793-e128-4483-b627-0a04e4c6ece5" providerId="ADAL" clId="{A7630013-46B3-43BC-88AA-8BEB8B6A9590}" dt="2025-06-29T03:47:45.542" v="817"/>
          <ac:spMkLst>
            <pc:docMk/>
            <pc:sldMk cId="3217307505" sldId="1994"/>
            <ac:spMk id="2" creationId="{F44EC9F2-4076-75E3-C42F-B390E4070949}"/>
          </ac:spMkLst>
        </pc:spChg>
      </pc:sldChg>
      <pc:sldChg chg="new del">
        <pc:chgData name="Johnson Amalraj - I77655" userId="0729b793-e128-4483-b627-0a04e4c6ece5" providerId="ADAL" clId="{A7630013-46B3-43BC-88AA-8BEB8B6A9590}" dt="2025-06-29T03:49:51.171" v="978" actId="2696"/>
        <pc:sldMkLst>
          <pc:docMk/>
          <pc:sldMk cId="4119356491" sldId="1994"/>
        </pc:sldMkLst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6:33:51.401" v="6224" actId="2696"/>
        <pc:sldMkLst>
          <pc:docMk/>
          <pc:sldMk cId="2807426138" sldId="1995"/>
        </pc:sldMkLst>
        <pc:spChg chg="del mod">
          <ac:chgData name="Johnson Amalraj - I77655" userId="0729b793-e128-4483-b627-0a04e4c6ece5" providerId="ADAL" clId="{A7630013-46B3-43BC-88AA-8BEB8B6A9590}" dt="2025-06-29T04:14:20.634" v="1468" actId="26606"/>
          <ac:spMkLst>
            <pc:docMk/>
            <pc:sldMk cId="2807426138" sldId="1995"/>
            <ac:spMk id="2" creationId="{BB495CAE-3B62-76B8-6012-07B55A1A2C70}"/>
          </ac:spMkLst>
        </pc:spChg>
        <pc:spChg chg="mod">
          <ac:chgData name="Johnson Amalraj - I77655" userId="0729b793-e128-4483-b627-0a04e4c6ece5" providerId="ADAL" clId="{A7630013-46B3-43BC-88AA-8BEB8B6A9590}" dt="2025-06-29T07:11:54.116" v="5399" actId="14100"/>
          <ac:spMkLst>
            <pc:docMk/>
            <pc:sldMk cId="2807426138" sldId="1995"/>
            <ac:spMk id="3" creationId="{A5F5D6B5-7AA0-7F42-1ACD-9A4D0E6A8E73}"/>
          </ac:spMkLst>
        </pc:spChg>
        <pc:spChg chg="add del mod">
          <ac:chgData name="Johnson Amalraj - I77655" userId="0729b793-e128-4483-b627-0a04e4c6ece5" providerId="ADAL" clId="{A7630013-46B3-43BC-88AA-8BEB8B6A9590}" dt="2025-06-29T04:24:32.010" v="1547" actId="26606"/>
          <ac:spMkLst>
            <pc:docMk/>
            <pc:sldMk cId="2807426138" sldId="1995"/>
            <ac:spMk id="10" creationId="{7C22568F-47F3-5BEF-B702-0568939AC03F}"/>
          </ac:spMkLst>
        </pc:spChg>
        <pc:spChg chg="add del mod">
          <ac:chgData name="Johnson Amalraj - I77655" userId="0729b793-e128-4483-b627-0a04e4c6ece5" providerId="ADAL" clId="{A7630013-46B3-43BC-88AA-8BEB8B6A9590}" dt="2025-06-29T04:24:32.010" v="1547" actId="26606"/>
          <ac:spMkLst>
            <pc:docMk/>
            <pc:sldMk cId="2807426138" sldId="1995"/>
            <ac:spMk id="12" creationId="{B77947F4-1CCD-BC02-6912-23CB1E411FF0}"/>
          </ac:spMkLst>
        </pc:spChg>
        <pc:spChg chg="add del mod">
          <ac:chgData name="Johnson Amalraj - I77655" userId="0729b793-e128-4483-b627-0a04e4c6ece5" providerId="ADAL" clId="{A7630013-46B3-43BC-88AA-8BEB8B6A9590}" dt="2025-06-29T04:24:32.010" v="1547" actId="26606"/>
          <ac:spMkLst>
            <pc:docMk/>
            <pc:sldMk cId="2807426138" sldId="1995"/>
            <ac:spMk id="14" creationId="{63E12433-421B-7A9B-73D2-999539957D2F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6:33:40" v="6220"/>
          <ac:graphicFrameMkLst>
            <pc:docMk/>
            <pc:sldMk cId="2807426138" sldId="1995"/>
            <ac:graphicFrameMk id="5" creationId="{9C3F9FDF-8AD1-968B-F477-C81E8D207D43}"/>
          </ac:graphicFrameMkLst>
        </pc:graphicFrameChg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6:28:42.472" v="6120" actId="2696"/>
        <pc:sldMkLst>
          <pc:docMk/>
          <pc:sldMk cId="3013158954" sldId="1996"/>
        </pc:sldMkLst>
        <pc:spChg chg="add del mod">
          <ac:chgData name="Johnson Amalraj - I77655" userId="0729b793-e128-4483-b627-0a04e4c6ece5" providerId="ADAL" clId="{A7630013-46B3-43BC-88AA-8BEB8B6A9590}" dt="2025-06-29T04:14:37.760" v="1472" actId="26606"/>
          <ac:spMkLst>
            <pc:docMk/>
            <pc:sldMk cId="3013158954" sldId="1996"/>
            <ac:spMk id="2" creationId="{AB140478-777E-6B79-D369-A65A579300F1}"/>
          </ac:spMkLst>
        </pc:spChg>
        <pc:spChg chg="mod">
          <ac:chgData name="Johnson Amalraj - I77655" userId="0729b793-e128-4483-b627-0a04e4c6ece5" providerId="ADAL" clId="{A7630013-46B3-43BC-88AA-8BEB8B6A9590}" dt="2025-06-29T07:12:00.225" v="5400" actId="14100"/>
          <ac:spMkLst>
            <pc:docMk/>
            <pc:sldMk cId="3013158954" sldId="1996"/>
            <ac:spMk id="3" creationId="{4A99EBD0-F969-8C9C-7EE2-B7840777718B}"/>
          </ac:spMkLst>
        </pc:spChg>
        <pc:spChg chg="add del mod">
          <ac:chgData name="Johnson Amalraj - I77655" userId="0729b793-e128-4483-b627-0a04e4c6ece5" providerId="ADAL" clId="{A7630013-46B3-43BC-88AA-8BEB8B6A9590}" dt="2025-06-29T04:17:12.755" v="1488" actId="26606"/>
          <ac:spMkLst>
            <pc:docMk/>
            <pc:sldMk cId="3013158954" sldId="1996"/>
            <ac:spMk id="9" creationId="{1A81C4D0-9811-6B40-4676-E4BC13113772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0" creationId="{4BB6FAF9-FB73-C36B-BE6E-86A691424FA7}"/>
          </ac:spMkLst>
        </pc:spChg>
        <pc:spChg chg="add del mod">
          <ac:chgData name="Johnson Amalraj - I77655" userId="0729b793-e128-4483-b627-0a04e4c6ece5" providerId="ADAL" clId="{A7630013-46B3-43BC-88AA-8BEB8B6A9590}" dt="2025-06-29T04:17:12.755" v="1488" actId="26606"/>
          <ac:spMkLst>
            <pc:docMk/>
            <pc:sldMk cId="3013158954" sldId="1996"/>
            <ac:spMk id="11" creationId="{7501A1D7-A579-260F-5139-75EBCB2CF743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2" creationId="{A81A616B-40EB-FB6C-2811-21D90F65A451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4" creationId="{36D96667-12A5-2E4E-A9A4-A41E1A924B65}"/>
          </ac:spMkLst>
        </pc:spChg>
        <pc:spChg chg="add del mod">
          <ac:chgData name="Johnson Amalraj - I77655" userId="0729b793-e128-4483-b627-0a04e4c6ece5" providerId="ADAL" clId="{A7630013-46B3-43BC-88AA-8BEB8B6A9590}" dt="2025-06-29T04:14:37.744" v="1471" actId="26606"/>
          <ac:spMkLst>
            <pc:docMk/>
            <pc:sldMk cId="3013158954" sldId="1996"/>
            <ac:spMk id="16" creationId="{136B91D6-8E1C-A732-05C6-4D085DB0D8C0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0" creationId="{94990746-4F2B-71C6-EE70-8C9417AB0F5A}"/>
          </ac:spMkLst>
        </pc:spChg>
        <pc:spChg chg="add del mod">
          <ac:chgData name="Johnson Amalraj - I77655" userId="0729b793-e128-4483-b627-0a04e4c6ece5" providerId="ADAL" clId="{A7630013-46B3-43BC-88AA-8BEB8B6A9590}" dt="2025-06-29T04:52:04.451" v="1744" actId="478"/>
          <ac:spMkLst>
            <pc:docMk/>
            <pc:sldMk cId="3013158954" sldId="1996"/>
            <ac:spMk id="21" creationId="{F81CC000-F4FD-5A68-DC32-E030B0F51139}"/>
          </ac:spMkLst>
        </pc:spChg>
        <pc:spChg chg="add del mod">
          <ac:chgData name="Johnson Amalraj - I77655" userId="0729b793-e128-4483-b627-0a04e4c6ece5" providerId="ADAL" clId="{A7630013-46B3-43BC-88AA-8BEB8B6A9590}" dt="2025-06-29T04:17:12.739" v="1487" actId="26606"/>
          <ac:spMkLst>
            <pc:docMk/>
            <pc:sldMk cId="3013158954" sldId="1996"/>
            <ac:spMk id="23" creationId="{8874FCAE-493D-3FE6-C2AE-BD52880E8A57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5" creationId="{247625E5-B1F0-FCCC-9C56-58A66E54539A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7" creationId="{64120299-6C28-F591-6767-78A92A90C89E}"/>
          </ac:spMkLst>
        </pc:spChg>
        <pc:spChg chg="add del mod">
          <ac:chgData name="Johnson Amalraj - I77655" userId="0729b793-e128-4483-b627-0a04e4c6ece5" providerId="ADAL" clId="{A7630013-46B3-43BC-88AA-8BEB8B6A9590}" dt="2025-06-29T04:24:43.092" v="1550" actId="26606"/>
          <ac:spMkLst>
            <pc:docMk/>
            <pc:sldMk cId="3013158954" sldId="1996"/>
            <ac:spMk id="29" creationId="{3B93F2A1-A56D-567D-0B7E-95FC90E40307}"/>
          </ac:spMkLst>
        </pc:spChg>
        <pc:graphicFrameChg chg="add del mod">
          <ac:chgData name="Johnson Amalraj - I77655" userId="0729b793-e128-4483-b627-0a04e4c6ece5" providerId="ADAL" clId="{A7630013-46B3-43BC-88AA-8BEB8B6A9590}" dt="2025-06-29T04:14:37.744" v="1471" actId="26606"/>
          <ac:graphicFrameMkLst>
            <pc:docMk/>
            <pc:sldMk cId="3013158954" sldId="1996"/>
            <ac:graphicFrameMk id="5" creationId="{C635C6D9-94B8-8475-81A3-4B579D1FA187}"/>
          </ac:graphicFrameMkLst>
        </pc:graphicFrameChg>
        <pc:graphicFrameChg chg="add mod modGraphic">
          <ac:chgData name="Johnson Amalraj - I77655" userId="0729b793-e128-4483-b627-0a04e4c6ece5" providerId="ADAL" clId="{A7630013-46B3-43BC-88AA-8BEB8B6A9590}" dt="2025-06-29T05:03:09.642" v="2219" actId="14100"/>
          <ac:graphicFrameMkLst>
            <pc:docMk/>
            <pc:sldMk cId="3013158954" sldId="1996"/>
            <ac:graphicFrameMk id="18" creationId="{23621DCB-EF25-D9D6-36BC-9D0CBDB794CA}"/>
          </ac:graphicFrameMkLst>
        </pc:graphicFrameChg>
        <pc:picChg chg="add del">
          <ac:chgData name="Johnson Amalraj - I77655" userId="0729b793-e128-4483-b627-0a04e4c6ece5" providerId="ADAL" clId="{A7630013-46B3-43BC-88AA-8BEB8B6A9590}" dt="2025-06-29T04:14:37.744" v="1471" actId="26606"/>
          <ac:picMkLst>
            <pc:docMk/>
            <pc:sldMk cId="3013158954" sldId="1996"/>
            <ac:picMk id="6" creationId="{7C53D066-9321-C1B0-758C-9E7FACEE2621}"/>
          </ac:picMkLst>
        </pc:picChg>
      </pc:sldChg>
      <pc:sldChg chg="add del">
        <pc:chgData name="Johnson Amalraj - I77655" userId="0729b793-e128-4483-b627-0a04e4c6ece5" providerId="ADAL" clId="{A7630013-46B3-43BC-88AA-8BEB8B6A9590}" dt="2025-06-29T03:49:51.171" v="978" actId="2696"/>
        <pc:sldMkLst>
          <pc:docMk/>
          <pc:sldMk cId="3023052915" sldId="1996"/>
        </pc:sldMkLst>
      </pc:sldChg>
      <pc:sldChg chg="addSp delSp modSp new del mod ord modClrScheme chgLayout">
        <pc:chgData name="Johnson Amalraj - I77655" userId="0729b793-e128-4483-b627-0a04e4c6ece5" providerId="ADAL" clId="{A7630013-46B3-43BC-88AA-8BEB8B6A9590}" dt="2025-06-29T04:37:02.761" v="1634" actId="2696"/>
        <pc:sldMkLst>
          <pc:docMk/>
          <pc:sldMk cId="2883613169" sldId="1997"/>
        </pc:sldMkLst>
        <pc:spChg chg="del mod">
          <ac:chgData name="Johnson Amalraj - I77655" userId="0729b793-e128-4483-b627-0a04e4c6ece5" providerId="ADAL" clId="{A7630013-46B3-43BC-88AA-8BEB8B6A9590}" dt="2025-06-29T04:12:11.480" v="1451" actId="26606"/>
          <ac:spMkLst>
            <pc:docMk/>
            <pc:sldMk cId="2883613169" sldId="1997"/>
            <ac:spMk id="2" creationId="{93471DAE-E1AC-BF93-B057-303A51B56E04}"/>
          </ac:spMkLst>
        </pc:spChg>
        <pc:spChg chg="mod">
          <ac:chgData name="Johnson Amalraj - I77655" userId="0729b793-e128-4483-b627-0a04e4c6ece5" providerId="ADAL" clId="{A7630013-46B3-43BC-88AA-8BEB8B6A9590}" dt="2025-06-29T04:32:34.940" v="1599" actId="26606"/>
          <ac:spMkLst>
            <pc:docMk/>
            <pc:sldMk cId="2883613169" sldId="1997"/>
            <ac:spMk id="3" creationId="{1E31C4A5-F40E-7F83-43F2-0365109BD9FC}"/>
          </ac:spMkLst>
        </pc:spChg>
        <pc:spChg chg="add del mod">
          <ac:chgData name="Johnson Amalraj - I77655" userId="0729b793-e128-4483-b627-0a04e4c6ece5" providerId="ADAL" clId="{A7630013-46B3-43BC-88AA-8BEB8B6A9590}" dt="2025-06-29T04:32:41.477" v="1600" actId="478"/>
          <ac:spMkLst>
            <pc:docMk/>
            <pc:sldMk cId="2883613169" sldId="1997"/>
            <ac:spMk id="7" creationId="{9A16F685-A370-25EC-D977-70B169ED1239}"/>
          </ac:spMkLst>
        </pc:spChg>
        <pc:spChg chg="add del mod">
          <ac:chgData name="Johnson Amalraj - I77655" userId="0729b793-e128-4483-b627-0a04e4c6ece5" providerId="ADAL" clId="{A7630013-46B3-43BC-88AA-8BEB8B6A9590}" dt="2025-06-29T04:18:41.570" v="1493" actId="478"/>
          <ac:spMkLst>
            <pc:docMk/>
            <pc:sldMk cId="2883613169" sldId="1997"/>
            <ac:spMk id="10" creationId="{5B79822A-833C-1DCC-A383-C73853BF6490}"/>
          </ac:spMkLst>
        </pc:spChg>
        <pc:graphicFrameChg chg="add mod modGraphic">
          <ac:chgData name="Johnson Amalraj - I77655" userId="0729b793-e128-4483-b627-0a04e4c6ece5" providerId="ADAL" clId="{A7630013-46B3-43BC-88AA-8BEB8B6A9590}" dt="2025-06-29T04:34:31.551" v="1605"/>
          <ac:graphicFrameMkLst>
            <pc:docMk/>
            <pc:sldMk cId="2883613169" sldId="1997"/>
            <ac:graphicFrameMk id="5" creationId="{1708E592-7C3D-7889-5B14-AF88DBF58F79}"/>
          </ac:graphicFrameMkLst>
        </pc:graphicFrameChg>
      </pc:sldChg>
      <pc:sldChg chg="addSp delSp modSp new mod ord modClrScheme chgLayout">
        <pc:chgData name="Johnson Amalraj - I77655" userId="0729b793-e128-4483-b627-0a04e4c6ece5" providerId="ADAL" clId="{A7630013-46B3-43BC-88AA-8BEB8B6A9590}" dt="2025-06-30T08:53:06.423" v="7145"/>
        <pc:sldMkLst>
          <pc:docMk/>
          <pc:sldMk cId="1882098381" sldId="1998"/>
        </pc:sldMkLst>
        <pc:spChg chg="del mod">
          <ac:chgData name="Johnson Amalraj - I77655" userId="0729b793-e128-4483-b627-0a04e4c6ece5" providerId="ADAL" clId="{A7630013-46B3-43BC-88AA-8BEB8B6A9590}" dt="2025-06-29T04:37:12.920" v="1635" actId="26606"/>
          <ac:spMkLst>
            <pc:docMk/>
            <pc:sldMk cId="1882098381" sldId="1998"/>
            <ac:spMk id="2" creationId="{B9B41DD2-9A4B-2598-E770-AA782512E919}"/>
          </ac:spMkLst>
        </pc:spChg>
        <pc:spChg chg="mod">
          <ac:chgData name="Johnson Amalraj - I77655" userId="0729b793-e128-4483-b627-0a04e4c6ece5" providerId="ADAL" clId="{A7630013-46B3-43BC-88AA-8BEB8B6A9590}" dt="2025-06-29T06:45:42.233" v="5098" actId="20577"/>
          <ac:spMkLst>
            <pc:docMk/>
            <pc:sldMk cId="1882098381" sldId="1998"/>
            <ac:spMk id="3" creationId="{5275FE27-9337-0CD7-01F6-8B3F8B7EDAFF}"/>
          </ac:spMkLst>
        </pc:spChg>
        <pc:graphicFrameChg chg="add mod modGraphic">
          <ac:chgData name="Johnson Amalraj - I77655" userId="0729b793-e128-4483-b627-0a04e4c6ece5" providerId="ADAL" clId="{A7630013-46B3-43BC-88AA-8BEB8B6A9590}" dt="2025-06-30T08:53:06.423" v="7145"/>
          <ac:graphicFrameMkLst>
            <pc:docMk/>
            <pc:sldMk cId="1882098381" sldId="1998"/>
            <ac:graphicFrameMk id="5" creationId="{04206DCD-D74E-E412-886B-8E2A47C3EA85}"/>
          </ac:graphicFrameMkLst>
        </pc:graphicFrameChg>
      </pc:sldChg>
      <pc:sldChg chg="addSp delSp modSp new del mod ord modClrScheme chgLayout">
        <pc:chgData name="Johnson Amalraj - I77655" userId="0729b793-e128-4483-b627-0a04e4c6ece5" providerId="ADAL" clId="{A7630013-46B3-43BC-88AA-8BEB8B6A9590}" dt="2025-06-30T05:23:13.919" v="5511" actId="2696"/>
        <pc:sldMkLst>
          <pc:docMk/>
          <pc:sldMk cId="377811472" sldId="1999"/>
        </pc:sldMkLst>
        <pc:spChg chg="del">
          <ac:chgData name="Johnson Amalraj - I77655" userId="0729b793-e128-4483-b627-0a04e4c6ece5" providerId="ADAL" clId="{A7630013-46B3-43BC-88AA-8BEB8B6A9590}" dt="2025-06-29T05:10:23.473" v="2375" actId="22"/>
          <ac:spMkLst>
            <pc:docMk/>
            <pc:sldMk cId="377811472" sldId="1999"/>
            <ac:spMk id="2" creationId="{145A5DDD-3270-F42D-448D-0FA827989F16}"/>
          </ac:spMkLst>
        </pc:spChg>
        <pc:spChg chg="mod">
          <ac:chgData name="Johnson Amalraj - I77655" userId="0729b793-e128-4483-b627-0a04e4c6ece5" providerId="ADAL" clId="{A7630013-46B3-43BC-88AA-8BEB8B6A9590}" dt="2025-06-29T05:10:32.682" v="2378" actId="20577"/>
          <ac:spMkLst>
            <pc:docMk/>
            <pc:sldMk cId="377811472" sldId="1999"/>
            <ac:spMk id="3" creationId="{ED739076-D7BF-DB29-3F2B-8A6E5425483B}"/>
          </ac:spMkLst>
        </pc:spChg>
        <pc:picChg chg="add mod ord">
          <ac:chgData name="Johnson Amalraj - I77655" userId="0729b793-e128-4483-b627-0a04e4c6ece5" providerId="ADAL" clId="{A7630013-46B3-43BC-88AA-8BEB8B6A9590}" dt="2025-06-29T05:10:28.190" v="2376" actId="26606"/>
          <ac:picMkLst>
            <pc:docMk/>
            <pc:sldMk cId="377811472" sldId="1999"/>
            <ac:picMk id="5" creationId="{BE0B0CBA-8878-0452-F6ED-B1DCC108D093}"/>
          </ac:picMkLst>
        </pc:picChg>
      </pc:sldChg>
      <pc:sldChg chg="addSp delSp modSp add del mod modClrScheme chgLayout">
        <pc:chgData name="Johnson Amalraj - I77655" userId="0729b793-e128-4483-b627-0a04e4c6ece5" providerId="ADAL" clId="{A7630013-46B3-43BC-88AA-8BEB8B6A9590}" dt="2025-06-30T05:31:14.946" v="5574" actId="2696"/>
        <pc:sldMkLst>
          <pc:docMk/>
          <pc:sldMk cId="919760340" sldId="2000"/>
        </pc:sldMkLst>
        <pc:spChg chg="del">
          <ac:chgData name="Johnson Amalraj - I77655" userId="0729b793-e128-4483-b627-0a04e4c6ece5" providerId="ADAL" clId="{A7630013-46B3-43BC-88AA-8BEB8B6A9590}" dt="2025-06-29T05:12:14.182" v="2379" actId="478"/>
          <ac:spMkLst>
            <pc:docMk/>
            <pc:sldMk cId="919760340" sldId="2000"/>
            <ac:spMk id="2" creationId="{2F903731-FF69-042E-CC23-E10001944ED0}"/>
          </ac:spMkLst>
        </pc:spChg>
        <pc:spChg chg="mod">
          <ac:chgData name="Johnson Amalraj - I77655" userId="0729b793-e128-4483-b627-0a04e4c6ece5" providerId="ADAL" clId="{A7630013-46B3-43BC-88AA-8BEB8B6A9590}" dt="2025-06-29T05:12:27.214" v="2382" actId="26606"/>
          <ac:spMkLst>
            <pc:docMk/>
            <pc:sldMk cId="919760340" sldId="2000"/>
            <ac:spMk id="3" creationId="{E578E15D-190B-5F27-3FA3-6458E5D06E9D}"/>
          </ac:spMkLst>
        </pc:spChg>
        <pc:spChg chg="add mod">
          <ac:chgData name="Johnson Amalraj - I77655" userId="0729b793-e128-4483-b627-0a04e4c6ece5" providerId="ADAL" clId="{A7630013-46B3-43BC-88AA-8BEB8B6A9590}" dt="2025-06-29T07:13:22.303" v="5406" actId="207"/>
          <ac:spMkLst>
            <pc:docMk/>
            <pc:sldMk cId="919760340" sldId="2000"/>
            <ac:spMk id="10" creationId="{1E751023-E5C7-A046-0EF8-8A966385877F}"/>
          </ac:spMkLst>
        </pc:spChg>
        <pc:picChg chg="add del mod">
          <ac:chgData name="Johnson Amalraj - I77655" userId="0729b793-e128-4483-b627-0a04e4c6ece5" providerId="ADAL" clId="{A7630013-46B3-43BC-88AA-8BEB8B6A9590}" dt="2025-06-30T05:24:15.040" v="5542" actId="21"/>
          <ac:picMkLst>
            <pc:docMk/>
            <pc:sldMk cId="919760340" sldId="2000"/>
            <ac:picMk id="5" creationId="{9C82C9EF-B253-A561-357E-7DD595FBED6D}"/>
          </ac:picMkLst>
        </pc:picChg>
      </pc:sldChg>
      <pc:sldChg chg="add del">
        <pc:chgData name="Johnson Amalraj - I77655" userId="0729b793-e128-4483-b627-0a04e4c6ece5" providerId="ADAL" clId="{A7630013-46B3-43BC-88AA-8BEB8B6A9590}" dt="2025-06-29T05:07:54.314" v="2314"/>
        <pc:sldMkLst>
          <pc:docMk/>
          <pc:sldMk cId="3991900738" sldId="2000"/>
        </pc:sldMkLst>
      </pc:sldChg>
      <pc:sldChg chg="addSp delSp modSp add del mod modClrScheme chgLayout">
        <pc:chgData name="Johnson Amalraj - I77655" userId="0729b793-e128-4483-b627-0a04e4c6ece5" providerId="ADAL" clId="{A7630013-46B3-43BC-88AA-8BEB8B6A9590}" dt="2025-06-30T05:33:27.841" v="5611" actId="2696"/>
        <pc:sldMkLst>
          <pc:docMk/>
          <pc:sldMk cId="3779675429" sldId="2001"/>
        </pc:sldMkLst>
        <pc:spChg chg="del">
          <ac:chgData name="Johnson Amalraj - I77655" userId="0729b793-e128-4483-b627-0a04e4c6ece5" providerId="ADAL" clId="{A7630013-46B3-43BC-88AA-8BEB8B6A9590}" dt="2025-06-29T05:14:02.501" v="2482" actId="22"/>
          <ac:spMkLst>
            <pc:docMk/>
            <pc:sldMk cId="3779675429" sldId="2001"/>
            <ac:spMk id="2" creationId="{E5118588-CC38-2F7F-6974-864528048A22}"/>
          </ac:spMkLst>
        </pc:spChg>
        <pc:spChg chg="mod">
          <ac:chgData name="Johnson Amalraj - I77655" userId="0729b793-e128-4483-b627-0a04e4c6ece5" providerId="ADAL" clId="{A7630013-46B3-43BC-88AA-8BEB8B6A9590}" dt="2025-06-29T05:15:05.270" v="2487" actId="26606"/>
          <ac:spMkLst>
            <pc:docMk/>
            <pc:sldMk cId="3779675429" sldId="2001"/>
            <ac:spMk id="3" creationId="{259BB495-482F-30BD-61BA-F1F55B71D5D6}"/>
          </ac:spMkLst>
        </pc:spChg>
        <pc:spChg chg="add mod">
          <ac:chgData name="Johnson Amalraj - I77655" userId="0729b793-e128-4483-b627-0a04e4c6ece5" providerId="ADAL" clId="{A7630013-46B3-43BC-88AA-8BEB8B6A9590}" dt="2025-06-30T05:32:28.870" v="5590" actId="21"/>
          <ac:spMkLst>
            <pc:docMk/>
            <pc:sldMk cId="3779675429" sldId="2001"/>
            <ac:spMk id="4" creationId="{270715DC-3A04-14E5-A580-516E93790B8D}"/>
          </ac:spMkLst>
        </pc:spChg>
        <pc:spChg chg="add mod">
          <ac:chgData name="Johnson Amalraj - I77655" userId="0729b793-e128-4483-b627-0a04e4c6ece5" providerId="ADAL" clId="{A7630013-46B3-43BC-88AA-8BEB8B6A9590}" dt="2025-06-29T07:14:11.983" v="5415" actId="255"/>
          <ac:spMkLst>
            <pc:docMk/>
            <pc:sldMk cId="3779675429" sldId="2001"/>
            <ac:spMk id="10" creationId="{248CD58B-1AAC-C73D-EA1F-B659C2D319ED}"/>
          </ac:spMkLst>
        </pc:spChg>
        <pc:picChg chg="add del mod ord">
          <ac:chgData name="Johnson Amalraj - I77655" userId="0729b793-e128-4483-b627-0a04e4c6ece5" providerId="ADAL" clId="{A7630013-46B3-43BC-88AA-8BEB8B6A9590}" dt="2025-06-30T05:32:28.870" v="5590" actId="21"/>
          <ac:picMkLst>
            <pc:docMk/>
            <pc:sldMk cId="3779675429" sldId="2001"/>
            <ac:picMk id="5" creationId="{80971DE4-400F-D245-DE38-495BB9BDF692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11:12.432" v="5794" actId="2696"/>
        <pc:sldMkLst>
          <pc:docMk/>
          <pc:sldMk cId="3935313234" sldId="2002"/>
        </pc:sldMkLst>
        <pc:spChg chg="del">
          <ac:chgData name="Johnson Amalraj - I77655" userId="0729b793-e128-4483-b627-0a04e4c6ece5" providerId="ADAL" clId="{A7630013-46B3-43BC-88AA-8BEB8B6A9590}" dt="2025-06-29T05:23:28.797" v="2992" actId="22"/>
          <ac:spMkLst>
            <pc:docMk/>
            <pc:sldMk cId="3935313234" sldId="2002"/>
            <ac:spMk id="2" creationId="{3650E30E-0853-E853-F26E-4389B918C914}"/>
          </ac:spMkLst>
        </pc:spChg>
        <pc:spChg chg="mod">
          <ac:chgData name="Johnson Amalraj - I77655" userId="0729b793-e128-4483-b627-0a04e4c6ece5" providerId="ADAL" clId="{A7630013-46B3-43BC-88AA-8BEB8B6A9590}" dt="2025-06-29T05:09:55.672" v="2374" actId="20577"/>
          <ac:spMkLst>
            <pc:docMk/>
            <pc:sldMk cId="3935313234" sldId="2002"/>
            <ac:spMk id="3" creationId="{FFE5BDE5-3890-F6FF-55F1-0D0DE6DB4661}"/>
          </ac:spMkLst>
        </pc:spChg>
        <pc:spChg chg="add del mod">
          <ac:chgData name="Johnson Amalraj - I77655" userId="0729b793-e128-4483-b627-0a04e4c6ece5" providerId="ADAL" clId="{A7630013-46B3-43BC-88AA-8BEB8B6A9590}" dt="2025-06-29T05:26:49.904" v="3074"/>
          <ac:spMkLst>
            <pc:docMk/>
            <pc:sldMk cId="3935313234" sldId="2002"/>
            <ac:spMk id="8" creationId="{90FE0A3C-6113-1EB0-C459-AF1E5A2D5490}"/>
          </ac:spMkLst>
        </pc:spChg>
        <pc:spChg chg="add del mod">
          <ac:chgData name="Johnson Amalraj - I77655" userId="0729b793-e128-4483-b627-0a04e4c6ece5" providerId="ADAL" clId="{A7630013-46B3-43BC-88AA-8BEB8B6A9590}" dt="2025-06-29T05:27:08.135" v="3077" actId="478"/>
          <ac:spMkLst>
            <pc:docMk/>
            <pc:sldMk cId="3935313234" sldId="2002"/>
            <ac:spMk id="9" creationId="{859768CC-D381-9A02-E0AF-DF9319E9DD7D}"/>
          </ac:spMkLst>
        </pc:spChg>
        <pc:spChg chg="add mod">
          <ac:chgData name="Johnson Amalraj - I77655" userId="0729b793-e128-4483-b627-0a04e4c6ece5" providerId="ADAL" clId="{A7630013-46B3-43BC-88AA-8BEB8B6A9590}" dt="2025-06-29T07:14:40.731" v="5421" actId="207"/>
          <ac:spMkLst>
            <pc:docMk/>
            <pc:sldMk cId="3935313234" sldId="2002"/>
            <ac:spMk id="10" creationId="{491979F4-45C7-1D24-C475-169B8EBABC50}"/>
          </ac:spMkLst>
        </pc:spChg>
        <pc:picChg chg="add mod ord">
          <ac:chgData name="Johnson Amalraj - I77655" userId="0729b793-e128-4483-b627-0a04e4c6ece5" providerId="ADAL" clId="{A7630013-46B3-43BC-88AA-8BEB8B6A9590}" dt="2025-06-29T05:26:45.929" v="3071" actId="14100"/>
          <ac:picMkLst>
            <pc:docMk/>
            <pc:sldMk cId="3935313234" sldId="2002"/>
            <ac:picMk id="5" creationId="{F029016E-38D9-4F2A-0E4F-433C2968D21B}"/>
          </ac:picMkLst>
        </pc:picChg>
        <pc:picChg chg="add mod">
          <ac:chgData name="Johnson Amalraj - I77655" userId="0729b793-e128-4483-b627-0a04e4c6ece5" providerId="ADAL" clId="{A7630013-46B3-43BC-88AA-8BEB8B6A9590}" dt="2025-06-29T05:26:47.527" v="3072" actId="1076"/>
          <ac:picMkLst>
            <pc:docMk/>
            <pc:sldMk cId="3935313234" sldId="2002"/>
            <ac:picMk id="7" creationId="{668BF330-953B-E625-85F5-8F7CD8C9A641}"/>
          </ac:picMkLst>
        </pc:picChg>
      </pc:sldChg>
      <pc:sldChg chg="addSp delSp modSp add del mod ord modClrScheme chgLayout">
        <pc:chgData name="Johnson Amalraj - I77655" userId="0729b793-e128-4483-b627-0a04e4c6ece5" providerId="ADAL" clId="{A7630013-46B3-43BC-88AA-8BEB8B6A9590}" dt="2025-06-30T06:19:00.424" v="5934" actId="2696"/>
        <pc:sldMkLst>
          <pc:docMk/>
          <pc:sldMk cId="3736744582" sldId="2003"/>
        </pc:sldMkLst>
        <pc:spChg chg="del">
          <ac:chgData name="Johnson Amalraj - I77655" userId="0729b793-e128-4483-b627-0a04e4c6ece5" providerId="ADAL" clId="{A7630013-46B3-43BC-88AA-8BEB8B6A9590}" dt="2025-06-29T05:37:23.968" v="3339" actId="22"/>
          <ac:spMkLst>
            <pc:docMk/>
            <pc:sldMk cId="3736744582" sldId="2003"/>
            <ac:spMk id="2" creationId="{3B839290-D805-A30C-796A-94F7C77A03CE}"/>
          </ac:spMkLst>
        </pc:spChg>
        <pc:spChg chg="mod">
          <ac:chgData name="Johnson Amalraj - I77655" userId="0729b793-e128-4483-b627-0a04e4c6ece5" providerId="ADAL" clId="{A7630013-46B3-43BC-88AA-8BEB8B6A9590}" dt="2025-06-29T06:36:38.095" v="5048" actId="26606"/>
          <ac:spMkLst>
            <pc:docMk/>
            <pc:sldMk cId="3736744582" sldId="2003"/>
            <ac:spMk id="3" creationId="{622CEAD7-89C1-58CB-904D-49CC92582B3C}"/>
          </ac:spMkLst>
        </pc:spChg>
        <pc:spChg chg="add del mod">
          <ac:chgData name="Johnson Amalraj - I77655" userId="0729b793-e128-4483-b627-0a04e4c6ece5" providerId="ADAL" clId="{A7630013-46B3-43BC-88AA-8BEB8B6A9590}" dt="2025-06-29T06:34:12.196" v="4925" actId="478"/>
          <ac:spMkLst>
            <pc:docMk/>
            <pc:sldMk cId="3736744582" sldId="2003"/>
            <ac:spMk id="4" creationId="{5277DA59-DA74-B399-3EB2-2D2D8E9B2AE5}"/>
          </ac:spMkLst>
        </pc:spChg>
        <pc:spChg chg="add mod">
          <ac:chgData name="Johnson Amalraj - I77655" userId="0729b793-e128-4483-b627-0a04e4c6ece5" providerId="ADAL" clId="{A7630013-46B3-43BC-88AA-8BEB8B6A9590}" dt="2025-06-30T06:18:40.357" v="5925" actId="21"/>
          <ac:spMkLst>
            <pc:docMk/>
            <pc:sldMk cId="3736744582" sldId="2003"/>
            <ac:spMk id="8" creationId="{5BD7ABF2-E89D-17E5-C077-96130B85A249}"/>
          </ac:spMkLst>
        </pc:spChg>
        <pc:spChg chg="add del mod">
          <ac:chgData name="Johnson Amalraj - I77655" userId="0729b793-e128-4483-b627-0a04e4c6ece5" providerId="ADAL" clId="{A7630013-46B3-43BC-88AA-8BEB8B6A9590}" dt="2025-06-29T05:38:00.324" v="3344" actId="26606"/>
          <ac:spMkLst>
            <pc:docMk/>
            <pc:sldMk cId="3736744582" sldId="2003"/>
            <ac:spMk id="12" creationId="{51490D47-6A86-DEE1-8A88-7E37AEDABE15}"/>
          </ac:spMkLst>
        </pc:spChg>
        <pc:picChg chg="add del mod ord">
          <ac:chgData name="Johnson Amalraj - I77655" userId="0729b793-e128-4483-b627-0a04e4c6ece5" providerId="ADAL" clId="{A7630013-46B3-43BC-88AA-8BEB8B6A9590}" dt="2025-06-29T06:34:07.941" v="4924" actId="478"/>
          <ac:picMkLst>
            <pc:docMk/>
            <pc:sldMk cId="3736744582" sldId="2003"/>
            <ac:picMk id="5" creationId="{BC87C885-311C-AA3D-0A97-E57590B5E612}"/>
          </ac:picMkLst>
        </pc:picChg>
        <pc:picChg chg="add del mod">
          <ac:chgData name="Johnson Amalraj - I77655" userId="0729b793-e128-4483-b627-0a04e4c6ece5" providerId="ADAL" clId="{A7630013-46B3-43BC-88AA-8BEB8B6A9590}" dt="2025-06-29T06:34:13.715" v="4926" actId="478"/>
          <ac:picMkLst>
            <pc:docMk/>
            <pc:sldMk cId="3736744582" sldId="2003"/>
            <ac:picMk id="7" creationId="{C4453382-85BC-8E5F-8D22-781E9EDE1BE5}"/>
          </ac:picMkLst>
        </pc:picChg>
        <pc:picChg chg="add del mod">
          <ac:chgData name="Johnson Amalraj - I77655" userId="0729b793-e128-4483-b627-0a04e4c6ece5" providerId="ADAL" clId="{A7630013-46B3-43BC-88AA-8BEB8B6A9590}" dt="2025-06-29T06:36:35.496" v="5046" actId="478"/>
          <ac:picMkLst>
            <pc:docMk/>
            <pc:sldMk cId="3736744582" sldId="2003"/>
            <ac:picMk id="9" creationId="{5B55C90A-EF81-DEE8-60FC-618B2CA1BE46}"/>
          </ac:picMkLst>
        </pc:picChg>
        <pc:picChg chg="add del mod">
          <ac:chgData name="Johnson Amalraj - I77655" userId="0729b793-e128-4483-b627-0a04e4c6ece5" providerId="ADAL" clId="{A7630013-46B3-43BC-88AA-8BEB8B6A9590}" dt="2025-06-30T06:18:31.983" v="5921" actId="21"/>
          <ac:picMkLst>
            <pc:docMk/>
            <pc:sldMk cId="3736744582" sldId="2003"/>
            <ac:picMk id="11" creationId="{B8F603AC-3BEA-B526-1875-82364FF85906}"/>
          </ac:picMkLst>
        </pc:picChg>
      </pc:sldChg>
      <pc:sldChg chg="addSp delSp modSp new del mod modClrScheme chgLayout">
        <pc:chgData name="Johnson Amalraj - I77655" userId="0729b793-e128-4483-b627-0a04e4c6ece5" providerId="ADAL" clId="{A7630013-46B3-43BC-88AA-8BEB8B6A9590}" dt="2025-06-30T05:34:31.651" v="5627" actId="2696"/>
        <pc:sldMkLst>
          <pc:docMk/>
          <pc:sldMk cId="1680673017" sldId="2004"/>
        </pc:sldMkLst>
        <pc:spChg chg="del">
          <ac:chgData name="Johnson Amalraj - I77655" userId="0729b793-e128-4483-b627-0a04e4c6ece5" providerId="ADAL" clId="{A7630013-46B3-43BC-88AA-8BEB8B6A9590}" dt="2025-06-29T05:14:45.904" v="2484" actId="22"/>
          <ac:spMkLst>
            <pc:docMk/>
            <pc:sldMk cId="1680673017" sldId="2004"/>
            <ac:spMk id="2" creationId="{1538811B-0C5A-244E-6996-2B23085B69B1}"/>
          </ac:spMkLst>
        </pc:spChg>
        <pc:spChg chg="mod">
          <ac:chgData name="Johnson Amalraj - I77655" userId="0729b793-e128-4483-b627-0a04e4c6ece5" providerId="ADAL" clId="{A7630013-46B3-43BC-88AA-8BEB8B6A9590}" dt="2025-06-29T05:15:26.117" v="2526" actId="26606"/>
          <ac:spMkLst>
            <pc:docMk/>
            <pc:sldMk cId="1680673017" sldId="2004"/>
            <ac:spMk id="3" creationId="{0A7AF7B5-556F-FFF2-2A2E-8C8E495A8396}"/>
          </ac:spMkLst>
        </pc:spChg>
        <pc:spChg chg="add del mod">
          <ac:chgData name="Johnson Amalraj - I77655" userId="0729b793-e128-4483-b627-0a04e4c6ece5" providerId="ADAL" clId="{A7630013-46B3-43BC-88AA-8BEB8B6A9590}" dt="2025-06-29T05:16:47.617" v="2659" actId="26606"/>
          <ac:spMkLst>
            <pc:docMk/>
            <pc:sldMk cId="1680673017" sldId="2004"/>
            <ac:spMk id="7" creationId="{EF8D090F-0C92-B312-F988-44EC622A0D7A}"/>
          </ac:spMkLst>
        </pc:spChg>
        <pc:spChg chg="add mod">
          <ac:chgData name="Johnson Amalraj - I77655" userId="0729b793-e128-4483-b627-0a04e4c6ece5" providerId="ADAL" clId="{A7630013-46B3-43BC-88AA-8BEB8B6A9590}" dt="2025-06-30T05:33:42.980" v="5612" actId="113"/>
          <ac:spMkLst>
            <pc:docMk/>
            <pc:sldMk cId="1680673017" sldId="2004"/>
            <ac:spMk id="10" creationId="{BB8B10C6-AB27-2247-4E9B-930C94F9280C}"/>
          </ac:spMkLst>
        </pc:spChg>
        <pc:picChg chg="add del mod ord">
          <ac:chgData name="Johnson Amalraj - I77655" userId="0729b793-e128-4483-b627-0a04e4c6ece5" providerId="ADAL" clId="{A7630013-46B3-43BC-88AA-8BEB8B6A9590}" dt="2025-06-29T05:16:45.342" v="2657" actId="478"/>
          <ac:picMkLst>
            <pc:docMk/>
            <pc:sldMk cId="1680673017" sldId="2004"/>
            <ac:picMk id="5" creationId="{676E69BB-BD8E-225E-FA67-0ABA39D6175D}"/>
          </ac:picMkLst>
        </pc:picChg>
        <pc:picChg chg="add del mod">
          <ac:chgData name="Johnson Amalraj - I77655" userId="0729b793-e128-4483-b627-0a04e4c6ece5" providerId="ADAL" clId="{A7630013-46B3-43BC-88AA-8BEB8B6A9590}" dt="2025-06-30T05:33:54.444" v="5614" actId="21"/>
          <ac:picMkLst>
            <pc:docMk/>
            <pc:sldMk cId="1680673017" sldId="2004"/>
            <ac:picMk id="9" creationId="{8B1349A9-594A-6701-45D7-6664F7CE21BB}"/>
          </ac:picMkLst>
        </pc:picChg>
      </pc:sldChg>
      <pc:sldChg chg="new del">
        <pc:chgData name="Johnson Amalraj - I77655" userId="0729b793-e128-4483-b627-0a04e4c6ece5" providerId="ADAL" clId="{A7630013-46B3-43BC-88AA-8BEB8B6A9590}" dt="2025-06-29T05:17:31.835" v="2664" actId="47"/>
        <pc:sldMkLst>
          <pc:docMk/>
          <pc:sldMk cId="1441051149" sldId="2005"/>
        </pc:sldMkLst>
      </pc:sldChg>
      <pc:sldChg chg="addSp delSp modSp add del mod">
        <pc:chgData name="Johnson Amalraj - I77655" userId="0729b793-e128-4483-b627-0a04e4c6ece5" providerId="ADAL" clId="{A7630013-46B3-43BC-88AA-8BEB8B6A9590}" dt="2025-06-30T05:36:43.985" v="5663" actId="2696"/>
        <pc:sldMkLst>
          <pc:docMk/>
          <pc:sldMk cId="182373491" sldId="2006"/>
        </pc:sldMkLst>
        <pc:spChg chg="mod">
          <ac:chgData name="Johnson Amalraj - I77655" userId="0729b793-e128-4483-b627-0a04e4c6ece5" providerId="ADAL" clId="{A7630013-46B3-43BC-88AA-8BEB8B6A9590}" dt="2025-06-30T05:34:55.603" v="5633" actId="6549"/>
          <ac:spMkLst>
            <pc:docMk/>
            <pc:sldMk cId="182373491" sldId="2006"/>
            <ac:spMk id="3" creationId="{05E42FAB-0886-D1DC-5F50-B46BEC8B27FD}"/>
          </ac:spMkLst>
        </pc:spChg>
        <pc:spChg chg="mod">
          <ac:chgData name="Johnson Amalraj - I77655" userId="0729b793-e128-4483-b627-0a04e4c6ece5" providerId="ADAL" clId="{A7630013-46B3-43BC-88AA-8BEB8B6A9590}" dt="2025-06-29T07:14:23.940" v="5417" actId="255"/>
          <ac:spMkLst>
            <pc:docMk/>
            <pc:sldMk cId="182373491" sldId="2006"/>
            <ac:spMk id="10" creationId="{FC4D33A3-A3B4-8FA3-2EA3-218375E021DA}"/>
          </ac:spMkLst>
        </pc:spChg>
        <pc:picChg chg="add mod">
          <ac:chgData name="Johnson Amalraj - I77655" userId="0729b793-e128-4483-b627-0a04e4c6ece5" providerId="ADAL" clId="{A7630013-46B3-43BC-88AA-8BEB8B6A9590}" dt="2025-06-29T05:18:07.508" v="2667" actId="26606"/>
          <ac:picMkLst>
            <pc:docMk/>
            <pc:sldMk cId="182373491" sldId="2006"/>
            <ac:picMk id="4" creationId="{B4843BD5-238A-0CE4-0E53-A7A9D7AF6A13}"/>
          </ac:picMkLst>
        </pc:picChg>
        <pc:picChg chg="del">
          <ac:chgData name="Johnson Amalraj - I77655" userId="0729b793-e128-4483-b627-0a04e4c6ece5" providerId="ADAL" clId="{A7630013-46B3-43BC-88AA-8BEB8B6A9590}" dt="2025-06-29T05:17:36.788" v="2665" actId="478"/>
          <ac:picMkLst>
            <pc:docMk/>
            <pc:sldMk cId="182373491" sldId="2006"/>
            <ac:picMk id="9" creationId="{D17D001B-F472-8ED2-6688-6F0962B96F1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5:39:27.621" v="5722" actId="2696"/>
        <pc:sldMkLst>
          <pc:docMk/>
          <pc:sldMk cId="1003104579" sldId="2007"/>
        </pc:sldMkLst>
        <pc:spChg chg="mod">
          <ac:chgData name="Johnson Amalraj - I77655" userId="0729b793-e128-4483-b627-0a04e4c6ece5" providerId="ADAL" clId="{A7630013-46B3-43BC-88AA-8BEB8B6A9590}" dt="2025-06-30T05:35:01.426" v="5645" actId="20577"/>
          <ac:spMkLst>
            <pc:docMk/>
            <pc:sldMk cId="1003104579" sldId="2007"/>
            <ac:spMk id="3" creationId="{905AE35A-D090-18E5-6D84-9D2174E91D73}"/>
          </ac:spMkLst>
        </pc:spChg>
        <pc:spChg chg="mod">
          <ac:chgData name="Johnson Amalraj - I77655" userId="0729b793-e128-4483-b627-0a04e4c6ece5" providerId="ADAL" clId="{A7630013-46B3-43BC-88AA-8BEB8B6A9590}" dt="2025-06-30T05:38:32.443" v="5704" actId="21"/>
          <ac:spMkLst>
            <pc:docMk/>
            <pc:sldMk cId="1003104579" sldId="2007"/>
            <ac:spMk id="10" creationId="{E8CF630A-B9DB-BCA5-80EC-48A1DA13F51E}"/>
          </ac:spMkLst>
        </pc:spChg>
        <pc:picChg chg="del">
          <ac:chgData name="Johnson Amalraj - I77655" userId="0729b793-e128-4483-b627-0a04e4c6ece5" providerId="ADAL" clId="{A7630013-46B3-43BC-88AA-8BEB8B6A9590}" dt="2025-06-29T05:19:33.969" v="2770" actId="478"/>
          <ac:picMkLst>
            <pc:docMk/>
            <pc:sldMk cId="1003104579" sldId="2007"/>
            <ac:picMk id="4" creationId="{8F73F83E-D2F8-FD61-9FD1-A10D3322B1DA}"/>
          </ac:picMkLst>
        </pc:picChg>
        <pc:picChg chg="add del mod">
          <ac:chgData name="Johnson Amalraj - I77655" userId="0729b793-e128-4483-b627-0a04e4c6ece5" providerId="ADAL" clId="{A7630013-46B3-43BC-88AA-8BEB8B6A9590}" dt="2025-06-30T05:37:04.784" v="5674" actId="21"/>
          <ac:picMkLst>
            <pc:docMk/>
            <pc:sldMk cId="1003104579" sldId="2007"/>
            <ac:picMk id="5" creationId="{6C6E3E12-E37B-5F78-A895-ECA6582E2CB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08:25.128" v="5749" actId="2696"/>
        <pc:sldMkLst>
          <pc:docMk/>
          <pc:sldMk cId="3786689840" sldId="2008"/>
        </pc:sldMkLst>
        <pc:spChg chg="mod">
          <ac:chgData name="Johnson Amalraj - I77655" userId="0729b793-e128-4483-b627-0a04e4c6ece5" providerId="ADAL" clId="{A7630013-46B3-43BC-88AA-8BEB8B6A9590}" dt="2025-06-29T05:20:39.143" v="2858" actId="20577"/>
          <ac:spMkLst>
            <pc:docMk/>
            <pc:sldMk cId="3786689840" sldId="2008"/>
            <ac:spMk id="3" creationId="{FF09A89C-6AF8-5D7A-86AC-1577367312CE}"/>
          </ac:spMkLst>
        </pc:spChg>
        <pc:spChg chg="mod">
          <ac:chgData name="Johnson Amalraj - I77655" userId="0729b793-e128-4483-b627-0a04e4c6ece5" providerId="ADAL" clId="{A7630013-46B3-43BC-88AA-8BEB8B6A9590}" dt="2025-06-29T07:14:33.206" v="5419" actId="207"/>
          <ac:spMkLst>
            <pc:docMk/>
            <pc:sldMk cId="3786689840" sldId="2008"/>
            <ac:spMk id="10" creationId="{2757F1EE-DD9B-5888-6CC1-1FE9642859F4}"/>
          </ac:spMkLst>
        </pc:spChg>
        <pc:picChg chg="add del mod">
          <ac:chgData name="Johnson Amalraj - I77655" userId="0729b793-e128-4483-b627-0a04e4c6ece5" providerId="ADAL" clId="{A7630013-46B3-43BC-88AA-8BEB8B6A9590}" dt="2025-06-29T05:22:42.987" v="2985" actId="478"/>
          <ac:picMkLst>
            <pc:docMk/>
            <pc:sldMk cId="3786689840" sldId="2008"/>
            <ac:picMk id="4" creationId="{6FB3E839-C45F-B1DF-6391-20F20E940451}"/>
          </ac:picMkLst>
        </pc:picChg>
        <pc:picChg chg="del">
          <ac:chgData name="Johnson Amalraj - I77655" userId="0729b793-e128-4483-b627-0a04e4c6ece5" providerId="ADAL" clId="{A7630013-46B3-43BC-88AA-8BEB8B6A9590}" dt="2025-06-29T05:21:23.686" v="2979" actId="478"/>
          <ac:picMkLst>
            <pc:docMk/>
            <pc:sldMk cId="3786689840" sldId="2008"/>
            <ac:picMk id="5" creationId="{5A886B00-F083-0A92-8E4F-268A7A8F8C81}"/>
          </ac:picMkLst>
        </pc:picChg>
        <pc:picChg chg="add mod">
          <ac:chgData name="Johnson Amalraj - I77655" userId="0729b793-e128-4483-b627-0a04e4c6ece5" providerId="ADAL" clId="{A7630013-46B3-43BC-88AA-8BEB8B6A9590}" dt="2025-06-29T05:22:51.055" v="2991" actId="962"/>
          <ac:picMkLst>
            <pc:docMk/>
            <pc:sldMk cId="3786689840" sldId="2008"/>
            <ac:picMk id="7" creationId="{CDDDFDEC-1509-8B8F-EE1C-B8DE988EA72E}"/>
          </ac:picMkLst>
        </pc:picChg>
      </pc:sldChg>
      <pc:sldChg chg="add del">
        <pc:chgData name="Johnson Amalraj - I77655" userId="0729b793-e128-4483-b627-0a04e4c6ece5" providerId="ADAL" clId="{A7630013-46B3-43BC-88AA-8BEB8B6A9590}" dt="2025-06-29T05:19:37.643" v="2772"/>
        <pc:sldMkLst>
          <pc:docMk/>
          <pc:sldMk cId="4060857252" sldId="2008"/>
        </pc:sldMkLst>
      </pc:sldChg>
      <pc:sldChg chg="addSp delSp modSp add del mod modClrScheme chgLayout">
        <pc:chgData name="Johnson Amalraj - I77655" userId="0729b793-e128-4483-b627-0a04e4c6ece5" providerId="ADAL" clId="{A7630013-46B3-43BC-88AA-8BEB8B6A9590}" dt="2025-06-30T06:11:41.528" v="5800" actId="2696"/>
        <pc:sldMkLst>
          <pc:docMk/>
          <pc:sldMk cId="577320547" sldId="2009"/>
        </pc:sldMkLst>
        <pc:spChg chg="mod">
          <ac:chgData name="Johnson Amalraj - I77655" userId="0729b793-e128-4483-b627-0a04e4c6ece5" providerId="ADAL" clId="{A7630013-46B3-43BC-88AA-8BEB8B6A9590}" dt="2025-06-29T05:29:41.527" v="3334" actId="26606"/>
          <ac:spMkLst>
            <pc:docMk/>
            <pc:sldMk cId="577320547" sldId="2009"/>
            <ac:spMk id="3" creationId="{DD001EC1-B48B-89A3-B02E-EFC40AB38CB2}"/>
          </ac:spMkLst>
        </pc:spChg>
        <pc:spChg chg="add del mod">
          <ac:chgData name="Johnson Amalraj - I77655" userId="0729b793-e128-4483-b627-0a04e4c6ece5" providerId="ADAL" clId="{A7630013-46B3-43BC-88AA-8BEB8B6A9590}" dt="2025-06-29T05:24:30.155" v="2998" actId="22"/>
          <ac:spMkLst>
            <pc:docMk/>
            <pc:sldMk cId="577320547" sldId="2009"/>
            <ac:spMk id="4" creationId="{2CB7DEC4-751C-1146-CECC-B6FAB6BABFE5}"/>
          </ac:spMkLst>
        </pc:spChg>
        <pc:spChg chg="add mod">
          <ac:chgData name="Johnson Amalraj - I77655" userId="0729b793-e128-4483-b627-0a04e4c6ece5" providerId="ADAL" clId="{A7630013-46B3-43BC-88AA-8BEB8B6A9590}" dt="2025-06-29T07:14:45.870" v="5423" actId="207"/>
          <ac:spMkLst>
            <pc:docMk/>
            <pc:sldMk cId="577320547" sldId="2009"/>
            <ac:spMk id="8" creationId="{2C6B08D0-CF4B-0388-015E-FC9988FC8A23}"/>
          </ac:spMkLst>
        </pc:spChg>
        <pc:spChg chg="add del mod">
          <ac:chgData name="Johnson Amalraj - I77655" userId="0729b793-e128-4483-b627-0a04e4c6ece5" providerId="ADAL" clId="{A7630013-46B3-43BC-88AA-8BEB8B6A9590}" dt="2025-06-29T05:29:41.527" v="3334" actId="26606"/>
          <ac:spMkLst>
            <pc:docMk/>
            <pc:sldMk cId="577320547" sldId="2009"/>
            <ac:spMk id="10" creationId="{72D7B6BD-813E-BAFE-4744-F372F8DD51EB}"/>
          </ac:spMkLst>
        </pc:spChg>
        <pc:picChg chg="del">
          <ac:chgData name="Johnson Amalraj - I77655" userId="0729b793-e128-4483-b627-0a04e4c6ece5" providerId="ADAL" clId="{A7630013-46B3-43BC-88AA-8BEB8B6A9590}" dt="2025-06-29T05:24:14.619" v="2994" actId="478"/>
          <ac:picMkLst>
            <pc:docMk/>
            <pc:sldMk cId="577320547" sldId="2009"/>
            <ac:picMk id="5" creationId="{341C4146-81B4-DB70-D7D5-82BABDD567E9}"/>
          </ac:picMkLst>
        </pc:picChg>
        <pc:picChg chg="add del mod ord">
          <ac:chgData name="Johnson Amalraj - I77655" userId="0729b793-e128-4483-b627-0a04e4c6ece5" providerId="ADAL" clId="{A7630013-46B3-43BC-88AA-8BEB8B6A9590}" dt="2025-06-29T05:29:30.271" v="3328" actId="478"/>
          <ac:picMkLst>
            <pc:docMk/>
            <pc:sldMk cId="577320547" sldId="2009"/>
            <ac:picMk id="7" creationId="{6BE5AF4A-50B6-C8CD-C17E-008123D0A514}"/>
          </ac:picMkLst>
        </pc:picChg>
        <pc:picChg chg="add mod">
          <ac:chgData name="Johnson Amalraj - I77655" userId="0729b793-e128-4483-b627-0a04e4c6ece5" providerId="ADAL" clId="{A7630013-46B3-43BC-88AA-8BEB8B6A9590}" dt="2025-06-29T07:10:12.396" v="5338" actId="1076"/>
          <ac:picMkLst>
            <pc:docMk/>
            <pc:sldMk cId="577320547" sldId="2009"/>
            <ac:picMk id="12" creationId="{31227928-C2A9-ED54-271E-5C0BB4CF9084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29T05:24:20.228" v="2997" actId="47"/>
        <pc:sldMkLst>
          <pc:docMk/>
          <pc:sldMk cId="1646733702" sldId="2010"/>
        </pc:sldMkLst>
        <pc:spChg chg="add mod">
          <ac:chgData name="Johnson Amalraj - I77655" userId="0729b793-e128-4483-b627-0a04e4c6ece5" providerId="ADAL" clId="{A7630013-46B3-43BC-88AA-8BEB8B6A9590}" dt="2025-06-29T05:24:18.262" v="2996" actId="478"/>
          <ac:spMkLst>
            <pc:docMk/>
            <pc:sldMk cId="1646733702" sldId="2010"/>
            <ac:spMk id="4" creationId="{0D39EB9B-A66F-9E42-C09B-F1EB02831153}"/>
          </ac:spMkLst>
        </pc:spChg>
        <pc:picChg chg="del">
          <ac:chgData name="Johnson Amalraj - I77655" userId="0729b793-e128-4483-b627-0a04e4c6ece5" providerId="ADAL" clId="{A7630013-46B3-43BC-88AA-8BEB8B6A9590}" dt="2025-06-29T05:24:18.262" v="2996" actId="478"/>
          <ac:picMkLst>
            <pc:docMk/>
            <pc:sldMk cId="1646733702" sldId="2010"/>
            <ac:picMk id="5" creationId="{AC465978-D1DC-3477-A4F8-A15A84C36CD2}"/>
          </ac:picMkLst>
        </pc:picChg>
      </pc:sldChg>
      <pc:sldChg chg="addSp delSp modSp new del mod ord">
        <pc:chgData name="Johnson Amalraj - I77655" userId="0729b793-e128-4483-b627-0a04e4c6ece5" providerId="ADAL" clId="{A7630013-46B3-43BC-88AA-8BEB8B6A9590}" dt="2025-06-30T06:28:56.816" v="6121" actId="2696"/>
        <pc:sldMkLst>
          <pc:docMk/>
          <pc:sldMk cId="2383379206" sldId="2010"/>
        </pc:sldMkLst>
        <pc:spChg chg="del">
          <ac:chgData name="Johnson Amalraj - I77655" userId="0729b793-e128-4483-b627-0a04e4c6ece5" providerId="ADAL" clId="{A7630013-46B3-43BC-88AA-8BEB8B6A9590}" dt="2025-06-29T05:36:29.088" v="3338" actId="22"/>
          <ac:spMkLst>
            <pc:docMk/>
            <pc:sldMk cId="2383379206" sldId="2010"/>
            <ac:spMk id="2" creationId="{FBBE58FD-5164-8528-A6B2-31178F4FAABE}"/>
          </ac:spMkLst>
        </pc:spChg>
        <pc:spChg chg="mod">
          <ac:chgData name="Johnson Amalraj - I77655" userId="0729b793-e128-4483-b627-0a04e4c6ece5" providerId="ADAL" clId="{A7630013-46B3-43BC-88AA-8BEB8B6A9590}" dt="2025-06-29T05:57:45.089" v="4612" actId="20577"/>
          <ac:spMkLst>
            <pc:docMk/>
            <pc:sldMk cId="2383379206" sldId="2010"/>
            <ac:spMk id="3" creationId="{6BD19A36-CD59-3825-30C3-002D7BEAA7B7}"/>
          </ac:spMkLst>
        </pc:spChg>
        <pc:spChg chg="add mod">
          <ac:chgData name="Johnson Amalraj - I77655" userId="0729b793-e128-4483-b627-0a04e4c6ece5" providerId="ADAL" clId="{A7630013-46B3-43BC-88AA-8BEB8B6A9590}" dt="2025-06-29T07:15:44.098" v="5441" actId="255"/>
          <ac:spMkLst>
            <pc:docMk/>
            <pc:sldMk cId="2383379206" sldId="2010"/>
            <ac:spMk id="8" creationId="{19E74880-A989-7510-4C9C-1EBCCADCA9FF}"/>
          </ac:spMkLst>
        </pc:spChg>
        <pc:picChg chg="add mod ord">
          <ac:chgData name="Johnson Amalraj - I77655" userId="0729b793-e128-4483-b627-0a04e4c6ece5" providerId="ADAL" clId="{A7630013-46B3-43BC-88AA-8BEB8B6A9590}" dt="2025-06-29T05:42:17.456" v="3717" actId="1076"/>
          <ac:picMkLst>
            <pc:docMk/>
            <pc:sldMk cId="2383379206" sldId="2010"/>
            <ac:picMk id="5" creationId="{F66DCB76-AD9E-5104-781B-D9AE029E26FF}"/>
          </ac:picMkLst>
        </pc:picChg>
        <pc:picChg chg="add mod">
          <ac:chgData name="Johnson Amalraj - I77655" userId="0729b793-e128-4483-b627-0a04e4c6ece5" providerId="ADAL" clId="{A7630013-46B3-43BC-88AA-8BEB8B6A9590}" dt="2025-06-29T05:42:02.807" v="3714" actId="1076"/>
          <ac:picMkLst>
            <pc:docMk/>
            <pc:sldMk cId="2383379206" sldId="2010"/>
            <ac:picMk id="7" creationId="{67ABF27E-24E7-A281-FEBB-16EE4AC98B9B}"/>
          </ac:picMkLst>
        </pc:picChg>
      </pc:sldChg>
      <pc:sldChg chg="addSp delSp modSp add del mod modClrScheme chgLayout">
        <pc:chgData name="Johnson Amalraj - I77655" userId="0729b793-e128-4483-b627-0a04e4c6ece5" providerId="ADAL" clId="{A7630013-46B3-43BC-88AA-8BEB8B6A9590}" dt="2025-06-30T06:18:01.303" v="5916" actId="2696"/>
        <pc:sldMkLst>
          <pc:docMk/>
          <pc:sldMk cId="1564341346" sldId="2011"/>
        </pc:sldMkLst>
        <pc:spChg chg="mod">
          <ac:chgData name="Johnson Amalraj - I77655" userId="0729b793-e128-4483-b627-0a04e4c6ece5" providerId="ADAL" clId="{A7630013-46B3-43BC-88AA-8BEB8B6A9590}" dt="2025-06-29T05:50:45.549" v="4088" actId="26606"/>
          <ac:spMkLst>
            <pc:docMk/>
            <pc:sldMk cId="1564341346" sldId="2011"/>
            <ac:spMk id="3" creationId="{C4511A9E-1937-8D9F-38E9-1C3E2E3763A6}"/>
          </ac:spMkLst>
        </pc:spChg>
        <pc:spChg chg="add del mod">
          <ac:chgData name="Johnson Amalraj - I77655" userId="0729b793-e128-4483-b627-0a04e4c6ece5" providerId="ADAL" clId="{A7630013-46B3-43BC-88AA-8BEB8B6A9590}" dt="2025-06-29T05:49:56.390" v="3919" actId="22"/>
          <ac:spMkLst>
            <pc:docMk/>
            <pc:sldMk cId="1564341346" sldId="2011"/>
            <ac:spMk id="4" creationId="{B9BBAACE-B185-559A-05C7-6B294C5187B8}"/>
          </ac:spMkLst>
        </pc:spChg>
        <pc:spChg chg="add mod">
          <ac:chgData name="Johnson Amalraj - I77655" userId="0729b793-e128-4483-b627-0a04e4c6ece5" providerId="ADAL" clId="{A7630013-46B3-43BC-88AA-8BEB8B6A9590}" dt="2025-06-30T06:17:48.775" v="5912" actId="21"/>
          <ac:spMkLst>
            <pc:docMk/>
            <pc:sldMk cId="1564341346" sldId="2011"/>
            <ac:spMk id="6" creationId="{D10B68A7-DFD9-E487-2493-4FC1BC64B85C}"/>
          </ac:spMkLst>
        </pc:spChg>
        <pc:spChg chg="mod">
          <ac:chgData name="Johnson Amalraj - I77655" userId="0729b793-e128-4483-b627-0a04e4c6ece5" providerId="ADAL" clId="{A7630013-46B3-43BC-88AA-8BEB8B6A9590}" dt="2025-06-29T07:15:00.511" v="5427" actId="207"/>
          <ac:spMkLst>
            <pc:docMk/>
            <pc:sldMk cId="1564341346" sldId="2011"/>
            <ac:spMk id="8" creationId="{76C0BC4C-730E-4F86-27A9-69339CC14500}"/>
          </ac:spMkLst>
        </pc:spChg>
        <pc:picChg chg="add del">
          <ac:chgData name="Johnson Amalraj - I77655" userId="0729b793-e128-4483-b627-0a04e4c6ece5" providerId="ADAL" clId="{A7630013-46B3-43BC-88AA-8BEB8B6A9590}" dt="2025-06-30T06:17:37.520" v="5908" actId="21"/>
          <ac:picMkLst>
            <pc:docMk/>
            <pc:sldMk cId="1564341346" sldId="2011"/>
            <ac:picMk id="4" creationId="{2658AD32-776C-4E52-6AE8-8FA6719854C7}"/>
          </ac:picMkLst>
        </pc:picChg>
        <pc:picChg chg="del">
          <ac:chgData name="Johnson Amalraj - I77655" userId="0729b793-e128-4483-b627-0a04e4c6ece5" providerId="ADAL" clId="{A7630013-46B3-43BC-88AA-8BEB8B6A9590}" dt="2025-06-29T05:49:10.703" v="3918" actId="478"/>
          <ac:picMkLst>
            <pc:docMk/>
            <pc:sldMk cId="1564341346" sldId="2011"/>
            <ac:picMk id="5" creationId="{9E1837DA-D6CE-459C-B07D-A64022B1EA84}"/>
          </ac:picMkLst>
        </pc:picChg>
        <pc:picChg chg="del">
          <ac:chgData name="Johnson Amalraj - I77655" userId="0729b793-e128-4483-b627-0a04e4c6ece5" providerId="ADAL" clId="{A7630013-46B3-43BC-88AA-8BEB8B6A9590}" dt="2025-06-29T05:49:09.233" v="3917" actId="478"/>
          <ac:picMkLst>
            <pc:docMk/>
            <pc:sldMk cId="1564341346" sldId="2011"/>
            <ac:picMk id="7" creationId="{52F9E51B-F961-F387-682F-F5BA7EC4EEC2}"/>
          </ac:picMkLst>
        </pc:picChg>
        <pc:picChg chg="add del mod ord">
          <ac:chgData name="Johnson Amalraj - I77655" userId="0729b793-e128-4483-b627-0a04e4c6ece5" providerId="ADAL" clId="{A7630013-46B3-43BC-88AA-8BEB8B6A9590}" dt="2025-06-30T06:17:48.775" v="5912" actId="21"/>
          <ac:picMkLst>
            <pc:docMk/>
            <pc:sldMk cId="1564341346" sldId="2011"/>
            <ac:picMk id="9" creationId="{315D973B-6454-81C2-FE50-E16296ADBF37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21:22.789" v="5943" actId="2696"/>
        <pc:sldMkLst>
          <pc:docMk/>
          <pc:sldMk cId="2172736393" sldId="2012"/>
        </pc:sldMkLst>
        <pc:spChg chg="mod">
          <ac:chgData name="Johnson Amalraj - I77655" userId="0729b793-e128-4483-b627-0a04e4c6ece5" providerId="ADAL" clId="{A7630013-46B3-43BC-88AA-8BEB8B6A9590}" dt="2025-06-29T05:52:51.823" v="4186" actId="20577"/>
          <ac:spMkLst>
            <pc:docMk/>
            <pc:sldMk cId="2172736393" sldId="2012"/>
            <ac:spMk id="3" creationId="{F9FEA91D-E0A8-2B6E-CCF2-313ABF5A7C63}"/>
          </ac:spMkLst>
        </pc:spChg>
        <pc:spChg chg="add del mod">
          <ac:chgData name="Johnson Amalraj - I77655" userId="0729b793-e128-4483-b627-0a04e4c6ece5" providerId="ADAL" clId="{A7630013-46B3-43BC-88AA-8BEB8B6A9590}" dt="2025-06-29T05:52:37.496" v="4154" actId="22"/>
          <ac:spMkLst>
            <pc:docMk/>
            <pc:sldMk cId="2172736393" sldId="2012"/>
            <ac:spMk id="4" creationId="{88AE3B98-16A6-23DF-4273-EF2AB9E10010}"/>
          </ac:spMkLst>
        </pc:spChg>
        <pc:spChg chg="mod">
          <ac:chgData name="Johnson Amalraj - I77655" userId="0729b793-e128-4483-b627-0a04e4c6ece5" providerId="ADAL" clId="{A7630013-46B3-43BC-88AA-8BEB8B6A9590}" dt="2025-06-29T07:15:11.437" v="5431" actId="207"/>
          <ac:spMkLst>
            <pc:docMk/>
            <pc:sldMk cId="2172736393" sldId="2012"/>
            <ac:spMk id="8" creationId="{17267500-F4C5-0015-051D-CA42C462B8EA}"/>
          </ac:spMkLst>
        </pc:spChg>
        <pc:picChg chg="add mod ord">
          <ac:chgData name="Johnson Amalraj - I77655" userId="0729b793-e128-4483-b627-0a04e4c6ece5" providerId="ADAL" clId="{A7630013-46B3-43BC-88AA-8BEB8B6A9590}" dt="2025-06-29T05:53:57.337" v="4340" actId="26606"/>
          <ac:picMkLst>
            <pc:docMk/>
            <pc:sldMk cId="2172736393" sldId="2012"/>
            <ac:picMk id="6" creationId="{F7407BA8-C380-BE21-1626-B3B3F8C69ED5}"/>
          </ac:picMkLst>
        </pc:picChg>
        <pc:picChg chg="del">
          <ac:chgData name="Johnson Amalraj - I77655" userId="0729b793-e128-4483-b627-0a04e4c6ece5" providerId="ADAL" clId="{A7630013-46B3-43BC-88AA-8BEB8B6A9590}" dt="2025-06-29T05:51:25.526" v="4108" actId="478"/>
          <ac:picMkLst>
            <pc:docMk/>
            <pc:sldMk cId="2172736393" sldId="2012"/>
            <ac:picMk id="9" creationId="{7F129D85-ABFC-F797-E234-6EC2520B13E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22:33.725" v="5995" actId="2696"/>
        <pc:sldMkLst>
          <pc:docMk/>
          <pc:sldMk cId="925155755" sldId="2013"/>
        </pc:sldMkLst>
        <pc:spChg chg="mod">
          <ac:chgData name="Johnson Amalraj - I77655" userId="0729b793-e128-4483-b627-0a04e4c6ece5" providerId="ADAL" clId="{A7630013-46B3-43BC-88AA-8BEB8B6A9590}" dt="2025-06-30T06:21:37.387" v="5960" actId="20577"/>
          <ac:spMkLst>
            <pc:docMk/>
            <pc:sldMk cId="925155755" sldId="2013"/>
            <ac:spMk id="3" creationId="{804C799B-825F-E466-E35F-5E292255CCDF}"/>
          </ac:spMkLst>
        </pc:spChg>
        <pc:spChg chg="del">
          <ac:chgData name="Johnson Amalraj - I77655" userId="0729b793-e128-4483-b627-0a04e4c6ece5" providerId="ADAL" clId="{A7630013-46B3-43BC-88AA-8BEB8B6A9590}" dt="2025-06-29T05:54:29.864" v="4344" actId="22"/>
          <ac:spMkLst>
            <pc:docMk/>
            <pc:sldMk cId="925155755" sldId="2013"/>
            <ac:spMk id="4" creationId="{8DE7FF61-C73A-CC62-8ED3-F0ACE0216532}"/>
          </ac:spMkLst>
        </pc:spChg>
        <pc:spChg chg="mod">
          <ac:chgData name="Johnson Amalraj - I77655" userId="0729b793-e128-4483-b627-0a04e4c6ece5" providerId="ADAL" clId="{A7630013-46B3-43BC-88AA-8BEB8B6A9590}" dt="2025-06-29T07:15:18.808" v="5433" actId="207"/>
          <ac:spMkLst>
            <pc:docMk/>
            <pc:sldMk cId="925155755" sldId="2013"/>
            <ac:spMk id="8" creationId="{5A8BA452-0E0B-0575-D7DA-BBED373CF693}"/>
          </ac:spMkLst>
        </pc:spChg>
        <pc:picChg chg="add mod ord">
          <ac:chgData name="Johnson Amalraj - I77655" userId="0729b793-e128-4483-b627-0a04e4c6ece5" providerId="ADAL" clId="{A7630013-46B3-43BC-88AA-8BEB8B6A9590}" dt="2025-06-30T06:21:42.520" v="5961" actId="14100"/>
          <ac:picMkLst>
            <pc:docMk/>
            <pc:sldMk cId="925155755" sldId="2013"/>
            <ac:picMk id="5" creationId="{A5211238-9F87-375A-A75B-ECD4A91E3084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6:23:28.148" v="6001" actId="2696"/>
        <pc:sldMkLst>
          <pc:docMk/>
          <pc:sldMk cId="3789280633" sldId="2014"/>
        </pc:sldMkLst>
        <pc:spChg chg="mod">
          <ac:chgData name="Johnson Amalraj - I77655" userId="0729b793-e128-4483-b627-0a04e4c6ece5" providerId="ADAL" clId="{A7630013-46B3-43BC-88AA-8BEB8B6A9590}" dt="2025-06-29T05:51:55.987" v="4143" actId="20577"/>
          <ac:spMkLst>
            <pc:docMk/>
            <pc:sldMk cId="3789280633" sldId="2014"/>
            <ac:spMk id="3" creationId="{28662A3A-2C5B-3F57-6B79-87838A42D259}"/>
          </ac:spMkLst>
        </pc:spChg>
        <pc:spChg chg="del">
          <ac:chgData name="Johnson Amalraj - I77655" userId="0729b793-e128-4483-b627-0a04e4c6ece5" providerId="ADAL" clId="{A7630013-46B3-43BC-88AA-8BEB8B6A9590}" dt="2025-06-29T05:55:21.252" v="4408" actId="22"/>
          <ac:spMkLst>
            <pc:docMk/>
            <pc:sldMk cId="3789280633" sldId="2014"/>
            <ac:spMk id="4" creationId="{38DB8C7C-DE0F-A493-2B35-0D816EC3E366}"/>
          </ac:spMkLst>
        </pc:spChg>
        <pc:spChg chg="mod">
          <ac:chgData name="Johnson Amalraj - I77655" userId="0729b793-e128-4483-b627-0a04e4c6ece5" providerId="ADAL" clId="{A7630013-46B3-43BC-88AA-8BEB8B6A9590}" dt="2025-06-29T07:15:26.825" v="5435" actId="255"/>
          <ac:spMkLst>
            <pc:docMk/>
            <pc:sldMk cId="3789280633" sldId="2014"/>
            <ac:spMk id="8" creationId="{16DBECA2-4EFD-822D-8ACD-3F2F24C75870}"/>
          </ac:spMkLst>
        </pc:spChg>
        <pc:picChg chg="add mod ord">
          <ac:chgData name="Johnson Amalraj - I77655" userId="0729b793-e128-4483-b627-0a04e4c6ece5" providerId="ADAL" clId="{A7630013-46B3-43BC-88AA-8BEB8B6A9590}" dt="2025-06-29T07:11:28.006" v="5396" actId="1076"/>
          <ac:picMkLst>
            <pc:docMk/>
            <pc:sldMk cId="3789280633" sldId="2014"/>
            <ac:picMk id="5" creationId="{57C70A26-BC74-4003-40FF-184B69E949EB}"/>
          </ac:picMkLst>
        </pc:picChg>
      </pc:sldChg>
      <pc:sldChg chg="addSp delSp modSp add del mod ord">
        <pc:chgData name="Johnson Amalraj - I77655" userId="0729b793-e128-4483-b627-0a04e4c6ece5" providerId="ADAL" clId="{A7630013-46B3-43BC-88AA-8BEB8B6A9590}" dt="2025-06-30T06:27:31.690" v="6092" actId="2696"/>
        <pc:sldMkLst>
          <pc:docMk/>
          <pc:sldMk cId="3575439747" sldId="2015"/>
        </pc:sldMkLst>
        <pc:spChg chg="mod">
          <ac:chgData name="Johnson Amalraj - I77655" userId="0729b793-e128-4483-b627-0a04e4c6ece5" providerId="ADAL" clId="{A7630013-46B3-43BC-88AA-8BEB8B6A9590}" dt="2025-06-29T05:52:11.399" v="4153" actId="20577"/>
          <ac:spMkLst>
            <pc:docMk/>
            <pc:sldMk cId="3575439747" sldId="2015"/>
            <ac:spMk id="3" creationId="{D824EF6B-3234-D9A8-B822-BB5503100172}"/>
          </ac:spMkLst>
        </pc:spChg>
        <pc:spChg chg="add del mod">
          <ac:chgData name="Johnson Amalraj - I77655" userId="0729b793-e128-4483-b627-0a04e4c6ece5" providerId="ADAL" clId="{A7630013-46B3-43BC-88AA-8BEB8B6A9590}" dt="2025-06-30T06:25:05.020" v="6031" actId="21"/>
          <ac:spMkLst>
            <pc:docMk/>
            <pc:sldMk cId="3575439747" sldId="2015"/>
            <ac:spMk id="4" creationId="{6572D6DA-680F-22C6-7CEE-AF90690CDF90}"/>
          </ac:spMkLst>
        </pc:spChg>
        <pc:spChg chg="del">
          <ac:chgData name="Johnson Amalraj - I77655" userId="0729b793-e128-4483-b627-0a04e4c6ece5" providerId="ADAL" clId="{A7630013-46B3-43BC-88AA-8BEB8B6A9590}" dt="2025-06-29T05:56:10.352" v="4461" actId="22"/>
          <ac:spMkLst>
            <pc:docMk/>
            <pc:sldMk cId="3575439747" sldId="2015"/>
            <ac:spMk id="4" creationId="{E189F8E7-ACB7-6EA2-DAFE-B435F980DDA9}"/>
          </ac:spMkLst>
        </pc:spChg>
        <pc:spChg chg="mod">
          <ac:chgData name="Johnson Amalraj - I77655" userId="0729b793-e128-4483-b627-0a04e4c6ece5" providerId="ADAL" clId="{A7630013-46B3-43BC-88AA-8BEB8B6A9590}" dt="2025-06-29T07:15:31.876" v="5437" actId="255"/>
          <ac:spMkLst>
            <pc:docMk/>
            <pc:sldMk cId="3575439747" sldId="2015"/>
            <ac:spMk id="8" creationId="{3D9BCE24-D460-FB08-081D-B7CFE6AD4EDC}"/>
          </ac:spMkLst>
        </pc:spChg>
        <pc:picChg chg="add del mod ord">
          <ac:chgData name="Johnson Amalraj - I77655" userId="0729b793-e128-4483-b627-0a04e4c6ece5" providerId="ADAL" clId="{A7630013-46B3-43BC-88AA-8BEB8B6A9590}" dt="2025-06-30T06:25:05.020" v="6031" actId="21"/>
          <ac:picMkLst>
            <pc:docMk/>
            <pc:sldMk cId="3575439747" sldId="2015"/>
            <ac:picMk id="5" creationId="{8FC96351-6CF2-C55B-1C59-63B47289175F}"/>
          </ac:picMkLst>
        </pc:picChg>
      </pc:sldChg>
      <pc:sldChg chg="addSp delSp modSp add del mod ord">
        <pc:chgData name="Johnson Amalraj - I77655" userId="0729b793-e128-4483-b627-0a04e4c6ece5" providerId="ADAL" clId="{A7630013-46B3-43BC-88AA-8BEB8B6A9590}" dt="2025-06-30T06:52:49.183" v="6635"/>
        <pc:sldMkLst>
          <pc:docMk/>
          <pc:sldMk cId="1383510799" sldId="2016"/>
        </pc:sldMkLst>
        <pc:spChg chg="del mod">
          <ac:chgData name="Johnson Amalraj - I77655" userId="0729b793-e128-4483-b627-0a04e4c6ece5" providerId="ADAL" clId="{A7630013-46B3-43BC-88AA-8BEB8B6A9590}" dt="2025-06-29T06:02:19.515" v="4658" actId="478"/>
          <ac:spMkLst>
            <pc:docMk/>
            <pc:sldMk cId="1383510799" sldId="2016"/>
            <ac:spMk id="2" creationId="{E9E8766D-91C7-F644-6CA4-3130807EFE92}"/>
          </ac:spMkLst>
        </pc:spChg>
        <pc:spChg chg="add del mod">
          <ac:chgData name="Johnson Amalraj - I77655" userId="0729b793-e128-4483-b627-0a04e4c6ece5" providerId="ADAL" clId="{A7630013-46B3-43BC-88AA-8BEB8B6A9590}" dt="2025-06-29T06:02:22.122" v="4659" actId="478"/>
          <ac:spMkLst>
            <pc:docMk/>
            <pc:sldMk cId="1383510799" sldId="2016"/>
            <ac:spMk id="4" creationId="{4ABC5EB1-D68C-1AA1-FA5C-29B80D27B3CE}"/>
          </ac:spMkLst>
        </pc:spChg>
        <pc:spChg chg="add del mod">
          <ac:chgData name="Johnson Amalraj - I77655" userId="0729b793-e128-4483-b627-0a04e4c6ece5" providerId="ADAL" clId="{A7630013-46B3-43BC-88AA-8BEB8B6A9590}" dt="2025-06-29T06:03:33.324" v="4671" actId="478"/>
          <ac:spMkLst>
            <pc:docMk/>
            <pc:sldMk cId="1383510799" sldId="2016"/>
            <ac:spMk id="6" creationId="{B854B462-4A7D-6AF0-1144-BA1B85D0FBC9}"/>
          </ac:spMkLst>
        </pc:spChg>
        <pc:spChg chg="add del mod">
          <ac:chgData name="Johnson Amalraj - I77655" userId="0729b793-e128-4483-b627-0a04e4c6ece5" providerId="ADAL" clId="{A7630013-46B3-43BC-88AA-8BEB8B6A9590}" dt="2025-06-29T06:03:34.978" v="4672" actId="478"/>
          <ac:spMkLst>
            <pc:docMk/>
            <pc:sldMk cId="1383510799" sldId="2016"/>
            <ac:spMk id="8" creationId="{34F6BBD2-8A12-1BC4-C12C-E4EC224512C5}"/>
          </ac:spMkLst>
        </pc:spChg>
        <pc:graphicFrameChg chg="mod modGraphic">
          <ac:chgData name="Johnson Amalraj - I77655" userId="0729b793-e128-4483-b627-0a04e4c6ece5" providerId="ADAL" clId="{A7630013-46B3-43BC-88AA-8BEB8B6A9590}" dt="2025-06-30T06:52:49.183" v="6635"/>
          <ac:graphicFrameMkLst>
            <pc:docMk/>
            <pc:sldMk cId="1383510799" sldId="2016"/>
            <ac:graphicFrameMk id="5" creationId="{F65731D8-4A69-FBA6-C03F-99986CF2BC66}"/>
          </ac:graphicFrameMkLst>
        </pc:graphicFrameChg>
      </pc:sldChg>
      <pc:sldChg chg="addSp delSp modSp add del mod">
        <pc:chgData name="Johnson Amalraj - I77655" userId="0729b793-e128-4483-b627-0a04e4c6ece5" providerId="ADAL" clId="{A7630013-46B3-43BC-88AA-8BEB8B6A9590}" dt="2025-06-30T06:26:46.651" v="6064" actId="2696"/>
        <pc:sldMkLst>
          <pc:docMk/>
          <pc:sldMk cId="4013320012" sldId="2017"/>
        </pc:sldMkLst>
        <pc:spChg chg="mod">
          <ac:chgData name="Johnson Amalraj - I77655" userId="0729b793-e128-4483-b627-0a04e4c6ece5" providerId="ADAL" clId="{A7630013-46B3-43BC-88AA-8BEB8B6A9590}" dt="2025-06-29T06:20:15.800" v="4779" actId="20577"/>
          <ac:spMkLst>
            <pc:docMk/>
            <pc:sldMk cId="4013320012" sldId="2017"/>
            <ac:spMk id="3" creationId="{74AEAFC9-E29E-BEB3-86B0-815FF1B4FCD3}"/>
          </ac:spMkLst>
        </pc:spChg>
        <pc:spChg chg="add del mod">
          <ac:chgData name="Johnson Amalraj - I77655" userId="0729b793-e128-4483-b627-0a04e4c6ece5" providerId="ADAL" clId="{A7630013-46B3-43BC-88AA-8BEB8B6A9590}" dt="2025-06-29T06:24:05.600" v="4830" actId="22"/>
          <ac:spMkLst>
            <pc:docMk/>
            <pc:sldMk cId="4013320012" sldId="2017"/>
            <ac:spMk id="4" creationId="{A256FC87-0173-E945-9245-5F244BAACE11}"/>
          </ac:spMkLst>
        </pc:spChg>
        <pc:spChg chg="mod">
          <ac:chgData name="Johnson Amalraj - I77655" userId="0729b793-e128-4483-b627-0a04e4c6ece5" providerId="ADAL" clId="{A7630013-46B3-43BC-88AA-8BEB8B6A9590}" dt="2025-06-29T07:15:37.187" v="5439" actId="255"/>
          <ac:spMkLst>
            <pc:docMk/>
            <pc:sldMk cId="4013320012" sldId="2017"/>
            <ac:spMk id="8" creationId="{B0E50411-CCA4-558F-AE1C-CC65C3CEBD8C}"/>
          </ac:spMkLst>
        </pc:spChg>
        <pc:picChg chg="del">
          <ac:chgData name="Johnson Amalraj - I77655" userId="0729b793-e128-4483-b627-0a04e4c6ece5" providerId="ADAL" clId="{A7630013-46B3-43BC-88AA-8BEB8B6A9590}" dt="2025-06-29T06:23:04.985" v="4829" actId="478"/>
          <ac:picMkLst>
            <pc:docMk/>
            <pc:sldMk cId="4013320012" sldId="2017"/>
            <ac:picMk id="5" creationId="{CDCD1120-A2CF-CF83-6784-5EECDBA85287}"/>
          </ac:picMkLst>
        </pc:picChg>
        <pc:picChg chg="add mod ord">
          <ac:chgData name="Johnson Amalraj - I77655" userId="0729b793-e128-4483-b627-0a04e4c6ece5" providerId="ADAL" clId="{A7630013-46B3-43BC-88AA-8BEB8B6A9590}" dt="2025-06-29T06:24:14.896" v="4833" actId="962"/>
          <ac:picMkLst>
            <pc:docMk/>
            <pc:sldMk cId="4013320012" sldId="2017"/>
            <ac:picMk id="7" creationId="{19FA3FF7-C31C-37D7-B2BF-6D3C10EAF592}"/>
          </ac:picMkLst>
        </pc:picChg>
      </pc:sldChg>
      <pc:sldChg chg="modSp add del mod ord">
        <pc:chgData name="Johnson Amalraj - I77655" userId="0729b793-e128-4483-b627-0a04e4c6ece5" providerId="ADAL" clId="{A7630013-46B3-43BC-88AA-8BEB8B6A9590}" dt="2025-06-30T06:15:50.941" v="5878" actId="2696"/>
        <pc:sldMkLst>
          <pc:docMk/>
          <pc:sldMk cId="497341998" sldId="2018"/>
        </pc:sldMkLst>
        <pc:spChg chg="mod">
          <ac:chgData name="Johnson Amalraj - I77655" userId="0729b793-e128-4483-b627-0a04e4c6ece5" providerId="ADAL" clId="{A7630013-46B3-43BC-88AA-8BEB8B6A9590}" dt="2025-06-29T07:14:52.747" v="5425" actId="207"/>
          <ac:spMkLst>
            <pc:docMk/>
            <pc:sldMk cId="497341998" sldId="2018"/>
            <ac:spMk id="8" creationId="{2561935D-F1E3-12DF-9644-73D85A4CA549}"/>
          </ac:spMkLst>
        </pc:spChg>
        <pc:picChg chg="mod">
          <ac:chgData name="Johnson Amalraj - I77655" userId="0729b793-e128-4483-b627-0a04e4c6ece5" providerId="ADAL" clId="{A7630013-46B3-43BC-88AA-8BEB8B6A9590}" dt="2025-06-29T07:10:32.316" v="5359" actId="1036"/>
          <ac:picMkLst>
            <pc:docMk/>
            <pc:sldMk cId="497341998" sldId="2018"/>
            <ac:picMk id="5" creationId="{DC8542AB-B013-7E2D-8052-A150B0980C6D}"/>
          </ac:picMkLst>
        </pc:picChg>
        <pc:picChg chg="mod">
          <ac:chgData name="Johnson Amalraj - I77655" userId="0729b793-e128-4483-b627-0a04e4c6ece5" providerId="ADAL" clId="{A7630013-46B3-43BC-88AA-8BEB8B6A9590}" dt="2025-06-29T07:10:38.990" v="5386" actId="1036"/>
          <ac:picMkLst>
            <pc:docMk/>
            <pc:sldMk cId="497341998" sldId="2018"/>
            <ac:picMk id="7" creationId="{4718B40F-3C32-E110-B65C-50144F607E3F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5:01.999" v="7159" actId="1076"/>
        <pc:sldMkLst>
          <pc:docMk/>
          <pc:sldMk cId="221346278" sldId="2019"/>
        </pc:sldMkLst>
        <pc:spChg chg="mod">
          <ac:chgData name="Johnson Amalraj - I77655" userId="0729b793-e128-4483-b627-0a04e4c6ece5" providerId="ADAL" clId="{A7630013-46B3-43BC-88AA-8BEB8B6A9590}" dt="2025-06-30T05:23:35.513" v="5531" actId="20577"/>
          <ac:spMkLst>
            <pc:docMk/>
            <pc:sldMk cId="221346278" sldId="2019"/>
            <ac:spMk id="3" creationId="{4F9573D5-E571-1347-2184-0FCF64D41251}"/>
          </ac:spMkLst>
        </pc:spChg>
        <pc:spChg chg="add del mod">
          <ac:chgData name="Johnson Amalraj - I77655" userId="0729b793-e128-4483-b627-0a04e4c6ece5" providerId="ADAL" clId="{A7630013-46B3-43BC-88AA-8BEB8B6A9590}" dt="2025-06-30T05:24:23.336" v="5545" actId="478"/>
          <ac:spMkLst>
            <pc:docMk/>
            <pc:sldMk cId="221346278" sldId="2019"/>
            <ac:spMk id="5" creationId="{B97859D7-898C-DFB4-FA36-48D3E84D29C9}"/>
          </ac:spMkLst>
        </pc:spChg>
        <pc:spChg chg="add mod">
          <ac:chgData name="Johnson Amalraj - I77655" userId="0729b793-e128-4483-b627-0a04e4c6ece5" providerId="ADAL" clId="{A7630013-46B3-43BC-88AA-8BEB8B6A9590}" dt="2025-06-30T08:55:01.999" v="7159" actId="1076"/>
          <ac:spMkLst>
            <pc:docMk/>
            <pc:sldMk cId="221346278" sldId="2019"/>
            <ac:spMk id="7" creationId="{97583966-C2CC-A0B0-C61F-D3A9ABBD6FA3}"/>
          </ac:spMkLst>
        </pc:spChg>
        <pc:spChg chg="mod">
          <ac:chgData name="Johnson Amalraj - I77655" userId="0729b793-e128-4483-b627-0a04e4c6ece5" providerId="ADAL" clId="{A7630013-46B3-43BC-88AA-8BEB8B6A9590}" dt="2025-06-30T06:23:16.744" v="6000" actId="1076"/>
          <ac:spMkLst>
            <pc:docMk/>
            <pc:sldMk cId="221346278" sldId="2019"/>
            <ac:spMk id="9" creationId="{3A7415C8-1A25-DF3D-671B-278223EFC909}"/>
          </ac:spMkLst>
        </pc:spChg>
        <pc:picChg chg="del">
          <ac:chgData name="Johnson Amalraj - I77655" userId="0729b793-e128-4483-b627-0a04e4c6ece5" providerId="ADAL" clId="{A7630013-46B3-43BC-88AA-8BEB8B6A9590}" dt="2025-06-30T05:24:06.700" v="5540" actId="478"/>
          <ac:picMkLst>
            <pc:docMk/>
            <pc:sldMk cId="221346278" sldId="2019"/>
            <ac:picMk id="4" creationId="{D4ABF52F-3212-9F62-2666-FE25B4AC4182}"/>
          </ac:picMkLst>
        </pc:picChg>
        <pc:picChg chg="add mod">
          <ac:chgData name="Johnson Amalraj - I77655" userId="0729b793-e128-4483-b627-0a04e4c6ece5" providerId="ADAL" clId="{A7630013-46B3-43BC-88AA-8BEB8B6A9590}" dt="2025-06-30T08:54:52.415" v="7158" actId="14100"/>
          <ac:picMkLst>
            <pc:docMk/>
            <pc:sldMk cId="221346278" sldId="2019"/>
            <ac:picMk id="6" creationId="{9C82C9EF-B253-A561-357E-7DD595FBED6D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5:10.206" v="7161" actId="14100"/>
        <pc:sldMkLst>
          <pc:docMk/>
          <pc:sldMk cId="3918231926" sldId="2020"/>
        </pc:sldMkLst>
        <pc:spChg chg="mod">
          <ac:chgData name="Johnson Amalraj - I77655" userId="0729b793-e128-4483-b627-0a04e4c6ece5" providerId="ADAL" clId="{A7630013-46B3-43BC-88AA-8BEB8B6A9590}" dt="2025-06-30T05:34:41.236" v="5628" actId="6549"/>
          <ac:spMkLst>
            <pc:docMk/>
            <pc:sldMk cId="3918231926" sldId="2020"/>
            <ac:spMk id="3" creationId="{BAC0DE25-DFF8-0A57-90BC-CEC40609A0D1}"/>
          </ac:spMkLst>
        </pc:spChg>
        <pc:spChg chg="mod">
          <ac:chgData name="Johnson Amalraj - I77655" userId="0729b793-e128-4483-b627-0a04e4c6ece5" providerId="ADAL" clId="{A7630013-46B3-43BC-88AA-8BEB8B6A9590}" dt="2025-06-30T08:55:06.984" v="7160" actId="1076"/>
          <ac:spMkLst>
            <pc:docMk/>
            <pc:sldMk cId="3918231926" sldId="2020"/>
            <ac:spMk id="7" creationId="{03CDFE17-498D-3399-2754-54EE118C0A0A}"/>
          </ac:spMkLst>
        </pc:spChg>
        <pc:spChg chg="mod">
          <ac:chgData name="Johnson Amalraj - I77655" userId="0729b793-e128-4483-b627-0a04e4c6ece5" providerId="ADAL" clId="{A7630013-46B3-43BC-88AA-8BEB8B6A9590}" dt="2025-06-30T06:41:19.236" v="6525" actId="14100"/>
          <ac:spMkLst>
            <pc:docMk/>
            <pc:sldMk cId="3918231926" sldId="2020"/>
            <ac:spMk id="9" creationId="{2C32D79F-D5B5-02E8-85D2-E797560E2C1D}"/>
          </ac:spMkLst>
        </pc:spChg>
        <pc:picChg chg="add mod">
          <ac:chgData name="Johnson Amalraj - I77655" userId="0729b793-e128-4483-b627-0a04e4c6ece5" providerId="ADAL" clId="{A7630013-46B3-43BC-88AA-8BEB8B6A9590}" dt="2025-06-30T08:55:10.206" v="7161" actId="14100"/>
          <ac:picMkLst>
            <pc:docMk/>
            <pc:sldMk cId="3918231926" sldId="2020"/>
            <ac:picMk id="5" creationId="{80971DE4-400F-D245-DE38-495BB9BDF692}"/>
          </ac:picMkLst>
        </pc:picChg>
        <pc:picChg chg="del">
          <ac:chgData name="Johnson Amalraj - I77655" userId="0729b793-e128-4483-b627-0a04e4c6ece5" providerId="ADAL" clId="{A7630013-46B3-43BC-88AA-8BEB8B6A9590}" dt="2025-06-30T05:32:31.250" v="5591" actId="478"/>
          <ac:picMkLst>
            <pc:docMk/>
            <pc:sldMk cId="3918231926" sldId="2020"/>
            <ac:picMk id="6" creationId="{3C0BCAD4-6777-641F-E789-0264168A2D59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5:20.487" v="7163" actId="14100"/>
        <pc:sldMkLst>
          <pc:docMk/>
          <pc:sldMk cId="3706355028" sldId="2021"/>
        </pc:sldMkLst>
        <pc:spChg chg="mod">
          <ac:chgData name="Johnson Amalraj - I77655" userId="0729b793-e128-4483-b627-0a04e4c6ece5" providerId="ADAL" clId="{A7630013-46B3-43BC-88AA-8BEB8B6A9590}" dt="2025-06-30T05:34:48.980" v="5629" actId="6549"/>
          <ac:spMkLst>
            <pc:docMk/>
            <pc:sldMk cId="3706355028" sldId="2021"/>
            <ac:spMk id="3" creationId="{DA680AEC-3CFC-7F4C-6117-5F4F92D08DB0}"/>
          </ac:spMkLst>
        </pc:spChg>
        <pc:spChg chg="del">
          <ac:chgData name="Johnson Amalraj - I77655" userId="0729b793-e128-4483-b627-0a04e4c6ece5" providerId="ADAL" clId="{A7630013-46B3-43BC-88AA-8BEB8B6A9590}" dt="2025-06-30T05:34:02.049" v="5618" actId="478"/>
          <ac:spMkLst>
            <pc:docMk/>
            <pc:sldMk cId="3706355028" sldId="2021"/>
            <ac:spMk id="7" creationId="{0F018008-AF54-287F-C443-399DEA432010}"/>
          </ac:spMkLst>
        </pc:spChg>
        <pc:spChg chg="mod">
          <ac:chgData name="Johnson Amalraj - I77655" userId="0729b793-e128-4483-b627-0a04e4c6ece5" providerId="ADAL" clId="{A7630013-46B3-43BC-88AA-8BEB8B6A9590}" dt="2025-06-30T06:41:38.828" v="6530" actId="255"/>
          <ac:spMkLst>
            <pc:docMk/>
            <pc:sldMk cId="3706355028" sldId="2021"/>
            <ac:spMk id="9" creationId="{4DCFFA6B-63A3-0DBD-1C37-886435DB8885}"/>
          </ac:spMkLst>
        </pc:spChg>
        <pc:picChg chg="add mod">
          <ac:chgData name="Johnson Amalraj - I77655" userId="0729b793-e128-4483-b627-0a04e4c6ece5" providerId="ADAL" clId="{A7630013-46B3-43BC-88AA-8BEB8B6A9590}" dt="2025-06-30T08:55:20.487" v="7163" actId="14100"/>
          <ac:picMkLst>
            <pc:docMk/>
            <pc:sldMk cId="3706355028" sldId="2021"/>
            <ac:picMk id="2" creationId="{8B1349A9-594A-6701-45D7-6664F7CE21BB}"/>
          </ac:picMkLst>
        </pc:picChg>
        <pc:picChg chg="del">
          <ac:chgData name="Johnson Amalraj - I77655" userId="0729b793-e128-4483-b627-0a04e4c6ece5" providerId="ADAL" clId="{A7630013-46B3-43BC-88AA-8BEB8B6A9590}" dt="2025-06-30T05:33:56.899" v="5615" actId="478"/>
          <ac:picMkLst>
            <pc:docMk/>
            <pc:sldMk cId="3706355028" sldId="2021"/>
            <ac:picMk id="5" creationId="{1DE67879-10A7-A80E-6674-669B6FCE2A9A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6:12.830" v="7170" actId="14100"/>
        <pc:sldMkLst>
          <pc:docMk/>
          <pc:sldMk cId="3488798517" sldId="2022"/>
        </pc:sldMkLst>
        <pc:spChg chg="mod">
          <ac:chgData name="Johnson Amalraj - I77655" userId="0729b793-e128-4483-b627-0a04e4c6ece5" providerId="ADAL" clId="{A7630013-46B3-43BC-88AA-8BEB8B6A9590}" dt="2025-06-30T05:35:21.280" v="5654" actId="20577"/>
          <ac:spMkLst>
            <pc:docMk/>
            <pc:sldMk cId="3488798517" sldId="2022"/>
            <ac:spMk id="3" creationId="{ED35E283-B458-28E2-B7D4-9B8077D79090}"/>
          </ac:spMkLst>
        </pc:spChg>
        <pc:spChg chg="del">
          <ac:chgData name="Johnson Amalraj - I77655" userId="0729b793-e128-4483-b627-0a04e4c6ece5" providerId="ADAL" clId="{A7630013-46B3-43BC-88AA-8BEB8B6A9590}" dt="2025-06-30T05:35:49.808" v="5662" actId="478"/>
          <ac:spMkLst>
            <pc:docMk/>
            <pc:sldMk cId="3488798517" sldId="2022"/>
            <ac:spMk id="7" creationId="{8952AF61-5A63-B589-4C24-9A1EC13B085E}"/>
          </ac:spMkLst>
        </pc:spChg>
        <pc:spChg chg="mod">
          <ac:chgData name="Johnson Amalraj - I77655" userId="0729b793-e128-4483-b627-0a04e4c6ece5" providerId="ADAL" clId="{A7630013-46B3-43BC-88AA-8BEB8B6A9590}" dt="2025-06-30T05:39:19.368" v="5721" actId="113"/>
          <ac:spMkLst>
            <pc:docMk/>
            <pc:sldMk cId="3488798517" sldId="2022"/>
            <ac:spMk id="9" creationId="{389F044C-FC12-4A65-3BF0-E8A8CFC87E2A}"/>
          </ac:spMkLst>
        </pc:spChg>
        <pc:picChg chg="add mod">
          <ac:chgData name="Johnson Amalraj - I77655" userId="0729b793-e128-4483-b627-0a04e4c6ece5" providerId="ADAL" clId="{A7630013-46B3-43BC-88AA-8BEB8B6A9590}" dt="2025-06-30T08:55:59.007" v="7168" actId="14100"/>
          <ac:picMkLst>
            <pc:docMk/>
            <pc:sldMk cId="3488798517" sldId="2022"/>
            <ac:picMk id="2" creationId="{1F6DC331-7834-9C49-FA8C-BCEAC8FDCBF1}"/>
          </ac:picMkLst>
        </pc:picChg>
        <pc:picChg chg="add mod">
          <ac:chgData name="Johnson Amalraj - I77655" userId="0729b793-e128-4483-b627-0a04e4c6ece5" providerId="ADAL" clId="{A7630013-46B3-43BC-88AA-8BEB8B6A9590}" dt="2025-06-30T08:56:12.830" v="7170" actId="14100"/>
          <ac:picMkLst>
            <pc:docMk/>
            <pc:sldMk cId="3488798517" sldId="2022"/>
            <ac:picMk id="4" creationId="{6C6E3E12-E37B-5F78-A895-ECA6582E2CB5}"/>
          </ac:picMkLst>
        </pc:picChg>
        <pc:picChg chg="del">
          <ac:chgData name="Johnson Amalraj - I77655" userId="0729b793-e128-4483-b627-0a04e4c6ece5" providerId="ADAL" clId="{A7630013-46B3-43BC-88AA-8BEB8B6A9590}" dt="2025-06-30T05:35:39.869" v="5659" actId="478"/>
          <ac:picMkLst>
            <pc:docMk/>
            <pc:sldMk cId="3488798517" sldId="2022"/>
            <ac:picMk id="5" creationId="{B8957F5A-81D2-C53C-6A9B-28822C3E749C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5:38:28.878" v="5703" actId="2696"/>
        <pc:sldMkLst>
          <pc:docMk/>
          <pc:sldMk cId="3228802393" sldId="2023"/>
        </pc:sldMkLst>
        <pc:spChg chg="mod">
          <ac:chgData name="Johnson Amalraj - I77655" userId="0729b793-e128-4483-b627-0a04e4c6ece5" providerId="ADAL" clId="{A7630013-46B3-43BC-88AA-8BEB8B6A9590}" dt="2025-06-30T05:37:00.491" v="5672" actId="20577"/>
          <ac:spMkLst>
            <pc:docMk/>
            <pc:sldMk cId="3228802393" sldId="2023"/>
            <ac:spMk id="3" creationId="{83C7F614-63D5-9D9B-FE22-0324D1F0B42F}"/>
          </ac:spMkLst>
        </pc:spChg>
        <pc:picChg chg="del">
          <ac:chgData name="Johnson Amalraj - I77655" userId="0729b793-e128-4483-b627-0a04e4c6ece5" providerId="ADAL" clId="{A7630013-46B3-43BC-88AA-8BEB8B6A9590}" dt="2025-06-30T05:37:02.729" v="5673" actId="478"/>
          <ac:picMkLst>
            <pc:docMk/>
            <pc:sldMk cId="3228802393" sldId="2023"/>
            <ac:picMk id="2" creationId="{D7904645-1267-B400-C543-61F74AB6013D}"/>
          </ac:picMkLst>
        </pc:picChg>
        <pc:picChg chg="add del mod">
          <ac:chgData name="Johnson Amalraj - I77655" userId="0729b793-e128-4483-b627-0a04e4c6ece5" providerId="ADAL" clId="{A7630013-46B3-43BC-88AA-8BEB8B6A9590}" dt="2025-06-30T05:37:45.567" v="5686" actId="21"/>
          <ac:picMkLst>
            <pc:docMk/>
            <pc:sldMk cId="3228802393" sldId="2023"/>
            <ac:picMk id="5" creationId="{6C6E3E12-E37B-5F78-A895-ECA6582E2CB5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9:36:29.241" v="7195" actId="2696"/>
        <pc:sldMkLst>
          <pc:docMk/>
          <pc:sldMk cId="3916773604" sldId="2023"/>
        </pc:sldMkLst>
        <pc:spChg chg="mod">
          <ac:chgData name="Johnson Amalraj - I77655" userId="0729b793-e128-4483-b627-0a04e4c6ece5" providerId="ADAL" clId="{A7630013-46B3-43BC-88AA-8BEB8B6A9590}" dt="2025-06-30T05:40:09.787" v="5727"/>
          <ac:spMkLst>
            <pc:docMk/>
            <pc:sldMk cId="3916773604" sldId="2023"/>
            <ac:spMk id="3" creationId="{6E6E19B2-6C26-64FA-F535-D92BD761F1BE}"/>
          </ac:spMkLst>
        </pc:spChg>
        <pc:spChg chg="mod">
          <ac:chgData name="Johnson Amalraj - I77655" userId="0729b793-e128-4483-b627-0a04e4c6ece5" providerId="ADAL" clId="{A7630013-46B3-43BC-88AA-8BEB8B6A9590}" dt="2025-06-30T06:08:15.221" v="5746" actId="20577"/>
          <ac:spMkLst>
            <pc:docMk/>
            <pc:sldMk cId="3916773604" sldId="2023"/>
            <ac:spMk id="9" creationId="{F02F15CF-E4CD-79E7-C138-2549B719CFDE}"/>
          </ac:spMkLst>
        </pc:spChg>
        <pc:picChg chg="del">
          <ac:chgData name="Johnson Amalraj - I77655" userId="0729b793-e128-4483-b627-0a04e4c6ece5" providerId="ADAL" clId="{A7630013-46B3-43BC-88AA-8BEB8B6A9590}" dt="2025-06-30T06:07:34.500" v="5728" actId="478"/>
          <ac:picMkLst>
            <pc:docMk/>
            <pc:sldMk cId="3916773604" sldId="2023"/>
            <ac:picMk id="2" creationId="{8D2DD279-C675-8ABE-2B09-2212F9E182B7}"/>
          </ac:picMkLst>
        </pc:picChg>
        <pc:picChg chg="del">
          <ac:chgData name="Johnson Amalraj - I77655" userId="0729b793-e128-4483-b627-0a04e4c6ece5" providerId="ADAL" clId="{A7630013-46B3-43BC-88AA-8BEB8B6A9590}" dt="2025-06-30T06:07:35.157" v="5729" actId="478"/>
          <ac:picMkLst>
            <pc:docMk/>
            <pc:sldMk cId="3916773604" sldId="2023"/>
            <ac:picMk id="4" creationId="{B4FC4F74-3607-87D1-5A89-1B92685BDA13}"/>
          </ac:picMkLst>
        </pc:picChg>
        <pc:picChg chg="add mod">
          <ac:chgData name="Johnson Amalraj - I77655" userId="0729b793-e128-4483-b627-0a04e4c6ece5" providerId="ADAL" clId="{A7630013-46B3-43BC-88AA-8BEB8B6A9590}" dt="2025-06-30T06:08:22.261" v="5748" actId="14100"/>
          <ac:picMkLst>
            <pc:docMk/>
            <pc:sldMk cId="3916773604" sldId="2023"/>
            <ac:picMk id="5" creationId="{32D56FA9-A5E1-164C-5DB3-DA2AFE7DAB06}"/>
          </ac:picMkLst>
        </pc:picChg>
      </pc:sldChg>
      <pc:sldChg chg="addSp delSp modSp add mod ord">
        <pc:chgData name="Johnson Amalraj - I77655" userId="0729b793-e128-4483-b627-0a04e4c6ece5" providerId="ADAL" clId="{A7630013-46B3-43BC-88AA-8BEB8B6A9590}" dt="2025-06-30T08:56:46.622" v="7175" actId="1076"/>
        <pc:sldMkLst>
          <pc:docMk/>
          <pc:sldMk cId="1223374056" sldId="2024"/>
        </pc:sldMkLst>
        <pc:spChg chg="mod">
          <ac:chgData name="Johnson Amalraj - I77655" userId="0729b793-e128-4483-b627-0a04e4c6ece5" providerId="ADAL" clId="{A7630013-46B3-43BC-88AA-8BEB8B6A9590}" dt="2025-06-30T06:56:40.112" v="6662" actId="20577"/>
          <ac:spMkLst>
            <pc:docMk/>
            <pc:sldMk cId="1223374056" sldId="2024"/>
            <ac:spMk id="3" creationId="{816A4193-35A2-C39D-D935-015A74260356}"/>
          </ac:spMkLst>
        </pc:spChg>
        <pc:spChg chg="add del mod">
          <ac:chgData name="Johnson Amalraj - I77655" userId="0729b793-e128-4483-b627-0a04e4c6ece5" providerId="ADAL" clId="{A7630013-46B3-43BC-88AA-8BEB8B6A9590}" dt="2025-06-30T06:09:36.294" v="5769" actId="478"/>
          <ac:spMkLst>
            <pc:docMk/>
            <pc:sldMk cId="1223374056" sldId="2024"/>
            <ac:spMk id="5" creationId="{33A6DF7C-D9C4-BD0D-8D91-B329CB98BB5A}"/>
          </ac:spMkLst>
        </pc:spChg>
        <pc:spChg chg="add mod">
          <ac:chgData name="Johnson Amalraj - I77655" userId="0729b793-e128-4483-b627-0a04e4c6ece5" providerId="ADAL" clId="{A7630013-46B3-43BC-88AA-8BEB8B6A9590}" dt="2025-06-30T06:43:16.245" v="6536" actId="255"/>
          <ac:spMkLst>
            <pc:docMk/>
            <pc:sldMk cId="1223374056" sldId="2024"/>
            <ac:spMk id="8" creationId="{F6D947E6-0543-CBA4-D4AA-E4F1E9311DAC}"/>
          </ac:spMkLst>
        </pc:spChg>
        <pc:spChg chg="mod">
          <ac:chgData name="Johnson Amalraj - I77655" userId="0729b793-e128-4483-b627-0a04e4c6ece5" providerId="ADAL" clId="{A7630013-46B3-43BC-88AA-8BEB8B6A9590}" dt="2025-06-30T06:56:48.833" v="6665" actId="14100"/>
          <ac:spMkLst>
            <pc:docMk/>
            <pc:sldMk cId="1223374056" sldId="2024"/>
            <ac:spMk id="9" creationId="{8443D77B-0A53-19BB-25A4-AF54DACDE6ED}"/>
          </ac:spMkLst>
        </pc:spChg>
        <pc:spChg chg="add mod">
          <ac:chgData name="Johnson Amalraj - I77655" userId="0729b793-e128-4483-b627-0a04e4c6ece5" providerId="ADAL" clId="{A7630013-46B3-43BC-88AA-8BEB8B6A9590}" dt="2025-06-30T06:43:23.690" v="6538" actId="6549"/>
          <ac:spMkLst>
            <pc:docMk/>
            <pc:sldMk cId="1223374056" sldId="2024"/>
            <ac:spMk id="10" creationId="{1F951DAD-96C0-777E-DC10-4BF66CB9E664}"/>
          </ac:spMkLst>
        </pc:spChg>
        <pc:picChg chg="del">
          <ac:chgData name="Johnson Amalraj - I77655" userId="0729b793-e128-4483-b627-0a04e4c6ece5" providerId="ADAL" clId="{A7630013-46B3-43BC-88AA-8BEB8B6A9590}" dt="2025-06-30T06:09:28.312" v="5767" actId="478"/>
          <ac:picMkLst>
            <pc:docMk/>
            <pc:sldMk cId="1223374056" sldId="2024"/>
            <ac:picMk id="4" creationId="{51AB4154-5387-8E52-C1E7-5BA0CE8A9905}"/>
          </ac:picMkLst>
        </pc:picChg>
        <pc:picChg chg="add mod">
          <ac:chgData name="Johnson Amalraj - I77655" userId="0729b793-e128-4483-b627-0a04e4c6ece5" providerId="ADAL" clId="{A7630013-46B3-43BC-88AA-8BEB8B6A9590}" dt="2025-06-30T08:56:35.957" v="7172" actId="14100"/>
          <ac:picMkLst>
            <pc:docMk/>
            <pc:sldMk cId="1223374056" sldId="2024"/>
            <ac:picMk id="6" creationId="{DB2FB053-CE35-4A11-0C3C-112D3BBB327F}"/>
          </ac:picMkLst>
        </pc:picChg>
        <pc:picChg chg="add mod">
          <ac:chgData name="Johnson Amalraj - I77655" userId="0729b793-e128-4483-b627-0a04e4c6ece5" providerId="ADAL" clId="{A7630013-46B3-43BC-88AA-8BEB8B6A9590}" dt="2025-06-30T08:56:46.622" v="7175" actId="1076"/>
          <ac:picMkLst>
            <pc:docMk/>
            <pc:sldMk cId="1223374056" sldId="2024"/>
            <ac:picMk id="7" creationId="{3F957078-E1FA-2EF4-0DBE-D421D6BF6726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6:15:46.645" v="5877" actId="27636"/>
        <pc:sldMkLst>
          <pc:docMk/>
          <pc:sldMk cId="3101494528" sldId="2025"/>
        </pc:sldMkLst>
        <pc:spChg chg="mod">
          <ac:chgData name="Johnson Amalraj - I77655" userId="0729b793-e128-4483-b627-0a04e4c6ece5" providerId="ADAL" clId="{A7630013-46B3-43BC-88AA-8BEB8B6A9590}" dt="2025-06-30T06:12:03.876" v="5830" actId="20577"/>
          <ac:spMkLst>
            <pc:docMk/>
            <pc:sldMk cId="3101494528" sldId="2025"/>
            <ac:spMk id="3" creationId="{9B8A3F24-915C-3CB8-8C35-764ED342E7B6}"/>
          </ac:spMkLst>
        </pc:spChg>
        <pc:spChg chg="mod">
          <ac:chgData name="Johnson Amalraj - I77655" userId="0729b793-e128-4483-b627-0a04e4c6ece5" providerId="ADAL" clId="{A7630013-46B3-43BC-88AA-8BEB8B6A9590}" dt="2025-06-30T06:15:39.230" v="5875" actId="1076"/>
          <ac:spMkLst>
            <pc:docMk/>
            <pc:sldMk cId="3101494528" sldId="2025"/>
            <ac:spMk id="8" creationId="{541103BC-F4C1-5E20-694C-5EFEF2EF0172}"/>
          </ac:spMkLst>
        </pc:spChg>
        <pc:spChg chg="mod">
          <ac:chgData name="Johnson Amalraj - I77655" userId="0729b793-e128-4483-b627-0a04e4c6ece5" providerId="ADAL" clId="{A7630013-46B3-43BC-88AA-8BEB8B6A9590}" dt="2025-06-30T06:15:46.645" v="5877" actId="27636"/>
          <ac:spMkLst>
            <pc:docMk/>
            <pc:sldMk cId="3101494528" sldId="2025"/>
            <ac:spMk id="9" creationId="{12EE8E00-783A-474B-385C-69670B8F5DED}"/>
          </ac:spMkLst>
        </pc:spChg>
        <pc:spChg chg="del">
          <ac:chgData name="Johnson Amalraj - I77655" userId="0729b793-e128-4483-b627-0a04e4c6ece5" providerId="ADAL" clId="{A7630013-46B3-43BC-88AA-8BEB8B6A9590}" dt="2025-06-30T06:13:04.659" v="5848" actId="478"/>
          <ac:spMkLst>
            <pc:docMk/>
            <pc:sldMk cId="3101494528" sldId="2025"/>
            <ac:spMk id="10" creationId="{75EC2E1A-DD1C-EAF5-D63B-794910CD690B}"/>
          </ac:spMkLst>
        </pc:spChg>
        <pc:picChg chg="add mod">
          <ac:chgData name="Johnson Amalraj - I77655" userId="0729b793-e128-4483-b627-0a04e4c6ece5" providerId="ADAL" clId="{A7630013-46B3-43BC-88AA-8BEB8B6A9590}" dt="2025-06-30T06:15:28.886" v="5872" actId="1076"/>
          <ac:picMkLst>
            <pc:docMk/>
            <pc:sldMk cId="3101494528" sldId="2025"/>
            <ac:picMk id="2" creationId="{777D9F2E-C326-3558-2BE5-27F41A14ED68}"/>
          </ac:picMkLst>
        </pc:picChg>
        <pc:picChg chg="add mod">
          <ac:chgData name="Johnson Amalraj - I77655" userId="0729b793-e128-4483-b627-0a04e4c6ece5" providerId="ADAL" clId="{A7630013-46B3-43BC-88AA-8BEB8B6A9590}" dt="2025-06-30T06:15:30.654" v="5873" actId="1076"/>
          <ac:picMkLst>
            <pc:docMk/>
            <pc:sldMk cId="3101494528" sldId="2025"/>
            <ac:picMk id="4" creationId="{3946954F-E1F0-C771-2F21-840BDFD2F03C}"/>
          </ac:picMkLst>
        </pc:picChg>
        <pc:picChg chg="del mod">
          <ac:chgData name="Johnson Amalraj - I77655" userId="0729b793-e128-4483-b627-0a04e4c6ece5" providerId="ADAL" clId="{A7630013-46B3-43BC-88AA-8BEB8B6A9590}" dt="2025-06-30T06:12:41.235" v="5841" actId="478"/>
          <ac:picMkLst>
            <pc:docMk/>
            <pc:sldMk cId="3101494528" sldId="2025"/>
            <ac:picMk id="6" creationId="{855F47F8-3B8B-A16E-B369-26E468C1A726}"/>
          </ac:picMkLst>
        </pc:picChg>
        <pc:picChg chg="del">
          <ac:chgData name="Johnson Amalraj - I77655" userId="0729b793-e128-4483-b627-0a04e4c6ece5" providerId="ADAL" clId="{A7630013-46B3-43BC-88AA-8BEB8B6A9590}" dt="2025-06-30T06:12:43.619" v="5842" actId="478"/>
          <ac:picMkLst>
            <pc:docMk/>
            <pc:sldMk cId="3101494528" sldId="2025"/>
            <ac:picMk id="7" creationId="{9993904C-2CD9-388A-0908-C6C8BE84916B}"/>
          </ac:picMkLst>
        </pc:picChg>
        <pc:picChg chg="add del mod">
          <ac:chgData name="Johnson Amalraj - I77655" userId="0729b793-e128-4483-b627-0a04e4c6ece5" providerId="ADAL" clId="{A7630013-46B3-43BC-88AA-8BEB8B6A9590}" dt="2025-06-30T06:15:15.006" v="5864" actId="478"/>
          <ac:picMkLst>
            <pc:docMk/>
            <pc:sldMk cId="3101494528" sldId="2025"/>
            <ac:picMk id="11" creationId="{FA910329-169A-5519-1E69-C0583AB9EC30}"/>
          </ac:picMkLst>
        </pc:picChg>
        <pc:picChg chg="add mod">
          <ac:chgData name="Johnson Amalraj - I77655" userId="0729b793-e128-4483-b627-0a04e4c6ece5" providerId="ADAL" clId="{A7630013-46B3-43BC-88AA-8BEB8B6A9590}" dt="2025-06-30T06:15:26.669" v="5871" actId="1076"/>
          <ac:picMkLst>
            <pc:docMk/>
            <pc:sldMk cId="3101494528" sldId="2025"/>
            <ac:picMk id="13" creationId="{F34593BE-4980-D4EE-1020-B3B5269F8F71}"/>
          </ac:picMkLst>
        </pc:picChg>
      </pc:sldChg>
      <pc:sldChg chg="addSp delSp modSp add mod ord">
        <pc:chgData name="Johnson Amalraj - I77655" userId="0729b793-e128-4483-b627-0a04e4c6ece5" providerId="ADAL" clId="{A7630013-46B3-43BC-88AA-8BEB8B6A9590}" dt="2025-06-30T09:40:38.940" v="7245" actId="1076"/>
        <pc:sldMkLst>
          <pc:docMk/>
          <pc:sldMk cId="805296084" sldId="2026"/>
        </pc:sldMkLst>
        <pc:spChg chg="mod">
          <ac:chgData name="Johnson Amalraj - I77655" userId="0729b793-e128-4483-b627-0a04e4c6ece5" providerId="ADAL" clId="{A7630013-46B3-43BC-88AA-8BEB8B6A9590}" dt="2025-06-30T06:17:02.634" v="5887" actId="20577"/>
          <ac:spMkLst>
            <pc:docMk/>
            <pc:sldMk cId="805296084" sldId="2026"/>
            <ac:spMk id="3" creationId="{6F00541C-C2FB-53F9-2DA8-2B4EF6D75E4A}"/>
          </ac:spMkLst>
        </pc:spChg>
        <pc:spChg chg="del">
          <ac:chgData name="Johnson Amalraj - I77655" userId="0729b793-e128-4483-b627-0a04e4c6ece5" providerId="ADAL" clId="{A7630013-46B3-43BC-88AA-8BEB8B6A9590}" dt="2025-06-30T06:17:34.347" v="5907" actId="478"/>
          <ac:spMkLst>
            <pc:docMk/>
            <pc:sldMk cId="805296084" sldId="2026"/>
            <ac:spMk id="8" creationId="{04B4443A-5C3D-2342-9670-41404F53D3DB}"/>
          </ac:spMkLst>
        </pc:spChg>
        <pc:spChg chg="mod">
          <ac:chgData name="Johnson Amalraj - I77655" userId="0729b793-e128-4483-b627-0a04e4c6ece5" providerId="ADAL" clId="{A7630013-46B3-43BC-88AA-8BEB8B6A9590}" dt="2025-06-30T09:39:49.845" v="7209" actId="14100"/>
          <ac:spMkLst>
            <pc:docMk/>
            <pc:sldMk cId="805296084" sldId="2026"/>
            <ac:spMk id="9" creationId="{E2704540-315A-F52A-D927-003B7D4427F8}"/>
          </ac:spMkLst>
        </pc:spChg>
        <pc:picChg chg="del">
          <ac:chgData name="Johnson Amalraj - I77655" userId="0729b793-e128-4483-b627-0a04e4c6ece5" providerId="ADAL" clId="{A7630013-46B3-43BC-88AA-8BEB8B6A9590}" dt="2025-06-30T06:17:31.146" v="5904" actId="478"/>
          <ac:picMkLst>
            <pc:docMk/>
            <pc:sldMk cId="805296084" sldId="2026"/>
            <ac:picMk id="2" creationId="{CB30C586-C71A-CFE0-5888-D8D58DD0D477}"/>
          </ac:picMkLst>
        </pc:picChg>
        <pc:picChg chg="del">
          <ac:chgData name="Johnson Amalraj - I77655" userId="0729b793-e128-4483-b627-0a04e4c6ece5" providerId="ADAL" clId="{A7630013-46B3-43BC-88AA-8BEB8B6A9590}" dt="2025-06-30T06:17:31.641" v="5905" actId="478"/>
          <ac:picMkLst>
            <pc:docMk/>
            <pc:sldMk cId="805296084" sldId="2026"/>
            <ac:picMk id="4" creationId="{030D0C8B-2162-CCC5-B161-2485BF4F2D70}"/>
          </ac:picMkLst>
        </pc:picChg>
        <pc:picChg chg="add mod">
          <ac:chgData name="Johnson Amalraj - I77655" userId="0729b793-e128-4483-b627-0a04e4c6ece5" providerId="ADAL" clId="{A7630013-46B3-43BC-88AA-8BEB8B6A9590}" dt="2025-06-30T09:40:38.940" v="7245" actId="1076"/>
          <ac:picMkLst>
            <pc:docMk/>
            <pc:sldMk cId="805296084" sldId="2026"/>
            <ac:picMk id="4" creationId="{995121FD-456B-2479-B185-D77CEE33A921}"/>
          </ac:picMkLst>
        </pc:picChg>
        <pc:picChg chg="add mod">
          <ac:chgData name="Johnson Amalraj - I77655" userId="0729b793-e128-4483-b627-0a04e4c6ece5" providerId="ADAL" clId="{A7630013-46B3-43BC-88AA-8BEB8B6A9590}" dt="2025-06-30T09:40:29.316" v="7243" actId="1035"/>
          <ac:picMkLst>
            <pc:docMk/>
            <pc:sldMk cId="805296084" sldId="2026"/>
            <ac:picMk id="5" creationId="{2658AD32-776C-4E52-6AE8-8FA6719854C7}"/>
          </ac:picMkLst>
        </pc:picChg>
        <pc:picChg chg="add mod">
          <ac:chgData name="Johnson Amalraj - I77655" userId="0729b793-e128-4483-b627-0a04e4c6ece5" providerId="ADAL" clId="{A7630013-46B3-43BC-88AA-8BEB8B6A9590}" dt="2025-06-30T09:40:34.245" v="7244" actId="14100"/>
          <ac:picMkLst>
            <pc:docMk/>
            <pc:sldMk cId="805296084" sldId="2026"/>
            <ac:picMk id="6" creationId="{315D973B-6454-81C2-FE50-E16296ADBF37}"/>
          </ac:picMkLst>
        </pc:picChg>
        <pc:picChg chg="del">
          <ac:chgData name="Johnson Amalraj - I77655" userId="0729b793-e128-4483-b627-0a04e4c6ece5" providerId="ADAL" clId="{A7630013-46B3-43BC-88AA-8BEB8B6A9590}" dt="2025-06-30T06:17:32.233" v="5906" actId="478"/>
          <ac:picMkLst>
            <pc:docMk/>
            <pc:sldMk cId="805296084" sldId="2026"/>
            <ac:picMk id="13" creationId="{B90C8516-B972-1F40-DB85-85D622CA6A1D}"/>
          </ac:picMkLst>
        </pc:picChg>
      </pc:sldChg>
      <pc:sldChg chg="addSp delSp modSp add del mod ord">
        <pc:chgData name="Johnson Amalraj - I77655" userId="0729b793-e128-4483-b627-0a04e4c6ece5" providerId="ADAL" clId="{A7630013-46B3-43BC-88AA-8BEB8B6A9590}" dt="2025-06-30T09:40:45.767" v="7246" actId="2696"/>
        <pc:sldMkLst>
          <pc:docMk/>
          <pc:sldMk cId="2053730527" sldId="2027"/>
        </pc:sldMkLst>
        <pc:spChg chg="mod">
          <ac:chgData name="Johnson Amalraj - I77655" userId="0729b793-e128-4483-b627-0a04e4c6ece5" providerId="ADAL" clId="{A7630013-46B3-43BC-88AA-8BEB8B6A9590}" dt="2025-06-30T06:18:25.616" v="5918"/>
          <ac:spMkLst>
            <pc:docMk/>
            <pc:sldMk cId="2053730527" sldId="2027"/>
            <ac:spMk id="3" creationId="{95E3EB42-80C0-4C37-49D9-2EDAEBE325F6}"/>
          </ac:spMkLst>
        </pc:spChg>
        <pc:spChg chg="mod">
          <ac:chgData name="Johnson Amalraj - I77655" userId="0729b793-e128-4483-b627-0a04e4c6ece5" providerId="ADAL" clId="{A7630013-46B3-43BC-88AA-8BEB8B6A9590}" dt="2025-06-30T06:18:53.755" v="5932" actId="113"/>
          <ac:spMkLst>
            <pc:docMk/>
            <pc:sldMk cId="2053730527" sldId="2027"/>
            <ac:spMk id="9" creationId="{2DD7E450-6FB6-F12D-3B50-0BB8C4338AA3}"/>
          </ac:spMkLst>
        </pc:spChg>
        <pc:picChg chg="del">
          <ac:chgData name="Johnson Amalraj - I77655" userId="0729b793-e128-4483-b627-0a04e4c6ece5" providerId="ADAL" clId="{A7630013-46B3-43BC-88AA-8BEB8B6A9590}" dt="2025-06-30T06:18:29.050" v="5920" actId="478"/>
          <ac:picMkLst>
            <pc:docMk/>
            <pc:sldMk cId="2053730527" sldId="2027"/>
            <ac:picMk id="5" creationId="{C5C21970-0A1D-AB67-F961-106914562B21}"/>
          </ac:picMkLst>
        </pc:picChg>
        <pc:picChg chg="del">
          <ac:chgData name="Johnson Amalraj - I77655" userId="0729b793-e128-4483-b627-0a04e4c6ece5" providerId="ADAL" clId="{A7630013-46B3-43BC-88AA-8BEB8B6A9590}" dt="2025-06-30T06:18:28.347" v="5919" actId="478"/>
          <ac:picMkLst>
            <pc:docMk/>
            <pc:sldMk cId="2053730527" sldId="2027"/>
            <ac:picMk id="6" creationId="{8B7CFB7C-AA45-D531-D81C-0009A89BFEAB}"/>
          </ac:picMkLst>
        </pc:picChg>
        <pc:picChg chg="add mod">
          <ac:chgData name="Johnson Amalraj - I77655" userId="0729b793-e128-4483-b627-0a04e4c6ece5" providerId="ADAL" clId="{A7630013-46B3-43BC-88AA-8BEB8B6A9590}" dt="2025-06-30T06:18:56.570" v="5933" actId="1076"/>
          <ac:picMkLst>
            <pc:docMk/>
            <pc:sldMk cId="2053730527" sldId="2027"/>
            <ac:picMk id="11" creationId="{B8F603AC-3BEA-B526-1875-82364FF85906}"/>
          </ac:picMkLst>
        </pc:picChg>
      </pc:sldChg>
      <pc:sldChg chg="addSp delSp modSp add mod ord">
        <pc:chgData name="Johnson Amalraj - I77655" userId="0729b793-e128-4483-b627-0a04e4c6ece5" providerId="ADAL" clId="{A7630013-46B3-43BC-88AA-8BEB8B6A9590}" dt="2025-06-30T06:43:41.539" v="6544"/>
        <pc:sldMkLst>
          <pc:docMk/>
          <pc:sldMk cId="41269733" sldId="2028"/>
        </pc:sldMkLst>
        <pc:spChg chg="mod">
          <ac:chgData name="Johnson Amalraj - I77655" userId="0729b793-e128-4483-b627-0a04e4c6ece5" providerId="ADAL" clId="{A7630013-46B3-43BC-88AA-8BEB8B6A9590}" dt="2025-06-30T06:20:55.503" v="5936"/>
          <ac:spMkLst>
            <pc:docMk/>
            <pc:sldMk cId="41269733" sldId="2028"/>
            <ac:spMk id="3" creationId="{56FAC9F4-3494-78CE-9242-570B19227B9B}"/>
          </ac:spMkLst>
        </pc:spChg>
        <pc:spChg chg="mod">
          <ac:chgData name="Johnson Amalraj - I77655" userId="0729b793-e128-4483-b627-0a04e4c6ece5" providerId="ADAL" clId="{A7630013-46B3-43BC-88AA-8BEB8B6A9590}" dt="2025-06-30T06:25:11.190" v="6033" actId="1076"/>
          <ac:spMkLst>
            <pc:docMk/>
            <pc:sldMk cId="41269733" sldId="2028"/>
            <ac:spMk id="9" creationId="{159DE348-2D73-D53E-418F-FF742848162B}"/>
          </ac:spMkLst>
        </pc:spChg>
        <pc:picChg chg="add mod">
          <ac:chgData name="Johnson Amalraj - I77655" userId="0729b793-e128-4483-b627-0a04e4c6ece5" providerId="ADAL" clId="{A7630013-46B3-43BC-88AA-8BEB8B6A9590}" dt="2025-06-30T06:25:05.816" v="6032" actId="14100"/>
          <ac:picMkLst>
            <pc:docMk/>
            <pc:sldMk cId="41269733" sldId="2028"/>
            <ac:picMk id="2" creationId="{1D3D242C-B055-7ADB-EC58-03F80171DE39}"/>
          </ac:picMkLst>
        </pc:picChg>
        <pc:picChg chg="del">
          <ac:chgData name="Johnson Amalraj - I77655" userId="0729b793-e128-4483-b627-0a04e4c6ece5" providerId="ADAL" clId="{A7630013-46B3-43BC-88AA-8BEB8B6A9590}" dt="2025-06-30T06:21:09.144" v="5939" actId="478"/>
          <ac:picMkLst>
            <pc:docMk/>
            <pc:sldMk cId="41269733" sldId="2028"/>
            <ac:picMk id="11" creationId="{94BFBED5-C57F-592D-404E-AA80473DACB0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9:26:50.538" v="7192" actId="2696"/>
        <pc:sldMkLst>
          <pc:docMk/>
          <pc:sldMk cId="3546693955" sldId="2029"/>
        </pc:sldMkLst>
        <pc:spChg chg="mod">
          <ac:chgData name="Johnson Amalraj - I77655" userId="0729b793-e128-4483-b627-0a04e4c6ece5" providerId="ADAL" clId="{A7630013-46B3-43BC-88AA-8BEB8B6A9590}" dt="2025-06-30T06:21:54.137" v="5983" actId="20577"/>
          <ac:spMkLst>
            <pc:docMk/>
            <pc:sldMk cId="3546693955" sldId="2029"/>
            <ac:spMk id="3" creationId="{6F28AF23-59F8-D6D8-82EE-1E4605B188A9}"/>
          </ac:spMkLst>
        </pc:spChg>
        <pc:spChg chg="mod">
          <ac:chgData name="Johnson Amalraj - I77655" userId="0729b793-e128-4483-b627-0a04e4c6ece5" providerId="ADAL" clId="{A7630013-46B3-43BC-88AA-8BEB8B6A9590}" dt="2025-06-30T06:26:34.423" v="6058" actId="12"/>
          <ac:spMkLst>
            <pc:docMk/>
            <pc:sldMk cId="3546693955" sldId="2029"/>
            <ac:spMk id="9" creationId="{A3C7CA18-AE84-94CA-2358-B329B10B4674}"/>
          </ac:spMkLst>
        </pc:spChg>
        <pc:picChg chg="del">
          <ac:chgData name="Johnson Amalraj - I77655" userId="0729b793-e128-4483-b627-0a04e4c6ece5" providerId="ADAL" clId="{A7630013-46B3-43BC-88AA-8BEB8B6A9590}" dt="2025-06-30T06:22:06.794" v="5986" actId="478"/>
          <ac:picMkLst>
            <pc:docMk/>
            <pc:sldMk cId="3546693955" sldId="2029"/>
            <ac:picMk id="2" creationId="{44F8459C-0990-3960-3AE1-489ADB0B7E8C}"/>
          </ac:picMkLst>
        </pc:picChg>
        <pc:picChg chg="add del mod">
          <ac:chgData name="Johnson Amalraj - I77655" userId="0729b793-e128-4483-b627-0a04e4c6ece5" providerId="ADAL" clId="{A7630013-46B3-43BC-88AA-8BEB8B6A9590}" dt="2025-06-30T06:25:55.989" v="6044" actId="478"/>
          <ac:picMkLst>
            <pc:docMk/>
            <pc:sldMk cId="3546693955" sldId="2029"/>
            <ac:picMk id="4" creationId="{1EC17DFD-F5F5-46A6-1FDB-9012EB59A971}"/>
          </ac:picMkLst>
        </pc:picChg>
        <pc:picChg chg="add del mod">
          <ac:chgData name="Johnson Amalraj - I77655" userId="0729b793-e128-4483-b627-0a04e4c6ece5" providerId="ADAL" clId="{A7630013-46B3-43BC-88AA-8BEB8B6A9590}" dt="2025-06-30T06:26:01.925" v="6048" actId="478"/>
          <ac:picMkLst>
            <pc:docMk/>
            <pc:sldMk cId="3546693955" sldId="2029"/>
            <ac:picMk id="5" creationId="{D26C5DF6-F4DC-0D1C-D3EA-14CBC48033E4}"/>
          </ac:picMkLst>
        </pc:picChg>
        <pc:picChg chg="add mod">
          <ac:chgData name="Johnson Amalraj - I77655" userId="0729b793-e128-4483-b627-0a04e4c6ece5" providerId="ADAL" clId="{A7630013-46B3-43BC-88AA-8BEB8B6A9590}" dt="2025-06-30T06:25:04.520" v="6030"/>
          <ac:picMkLst>
            <pc:docMk/>
            <pc:sldMk cId="3546693955" sldId="2029"/>
            <ac:picMk id="6" creationId="{8FC96351-6CF2-C55B-1C59-63B47289175F}"/>
          </ac:picMkLst>
        </pc:picChg>
        <pc:picChg chg="add mod">
          <ac:chgData name="Johnson Amalraj - I77655" userId="0729b793-e128-4483-b627-0a04e4c6ece5" providerId="ADAL" clId="{A7630013-46B3-43BC-88AA-8BEB8B6A9590}" dt="2025-06-30T08:58:26.374" v="7186" actId="1076"/>
          <ac:picMkLst>
            <pc:docMk/>
            <pc:sldMk cId="3546693955" sldId="2029"/>
            <ac:picMk id="8" creationId="{A72F1CE2-72AD-43AE-1E7B-9717551BC1D7}"/>
          </ac:picMkLst>
        </pc:picChg>
        <pc:picChg chg="add mod">
          <ac:chgData name="Johnson Amalraj - I77655" userId="0729b793-e128-4483-b627-0a04e4c6ece5" providerId="ADAL" clId="{A7630013-46B3-43BC-88AA-8BEB8B6A9590}" dt="2025-06-30T08:58:27.936" v="7187" actId="1076"/>
          <ac:picMkLst>
            <pc:docMk/>
            <pc:sldMk cId="3546693955" sldId="2029"/>
            <ac:picMk id="11" creationId="{0346A6C4-0D95-4A5B-31CD-B15444F68F00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9:25:38.798" v="7191" actId="2696"/>
        <pc:sldMkLst>
          <pc:docMk/>
          <pc:sldMk cId="2933201508" sldId="2030"/>
        </pc:sldMkLst>
        <pc:spChg chg="mod">
          <ac:chgData name="Johnson Amalraj - I77655" userId="0729b793-e128-4483-b627-0a04e4c6ece5" providerId="ADAL" clId="{A7630013-46B3-43BC-88AA-8BEB8B6A9590}" dt="2025-06-30T06:27:03.380" v="6080" actId="20577"/>
          <ac:spMkLst>
            <pc:docMk/>
            <pc:sldMk cId="2933201508" sldId="2030"/>
            <ac:spMk id="3" creationId="{FF19AD7D-11E4-94BD-EB56-85EB7AF03B8C}"/>
          </ac:spMkLst>
        </pc:spChg>
        <pc:spChg chg="mod">
          <ac:chgData name="Johnson Amalraj - I77655" userId="0729b793-e128-4483-b627-0a04e4c6ece5" providerId="ADAL" clId="{A7630013-46B3-43BC-88AA-8BEB8B6A9590}" dt="2025-06-30T06:27:25.155" v="6090" actId="14100"/>
          <ac:spMkLst>
            <pc:docMk/>
            <pc:sldMk cId="2933201508" sldId="2030"/>
            <ac:spMk id="9" creationId="{BBD488DC-DC6F-CA73-3922-05F9932BBE11}"/>
          </ac:spMkLst>
        </pc:spChg>
        <pc:picChg chg="del">
          <ac:chgData name="Johnson Amalraj - I77655" userId="0729b793-e128-4483-b627-0a04e4c6ece5" providerId="ADAL" clId="{A7630013-46B3-43BC-88AA-8BEB8B6A9590}" dt="2025-06-30T06:27:05.061" v="6081" actId="478"/>
          <ac:picMkLst>
            <pc:docMk/>
            <pc:sldMk cId="2933201508" sldId="2030"/>
            <ac:picMk id="2" creationId="{932F11CC-4478-4D08-880E-8597CF76EF74}"/>
          </ac:picMkLst>
        </pc:picChg>
        <pc:picChg chg="add mod">
          <ac:chgData name="Johnson Amalraj - I77655" userId="0729b793-e128-4483-b627-0a04e4c6ece5" providerId="ADAL" clId="{A7630013-46B3-43BC-88AA-8BEB8B6A9590}" dt="2025-06-30T06:27:28.946" v="6091" actId="1076"/>
          <ac:picMkLst>
            <pc:docMk/>
            <pc:sldMk cId="2933201508" sldId="2030"/>
            <ac:picMk id="4" creationId="{15FFCCBB-2000-00B7-B9F1-799636C6C132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8:38.822" v="7189" actId="1076"/>
        <pc:sldMkLst>
          <pc:docMk/>
          <pc:sldMk cId="3860953903" sldId="2031"/>
        </pc:sldMkLst>
        <pc:spChg chg="mod">
          <ac:chgData name="Johnson Amalraj - I77655" userId="0729b793-e128-4483-b627-0a04e4c6ece5" providerId="ADAL" clId="{A7630013-46B3-43BC-88AA-8BEB8B6A9590}" dt="2025-06-30T06:28:14.803" v="6112" actId="20577"/>
          <ac:spMkLst>
            <pc:docMk/>
            <pc:sldMk cId="3860953903" sldId="2031"/>
            <ac:spMk id="3" creationId="{A1873736-5410-B83B-6414-8077F2A97740}"/>
          </ac:spMkLst>
        </pc:spChg>
        <pc:spChg chg="mod">
          <ac:chgData name="Johnson Amalraj - I77655" userId="0729b793-e128-4483-b627-0a04e4c6ece5" providerId="ADAL" clId="{A7630013-46B3-43BC-88AA-8BEB8B6A9590}" dt="2025-06-30T06:29:37.001" v="6127" actId="14100"/>
          <ac:spMkLst>
            <pc:docMk/>
            <pc:sldMk cId="3860953903" sldId="2031"/>
            <ac:spMk id="9" creationId="{9DDA5CC9-BCD4-85F3-9E8B-6E3AAA0632EE}"/>
          </ac:spMkLst>
        </pc:spChg>
        <pc:picChg chg="add mod">
          <ac:chgData name="Johnson Amalraj - I77655" userId="0729b793-e128-4483-b627-0a04e4c6ece5" providerId="ADAL" clId="{A7630013-46B3-43BC-88AA-8BEB8B6A9590}" dt="2025-06-30T08:58:34.357" v="7188" actId="1076"/>
          <ac:picMkLst>
            <pc:docMk/>
            <pc:sldMk cId="3860953903" sldId="2031"/>
            <ac:picMk id="2" creationId="{E4EFF0E2-05C3-CBCA-9AFD-11934572343B}"/>
          </ac:picMkLst>
        </pc:picChg>
        <pc:picChg chg="add mod modCrop">
          <ac:chgData name="Johnson Amalraj - I77655" userId="0729b793-e128-4483-b627-0a04e4c6ece5" providerId="ADAL" clId="{A7630013-46B3-43BC-88AA-8BEB8B6A9590}" dt="2025-06-30T08:58:38.822" v="7189" actId="1076"/>
          <ac:picMkLst>
            <pc:docMk/>
            <pc:sldMk cId="3860953903" sldId="2031"/>
            <ac:picMk id="4" creationId="{1BCB0D9C-7198-BB53-92C6-0C163A2DDDCE}"/>
          </ac:picMkLst>
        </pc:picChg>
        <pc:picChg chg="del">
          <ac:chgData name="Johnson Amalraj - I77655" userId="0729b793-e128-4483-b627-0a04e4c6ece5" providerId="ADAL" clId="{A7630013-46B3-43BC-88AA-8BEB8B6A9590}" dt="2025-06-30T06:28:31.426" v="6116" actId="478"/>
          <ac:picMkLst>
            <pc:docMk/>
            <pc:sldMk cId="3860953903" sldId="2031"/>
            <ac:picMk id="8" creationId="{903D3015-AC8D-B8DA-471F-51610C7DAF14}"/>
          </ac:picMkLst>
        </pc:picChg>
        <pc:picChg chg="del">
          <ac:chgData name="Johnson Amalraj - I77655" userId="0729b793-e128-4483-b627-0a04e4c6ece5" providerId="ADAL" clId="{A7630013-46B3-43BC-88AA-8BEB8B6A9590}" dt="2025-06-30T06:28:32.080" v="6117" actId="478"/>
          <ac:picMkLst>
            <pc:docMk/>
            <pc:sldMk cId="3860953903" sldId="2031"/>
            <ac:picMk id="11" creationId="{52CEBB88-2E3A-15AA-48A8-86D7E99C0E76}"/>
          </ac:picMkLst>
        </pc:picChg>
      </pc:sldChg>
      <pc:sldChg chg="addSp delSp modSp add del mod">
        <pc:chgData name="Johnson Amalraj - I77655" userId="0729b793-e128-4483-b627-0a04e4c6ece5" providerId="ADAL" clId="{A7630013-46B3-43BC-88AA-8BEB8B6A9590}" dt="2025-06-30T08:48:13.031" v="7135" actId="2696"/>
        <pc:sldMkLst>
          <pc:docMk/>
          <pc:sldMk cId="3109546885" sldId="2032"/>
        </pc:sldMkLst>
        <pc:spChg chg="mod">
          <ac:chgData name="Johnson Amalraj - I77655" userId="0729b793-e128-4483-b627-0a04e4c6ece5" providerId="ADAL" clId="{A7630013-46B3-43BC-88AA-8BEB8B6A9590}" dt="2025-06-30T06:32:41.839" v="6208" actId="20577"/>
          <ac:spMkLst>
            <pc:docMk/>
            <pc:sldMk cId="3109546885" sldId="2032"/>
            <ac:spMk id="3" creationId="{0F33DB11-0F2A-0751-BE4D-99AAA632219F}"/>
          </ac:spMkLst>
        </pc:spChg>
        <pc:spChg chg="add del mod">
          <ac:chgData name="Johnson Amalraj - I77655" userId="0729b793-e128-4483-b627-0a04e4c6ece5" providerId="ADAL" clId="{A7630013-46B3-43BC-88AA-8BEB8B6A9590}" dt="2025-06-30T06:36:46.719" v="6389" actId="478"/>
          <ac:spMkLst>
            <pc:docMk/>
            <pc:sldMk cId="3109546885" sldId="2032"/>
            <ac:spMk id="5" creationId="{642F3E5E-305A-D886-4EDE-5E189725D6CF}"/>
          </ac:spMkLst>
        </pc:spChg>
        <pc:spChg chg="mod">
          <ac:chgData name="Johnson Amalraj - I77655" userId="0729b793-e128-4483-b627-0a04e4c6ece5" providerId="ADAL" clId="{A7630013-46B3-43BC-88AA-8BEB8B6A9590}" dt="2025-06-30T06:37:19.374" v="6398" actId="20577"/>
          <ac:spMkLst>
            <pc:docMk/>
            <pc:sldMk cId="3109546885" sldId="2032"/>
            <ac:spMk id="9" creationId="{FC694BE4-D931-203A-16E7-4A6E5E12149D}"/>
          </ac:spMkLst>
        </pc:spChg>
        <pc:picChg chg="del">
          <ac:chgData name="Johnson Amalraj - I77655" userId="0729b793-e128-4483-b627-0a04e4c6ece5" providerId="ADAL" clId="{A7630013-46B3-43BC-88AA-8BEB8B6A9590}" dt="2025-06-30T06:32:43.920" v="6209" actId="478"/>
          <ac:picMkLst>
            <pc:docMk/>
            <pc:sldMk cId="3109546885" sldId="2032"/>
            <ac:picMk id="2" creationId="{5BFCD445-C88A-B7B6-3B1A-6D4E85451E28}"/>
          </ac:picMkLst>
        </pc:picChg>
      </pc:sldChg>
      <pc:sldChg chg="addSp delSp modSp add mod">
        <pc:chgData name="Johnson Amalraj - I77655" userId="0729b793-e128-4483-b627-0a04e4c6ece5" providerId="ADAL" clId="{A7630013-46B3-43BC-88AA-8BEB8B6A9590}" dt="2025-06-30T08:57:07.470" v="7179" actId="14100"/>
        <pc:sldMkLst>
          <pc:docMk/>
          <pc:sldMk cId="2696181615" sldId="2033"/>
        </pc:sldMkLst>
        <pc:spChg chg="mod">
          <ac:chgData name="Johnson Amalraj - I77655" userId="0729b793-e128-4483-b627-0a04e4c6ece5" providerId="ADAL" clId="{A7630013-46B3-43BC-88AA-8BEB8B6A9590}" dt="2025-06-30T07:00:17.758" v="6766" actId="6549"/>
          <ac:spMkLst>
            <pc:docMk/>
            <pc:sldMk cId="2696181615" sldId="2033"/>
            <ac:spMk id="3" creationId="{ED7E1CE7-0AD2-F158-D9C7-84E373589BBD}"/>
          </ac:spMkLst>
        </pc:spChg>
        <pc:spChg chg="del">
          <ac:chgData name="Johnson Amalraj - I77655" userId="0729b793-e128-4483-b627-0a04e4c6ece5" providerId="ADAL" clId="{A7630013-46B3-43BC-88AA-8BEB8B6A9590}" dt="2025-06-30T06:56:10.976" v="6649" actId="478"/>
          <ac:spMkLst>
            <pc:docMk/>
            <pc:sldMk cId="2696181615" sldId="2033"/>
            <ac:spMk id="8" creationId="{0C11D3F8-61B0-6574-BE3B-ACC23AEB65A1}"/>
          </ac:spMkLst>
        </pc:spChg>
        <pc:spChg chg="mod">
          <ac:chgData name="Johnson Amalraj - I77655" userId="0729b793-e128-4483-b627-0a04e4c6ece5" providerId="ADAL" clId="{A7630013-46B3-43BC-88AA-8BEB8B6A9590}" dt="2025-06-30T07:01:31.661" v="6952" actId="20577"/>
          <ac:spMkLst>
            <pc:docMk/>
            <pc:sldMk cId="2696181615" sldId="2033"/>
            <ac:spMk id="9" creationId="{EAA1C04A-B4E7-F8A4-3C99-20A6884AF63D}"/>
          </ac:spMkLst>
        </pc:spChg>
        <pc:spChg chg="del">
          <ac:chgData name="Johnson Amalraj - I77655" userId="0729b793-e128-4483-b627-0a04e4c6ece5" providerId="ADAL" clId="{A7630013-46B3-43BC-88AA-8BEB8B6A9590}" dt="2025-06-30T06:56:09.425" v="6648" actId="478"/>
          <ac:spMkLst>
            <pc:docMk/>
            <pc:sldMk cId="2696181615" sldId="2033"/>
            <ac:spMk id="10" creationId="{F04DA1EF-E812-F30F-2462-A464501915A7}"/>
          </ac:spMkLst>
        </pc:spChg>
        <pc:picChg chg="add del mod modCrop">
          <ac:chgData name="Johnson Amalraj - I77655" userId="0729b793-e128-4483-b627-0a04e4c6ece5" providerId="ADAL" clId="{A7630013-46B3-43BC-88AA-8BEB8B6A9590}" dt="2025-06-30T06:58:16" v="6707" actId="478"/>
          <ac:picMkLst>
            <pc:docMk/>
            <pc:sldMk cId="2696181615" sldId="2033"/>
            <ac:picMk id="4" creationId="{157FD587-D313-597E-5863-08A585328C5A}"/>
          </ac:picMkLst>
        </pc:picChg>
        <pc:picChg chg="del">
          <ac:chgData name="Johnson Amalraj - I77655" userId="0729b793-e128-4483-b627-0a04e4c6ece5" providerId="ADAL" clId="{A7630013-46B3-43BC-88AA-8BEB8B6A9590}" dt="2025-06-30T06:54:34.514" v="6637" actId="478"/>
          <ac:picMkLst>
            <pc:docMk/>
            <pc:sldMk cId="2696181615" sldId="2033"/>
            <ac:picMk id="6" creationId="{911C5C60-83B4-BBA6-2721-EE6551F852D3}"/>
          </ac:picMkLst>
        </pc:picChg>
        <pc:picChg chg="del">
          <ac:chgData name="Johnson Amalraj - I77655" userId="0729b793-e128-4483-b627-0a04e4c6ece5" providerId="ADAL" clId="{A7630013-46B3-43BC-88AA-8BEB8B6A9590}" dt="2025-06-30T06:54:46.864" v="6640" actId="478"/>
          <ac:picMkLst>
            <pc:docMk/>
            <pc:sldMk cId="2696181615" sldId="2033"/>
            <ac:picMk id="7" creationId="{ED358A28-6087-6435-B49B-6FC5569861D4}"/>
          </ac:picMkLst>
        </pc:picChg>
        <pc:picChg chg="add del mod">
          <ac:chgData name="Johnson Amalraj - I77655" userId="0729b793-e128-4483-b627-0a04e4c6ece5" providerId="ADAL" clId="{A7630013-46B3-43BC-88AA-8BEB8B6A9590}" dt="2025-06-30T06:58:46.592" v="6712" actId="478"/>
          <ac:picMkLst>
            <pc:docMk/>
            <pc:sldMk cId="2696181615" sldId="2033"/>
            <ac:picMk id="11" creationId="{0D8CF5AC-945F-F065-D4F0-463B8102917E}"/>
          </ac:picMkLst>
        </pc:picChg>
        <pc:picChg chg="add mod">
          <ac:chgData name="Johnson Amalraj - I77655" userId="0729b793-e128-4483-b627-0a04e4c6ece5" providerId="ADAL" clId="{A7630013-46B3-43BC-88AA-8BEB8B6A9590}" dt="2025-06-30T07:06:32.918" v="6979" actId="1076"/>
          <ac:picMkLst>
            <pc:docMk/>
            <pc:sldMk cId="2696181615" sldId="2033"/>
            <ac:picMk id="13" creationId="{5CE3934C-48D4-A184-F36F-D5BA4D334817}"/>
          </ac:picMkLst>
        </pc:picChg>
        <pc:picChg chg="add mod">
          <ac:chgData name="Johnson Amalraj - I77655" userId="0729b793-e128-4483-b627-0a04e4c6ece5" providerId="ADAL" clId="{A7630013-46B3-43BC-88AA-8BEB8B6A9590}" dt="2025-06-30T07:06:24.087" v="6975" actId="14100"/>
          <ac:picMkLst>
            <pc:docMk/>
            <pc:sldMk cId="2696181615" sldId="2033"/>
            <ac:picMk id="15" creationId="{5E1EEF06-CF5B-562C-A015-4AED8BCBAF85}"/>
          </ac:picMkLst>
        </pc:picChg>
        <pc:picChg chg="add mod">
          <ac:chgData name="Johnson Amalraj - I77655" userId="0729b793-e128-4483-b627-0a04e4c6ece5" providerId="ADAL" clId="{A7630013-46B3-43BC-88AA-8BEB8B6A9590}" dt="2025-06-30T07:06:27.838" v="6977" actId="1076"/>
          <ac:picMkLst>
            <pc:docMk/>
            <pc:sldMk cId="2696181615" sldId="2033"/>
            <ac:picMk id="17" creationId="{D8551172-ED65-6E3E-2CD0-998D3A01CBFA}"/>
          </ac:picMkLst>
        </pc:picChg>
        <pc:picChg chg="add mod">
          <ac:chgData name="Johnson Amalraj - I77655" userId="0729b793-e128-4483-b627-0a04e4c6ece5" providerId="ADAL" clId="{A7630013-46B3-43BC-88AA-8BEB8B6A9590}" dt="2025-06-30T08:57:04.318" v="7178" actId="1076"/>
          <ac:picMkLst>
            <pc:docMk/>
            <pc:sldMk cId="2696181615" sldId="2033"/>
            <ac:picMk id="19" creationId="{0F136EEB-759E-86C0-B665-EBD2F83FC368}"/>
          </ac:picMkLst>
        </pc:picChg>
        <pc:picChg chg="add mod">
          <ac:chgData name="Johnson Amalraj - I77655" userId="0729b793-e128-4483-b627-0a04e4c6ece5" providerId="ADAL" clId="{A7630013-46B3-43BC-88AA-8BEB8B6A9590}" dt="2025-06-30T08:57:07.470" v="7179" actId="14100"/>
          <ac:picMkLst>
            <pc:docMk/>
            <pc:sldMk cId="2696181615" sldId="2033"/>
            <ac:picMk id="21" creationId="{7FEB6FA9-B30C-8FBD-19A7-38C2B33C8F51}"/>
          </ac:picMkLst>
        </pc:picChg>
      </pc:sldChg>
      <pc:sldChg chg="add del">
        <pc:chgData name="Johnson Amalraj - I77655" userId="0729b793-e128-4483-b627-0a04e4c6ece5" providerId="ADAL" clId="{A7630013-46B3-43BC-88AA-8BEB8B6A9590}" dt="2025-06-30T06:54:44.889" v="6639" actId="2696"/>
        <pc:sldMkLst>
          <pc:docMk/>
          <pc:sldMk cId="3168419959" sldId="2034"/>
        </pc:sldMkLst>
      </pc:sldChg>
      <pc:sldChg chg="addSp delSp modSp add del mod ord">
        <pc:chgData name="Johnson Amalraj - I77655" userId="0729b793-e128-4483-b627-0a04e4c6ece5" providerId="ADAL" clId="{A7630013-46B3-43BC-88AA-8BEB8B6A9590}" dt="2025-06-30T09:46:18.947" v="7293" actId="2696"/>
        <pc:sldMkLst>
          <pc:docMk/>
          <pc:sldMk cId="3285765034" sldId="2034"/>
        </pc:sldMkLst>
        <pc:spChg chg="mod">
          <ac:chgData name="Johnson Amalraj - I77655" userId="0729b793-e128-4483-b627-0a04e4c6ece5" providerId="ADAL" clId="{A7630013-46B3-43BC-88AA-8BEB8B6A9590}" dt="2025-06-30T08:46:32.748" v="6994" actId="20577"/>
          <ac:spMkLst>
            <pc:docMk/>
            <pc:sldMk cId="3285765034" sldId="2034"/>
            <ac:spMk id="2" creationId="{6FD69CEE-A677-96F8-AE8C-5BE0980A7D44}"/>
          </ac:spMkLst>
        </pc:spChg>
        <pc:spChg chg="add mod">
          <ac:chgData name="Johnson Amalraj - I77655" userId="0729b793-e128-4483-b627-0a04e4c6ece5" providerId="ADAL" clId="{A7630013-46B3-43BC-88AA-8BEB8B6A9590}" dt="2025-06-30T09:45:38.512" v="7287" actId="21"/>
          <ac:spMkLst>
            <pc:docMk/>
            <pc:sldMk cId="3285765034" sldId="2034"/>
            <ac:spMk id="4" creationId="{FB08FFB8-019A-73FA-4A40-8F7C27DC3330}"/>
          </ac:spMkLst>
        </pc:spChg>
        <pc:graphicFrameChg chg="del mod">
          <ac:chgData name="Johnson Amalraj - I77655" userId="0729b793-e128-4483-b627-0a04e4c6ece5" providerId="ADAL" clId="{A7630013-46B3-43BC-88AA-8BEB8B6A9590}" dt="2025-06-30T09:45:38.512" v="7287" actId="21"/>
          <ac:graphicFrameMkLst>
            <pc:docMk/>
            <pc:sldMk cId="3285765034" sldId="2034"/>
            <ac:graphicFrameMk id="7" creationId="{1EADB256-EC72-1666-3888-388ED1584005}"/>
          </ac:graphicFrameMkLst>
        </pc:graphicFrameChg>
      </pc:sldChg>
      <pc:sldChg chg="addSp delSp modSp new mod modClrScheme chgLayout">
        <pc:chgData name="Johnson Amalraj - I77655" userId="0729b793-e128-4483-b627-0a04e4c6ece5" providerId="ADAL" clId="{A7630013-46B3-43BC-88AA-8BEB8B6A9590}" dt="2025-06-30T09:51:52.795" v="7301" actId="20577"/>
        <pc:sldMkLst>
          <pc:docMk/>
          <pc:sldMk cId="1435903320" sldId="2035"/>
        </pc:sldMkLst>
        <pc:spChg chg="del">
          <ac:chgData name="Johnson Amalraj - I77655" userId="0729b793-e128-4483-b627-0a04e4c6ece5" providerId="ADAL" clId="{A7630013-46B3-43BC-88AA-8BEB8B6A9590}" dt="2025-06-30T09:42:39.502" v="7263" actId="26606"/>
          <ac:spMkLst>
            <pc:docMk/>
            <pc:sldMk cId="1435903320" sldId="2035"/>
            <ac:spMk id="2" creationId="{06486B0F-0067-4006-908D-E606BEC35FBF}"/>
          </ac:spMkLst>
        </pc:spChg>
        <pc:spChg chg="del">
          <ac:chgData name="Johnson Amalraj - I77655" userId="0729b793-e128-4483-b627-0a04e4c6ece5" providerId="ADAL" clId="{A7630013-46B3-43BC-88AA-8BEB8B6A9590}" dt="2025-06-30T09:42:39.502" v="7263" actId="26606"/>
          <ac:spMkLst>
            <pc:docMk/>
            <pc:sldMk cId="1435903320" sldId="2035"/>
            <ac:spMk id="3" creationId="{906947E9-9D17-C002-8545-34EA58A990E8}"/>
          </ac:spMkLst>
        </pc:spChg>
        <pc:spChg chg="add mod">
          <ac:chgData name="Johnson Amalraj - I77655" userId="0729b793-e128-4483-b627-0a04e4c6ece5" providerId="ADAL" clId="{A7630013-46B3-43BC-88AA-8BEB8B6A9590}" dt="2025-06-30T09:45:20.606" v="7284"/>
          <ac:spMkLst>
            <pc:docMk/>
            <pc:sldMk cId="1435903320" sldId="2035"/>
            <ac:spMk id="4" creationId="{3F3EC17E-FA42-39C4-6A92-559F7E5A69CD}"/>
          </ac:spMkLst>
        </pc:spChg>
        <pc:spChg chg="add mod">
          <ac:chgData name="Johnson Amalraj - I77655" userId="0729b793-e128-4483-b627-0a04e4c6ece5" providerId="ADAL" clId="{A7630013-46B3-43BC-88AA-8BEB8B6A9590}" dt="2025-06-30T09:44:13.104" v="7269"/>
          <ac:spMkLst>
            <pc:docMk/>
            <pc:sldMk cId="1435903320" sldId="2035"/>
            <ac:spMk id="8" creationId="{30520216-8F68-227A-8ADF-B745F63376A3}"/>
          </ac:spMkLst>
        </pc:spChg>
        <pc:spChg chg="add del mod">
          <ac:chgData name="Johnson Amalraj - I77655" userId="0729b793-e128-4483-b627-0a04e4c6ece5" providerId="ADAL" clId="{A7630013-46B3-43BC-88AA-8BEB8B6A9590}" dt="2025-06-30T09:45:41.061" v="7288"/>
          <ac:spMkLst>
            <pc:docMk/>
            <pc:sldMk cId="1435903320" sldId="2035"/>
            <ac:spMk id="10" creationId="{6FB77249-C797-0270-4756-3B83AD87465E}"/>
          </ac:spMkLst>
        </pc:spChg>
        <pc:spChg chg="add del mod">
          <ac:chgData name="Johnson Amalraj - I77655" userId="0729b793-e128-4483-b627-0a04e4c6ece5" providerId="ADAL" clId="{A7630013-46B3-43BC-88AA-8BEB8B6A9590}" dt="2025-06-30T09:46:10.385" v="7292"/>
          <ac:spMkLst>
            <pc:docMk/>
            <pc:sldMk cId="1435903320" sldId="2035"/>
            <ac:spMk id="12" creationId="{B0400DF1-AAB9-9478-7D08-F22744C87CFA}"/>
          </ac:spMkLst>
        </pc:spChg>
        <pc:graphicFrameChg chg="add mod">
          <ac:chgData name="Johnson Amalraj - I77655" userId="0729b793-e128-4483-b627-0a04e4c6ece5" providerId="ADAL" clId="{A7630013-46B3-43BC-88AA-8BEB8B6A9590}" dt="2025-06-30T09:46:10.385" v="7292"/>
          <ac:graphicFrameMkLst>
            <pc:docMk/>
            <pc:sldMk cId="1435903320" sldId="2035"/>
            <ac:graphicFrameMk id="5" creationId="{54AD1AFE-BDC2-0EED-09E8-D7706DBB1A91}"/>
          </ac:graphicFrameMkLst>
        </pc:graphicFrameChg>
        <pc:graphicFrameChg chg="add mod">
          <ac:chgData name="Johnson Amalraj - I77655" userId="0729b793-e128-4483-b627-0a04e4c6ece5" providerId="ADAL" clId="{A7630013-46B3-43BC-88AA-8BEB8B6A9590}" dt="2025-06-30T09:51:52.795" v="7301" actId="20577"/>
          <ac:graphicFrameMkLst>
            <pc:docMk/>
            <pc:sldMk cId="1435903320" sldId="2035"/>
            <ac:graphicFrameMk id="7" creationId="{1EADB256-EC72-1666-3888-388ED1584005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0" Type="http://schemas.openxmlformats.org/officeDocument/2006/relationships/image" Target="../media/image58.svg"/><Relationship Id="rId4" Type="http://schemas.openxmlformats.org/officeDocument/2006/relationships/image" Target="../media/image52.svg"/><Relationship Id="rId9" Type="http://schemas.openxmlformats.org/officeDocument/2006/relationships/image" Target="../media/image57.png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svg"/><Relationship Id="rId1" Type="http://schemas.openxmlformats.org/officeDocument/2006/relationships/image" Target="../media/image6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DBBCAD-9D2D-4708-A4F8-70CEA4BDD307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656D6-7047-4C18-9562-4839FA43B95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Why Log Triage Tool?</a:t>
          </a:r>
          <a:endParaRPr lang="en-US" dirty="0"/>
        </a:p>
      </dgm:t>
    </dgm:pt>
    <dgm:pt modelId="{2D435D82-7E91-41E2-AF90-925E5A854BA5}" type="parTrans" cxnId="{6FDD076E-0046-4B7D-9BAE-62D6D665E561}">
      <dgm:prSet/>
      <dgm:spPr/>
      <dgm:t>
        <a:bodyPr/>
        <a:lstStyle/>
        <a:p>
          <a:endParaRPr lang="en-US"/>
        </a:p>
      </dgm:t>
    </dgm:pt>
    <dgm:pt modelId="{A59EE3A2-707C-43C7-8A6C-2C0F18D7AEDE}" type="sibTrans" cxnId="{6FDD076E-0046-4B7D-9BAE-62D6D665E561}">
      <dgm:prSet/>
      <dgm:spPr/>
      <dgm:t>
        <a:bodyPr/>
        <a:lstStyle/>
        <a:p>
          <a:endParaRPr lang="en-US"/>
        </a:p>
      </dgm:t>
    </dgm:pt>
    <dgm:pt modelId="{3310CDC7-5C43-46D0-B189-03F9AC640A0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/>
            <a:t>Features</a:t>
          </a:r>
          <a:endParaRPr lang="en-US"/>
        </a:p>
      </dgm:t>
    </dgm:pt>
    <dgm:pt modelId="{56FEFFFD-BA03-42A4-A51E-994092D37ED0}" type="parTrans" cxnId="{4812792D-BB01-408A-A6D2-7ECE236FF9C3}">
      <dgm:prSet/>
      <dgm:spPr/>
      <dgm:t>
        <a:bodyPr/>
        <a:lstStyle/>
        <a:p>
          <a:endParaRPr lang="en-US"/>
        </a:p>
      </dgm:t>
    </dgm:pt>
    <dgm:pt modelId="{2E8F61CE-C2DE-42C0-B5A9-58105A46983D}" type="sibTrans" cxnId="{4812792D-BB01-408A-A6D2-7ECE236FF9C3}">
      <dgm:prSet/>
      <dgm:spPr/>
      <dgm:t>
        <a:bodyPr/>
        <a:lstStyle/>
        <a:p>
          <a:endParaRPr lang="en-US"/>
        </a:p>
      </dgm:t>
    </dgm:pt>
    <dgm:pt modelId="{390442C5-B935-4CD5-9872-7C14AA5E76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How to use</a:t>
          </a:r>
          <a:endParaRPr lang="en-US" dirty="0"/>
        </a:p>
      </dgm:t>
    </dgm:pt>
    <dgm:pt modelId="{9C1C66E7-A9FC-4A4D-9A20-0F66A1E1AADC}" type="parTrans" cxnId="{05FFA50A-4AD1-4BDD-9F99-7D34E1B6A8C0}">
      <dgm:prSet/>
      <dgm:spPr/>
      <dgm:t>
        <a:bodyPr/>
        <a:lstStyle/>
        <a:p>
          <a:endParaRPr lang="en-US"/>
        </a:p>
      </dgm:t>
    </dgm:pt>
    <dgm:pt modelId="{EA619248-5DF0-43B8-9A62-BBD38B0E73FB}" type="sibTrans" cxnId="{05FFA50A-4AD1-4BDD-9F99-7D34E1B6A8C0}">
      <dgm:prSet/>
      <dgm:spPr/>
      <dgm:t>
        <a:bodyPr/>
        <a:lstStyle/>
        <a:p>
          <a:endParaRPr lang="en-US"/>
        </a:p>
      </dgm:t>
    </dgm:pt>
    <dgm:pt modelId="{FC9CE5A9-DB10-43EF-B53A-20C4BD3EA7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1" dirty="0"/>
            <a:t>Future Ideas to consider</a:t>
          </a:r>
          <a:endParaRPr lang="en-US" dirty="0"/>
        </a:p>
      </dgm:t>
    </dgm:pt>
    <dgm:pt modelId="{E2867E01-0CC4-45DB-88C8-03AF0D22E0E1}" type="parTrans" cxnId="{9BB620CF-7348-4C51-9FB0-12AFE4232E97}">
      <dgm:prSet/>
      <dgm:spPr/>
      <dgm:t>
        <a:bodyPr/>
        <a:lstStyle/>
        <a:p>
          <a:endParaRPr lang="en-US"/>
        </a:p>
      </dgm:t>
    </dgm:pt>
    <dgm:pt modelId="{84ECF138-705B-457B-8F33-91539B07F526}" type="sibTrans" cxnId="{9BB620CF-7348-4C51-9FB0-12AFE4232E97}">
      <dgm:prSet/>
      <dgm:spPr/>
      <dgm:t>
        <a:bodyPr/>
        <a:lstStyle/>
        <a:p>
          <a:endParaRPr lang="en-US"/>
        </a:p>
      </dgm:t>
    </dgm:pt>
    <dgm:pt modelId="{555CC23B-566E-47CD-8807-9215650404AA}" type="pres">
      <dgm:prSet presAssocID="{FEDBBCAD-9D2D-4708-A4F8-70CEA4BDD307}" presName="root" presStyleCnt="0">
        <dgm:presLayoutVars>
          <dgm:dir/>
          <dgm:resizeHandles val="exact"/>
        </dgm:presLayoutVars>
      </dgm:prSet>
      <dgm:spPr/>
    </dgm:pt>
    <dgm:pt modelId="{59D39F99-0334-42FF-9C6C-292159299534}" type="pres">
      <dgm:prSet presAssocID="{F17656D6-7047-4C18-9562-4839FA43B952}" presName="compNode" presStyleCnt="0"/>
      <dgm:spPr/>
    </dgm:pt>
    <dgm:pt modelId="{092065E6-3C7F-4AEE-ADDC-D5A0920CA8F0}" type="pres">
      <dgm:prSet presAssocID="{F17656D6-7047-4C18-9562-4839FA43B952}" presName="iconBgRect" presStyleLbl="bgShp" presStyleIdx="0" presStyleCnt="4"/>
      <dgm:spPr/>
    </dgm:pt>
    <dgm:pt modelId="{EBDDA49D-EBDD-4AE1-A3E5-3B691B1EC75C}" type="pres">
      <dgm:prSet presAssocID="{F17656D6-7047-4C18-9562-4839FA43B9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p with solid fill"/>
        </a:ext>
      </dgm:extLst>
    </dgm:pt>
    <dgm:pt modelId="{C98F6844-CD66-4E9C-9EC9-0D9C100A318C}" type="pres">
      <dgm:prSet presAssocID="{F17656D6-7047-4C18-9562-4839FA43B952}" presName="spaceRect" presStyleCnt="0"/>
      <dgm:spPr/>
    </dgm:pt>
    <dgm:pt modelId="{73F267B2-6F0F-4F31-8A5C-9619B83BB919}" type="pres">
      <dgm:prSet presAssocID="{F17656D6-7047-4C18-9562-4839FA43B952}" presName="textRect" presStyleLbl="revTx" presStyleIdx="0" presStyleCnt="4">
        <dgm:presLayoutVars>
          <dgm:chMax val="1"/>
          <dgm:chPref val="1"/>
        </dgm:presLayoutVars>
      </dgm:prSet>
      <dgm:spPr/>
    </dgm:pt>
    <dgm:pt modelId="{880A67A4-50EB-4334-BA90-E074D0510243}" type="pres">
      <dgm:prSet presAssocID="{A59EE3A2-707C-43C7-8A6C-2C0F18D7AEDE}" presName="sibTrans" presStyleCnt="0"/>
      <dgm:spPr/>
    </dgm:pt>
    <dgm:pt modelId="{0844C1B4-CC4F-4622-90A8-7FCB4146E79E}" type="pres">
      <dgm:prSet presAssocID="{3310CDC7-5C43-46D0-B189-03F9AC640A00}" presName="compNode" presStyleCnt="0"/>
      <dgm:spPr/>
    </dgm:pt>
    <dgm:pt modelId="{CC037B2C-0F1C-4B57-A8D4-5170CDD05DC3}" type="pres">
      <dgm:prSet presAssocID="{3310CDC7-5C43-46D0-B189-03F9AC640A00}" presName="iconBgRect" presStyleLbl="bgShp" presStyleIdx="1" presStyleCnt="4"/>
      <dgm:spPr/>
    </dgm:pt>
    <dgm:pt modelId="{A3F8DBA3-71E7-431C-B6AD-E2CA479D9258}" type="pres">
      <dgm:prSet presAssocID="{3310CDC7-5C43-46D0-B189-03F9AC640A0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Checked with solid fill"/>
        </a:ext>
      </dgm:extLst>
    </dgm:pt>
    <dgm:pt modelId="{EE2163E8-BF19-4D19-A357-74368008B555}" type="pres">
      <dgm:prSet presAssocID="{3310CDC7-5C43-46D0-B189-03F9AC640A00}" presName="spaceRect" presStyleCnt="0"/>
      <dgm:spPr/>
    </dgm:pt>
    <dgm:pt modelId="{6E19FAE7-5075-4BAE-896B-D96CAA16CBC3}" type="pres">
      <dgm:prSet presAssocID="{3310CDC7-5C43-46D0-B189-03F9AC640A00}" presName="textRect" presStyleLbl="revTx" presStyleIdx="1" presStyleCnt="4">
        <dgm:presLayoutVars>
          <dgm:chMax val="1"/>
          <dgm:chPref val="1"/>
        </dgm:presLayoutVars>
      </dgm:prSet>
      <dgm:spPr/>
    </dgm:pt>
    <dgm:pt modelId="{354DBF24-8D53-43C0-936F-33083F428EB4}" type="pres">
      <dgm:prSet presAssocID="{2E8F61CE-C2DE-42C0-B5A9-58105A46983D}" presName="sibTrans" presStyleCnt="0"/>
      <dgm:spPr/>
    </dgm:pt>
    <dgm:pt modelId="{28F675D6-BF7A-44DD-A286-7ABA48D7F15F}" type="pres">
      <dgm:prSet presAssocID="{390442C5-B935-4CD5-9872-7C14AA5E7620}" presName="compNode" presStyleCnt="0"/>
      <dgm:spPr/>
    </dgm:pt>
    <dgm:pt modelId="{BCDCC1B2-9681-410D-B1CF-7EF543A0C164}" type="pres">
      <dgm:prSet presAssocID="{390442C5-B935-4CD5-9872-7C14AA5E7620}" presName="iconBgRect" presStyleLbl="bgShp" presStyleIdx="2" presStyleCnt="4"/>
      <dgm:spPr/>
    </dgm:pt>
    <dgm:pt modelId="{55F4DF1E-174A-45E5-9AB6-89BB4F85A91B}" type="pres">
      <dgm:prSet presAssocID="{390442C5-B935-4CD5-9872-7C14AA5E762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ass with solid fill"/>
        </a:ext>
      </dgm:extLst>
    </dgm:pt>
    <dgm:pt modelId="{FDCB827A-7752-429B-B1AE-4B2E24D60979}" type="pres">
      <dgm:prSet presAssocID="{390442C5-B935-4CD5-9872-7C14AA5E7620}" presName="spaceRect" presStyleCnt="0"/>
      <dgm:spPr/>
    </dgm:pt>
    <dgm:pt modelId="{3D6809E0-F09C-463E-A7BF-98D1AA02BEC3}" type="pres">
      <dgm:prSet presAssocID="{390442C5-B935-4CD5-9872-7C14AA5E7620}" presName="textRect" presStyleLbl="revTx" presStyleIdx="2" presStyleCnt="4">
        <dgm:presLayoutVars>
          <dgm:chMax val="1"/>
          <dgm:chPref val="1"/>
        </dgm:presLayoutVars>
      </dgm:prSet>
      <dgm:spPr/>
    </dgm:pt>
    <dgm:pt modelId="{FC8E2DB1-D9C0-4F20-BED7-9CF612356A58}" type="pres">
      <dgm:prSet presAssocID="{EA619248-5DF0-43B8-9A62-BBD38B0E73FB}" presName="sibTrans" presStyleCnt="0"/>
      <dgm:spPr/>
    </dgm:pt>
    <dgm:pt modelId="{DF42E16D-2557-4B52-8921-7A8B46E89772}" type="pres">
      <dgm:prSet presAssocID="{FC9CE5A9-DB10-43EF-B53A-20C4BD3EA708}" presName="compNode" presStyleCnt="0"/>
      <dgm:spPr/>
    </dgm:pt>
    <dgm:pt modelId="{9D4D5668-2FBB-469D-B43F-F023584EE5E3}" type="pres">
      <dgm:prSet presAssocID="{FC9CE5A9-DB10-43EF-B53A-20C4BD3EA708}" presName="iconBgRect" presStyleLbl="bgShp" presStyleIdx="3" presStyleCnt="4"/>
      <dgm:spPr/>
    </dgm:pt>
    <dgm:pt modelId="{95ACDC4A-7939-4A0E-B466-0B481171F405}" type="pres">
      <dgm:prSet presAssocID="{FC9CE5A9-DB10-43EF-B53A-20C4BD3EA708}" presName="iconRect" presStyleLbl="node1" presStyleIdx="3" presStyleCnt="4" custScaleX="120323" custScaleY="104193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</dgm:spPr>
      <dgm:extLst>
        <a:ext uri="{E40237B7-FDA0-4F09-8148-C483321AD2D9}">
          <dgm14:cNvPr xmlns:dgm14="http://schemas.microsoft.com/office/drawing/2010/diagram" id="0" name="" descr="Thought with solid fill"/>
        </a:ext>
      </dgm:extLst>
    </dgm:pt>
    <dgm:pt modelId="{719601B1-AC2A-4FA1-83AC-8DACDEE91439}" type="pres">
      <dgm:prSet presAssocID="{FC9CE5A9-DB10-43EF-B53A-20C4BD3EA708}" presName="spaceRect" presStyleCnt="0"/>
      <dgm:spPr/>
    </dgm:pt>
    <dgm:pt modelId="{9F47FF09-6358-46B7-95FE-2647AE4CF087}" type="pres">
      <dgm:prSet presAssocID="{FC9CE5A9-DB10-43EF-B53A-20C4BD3EA70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5FFA50A-4AD1-4BDD-9F99-7D34E1B6A8C0}" srcId="{FEDBBCAD-9D2D-4708-A4F8-70CEA4BDD307}" destId="{390442C5-B935-4CD5-9872-7C14AA5E7620}" srcOrd="2" destOrd="0" parTransId="{9C1C66E7-A9FC-4A4D-9A20-0F66A1E1AADC}" sibTransId="{EA619248-5DF0-43B8-9A62-BBD38B0E73FB}"/>
    <dgm:cxn modelId="{8A437E11-C85A-4CE7-956C-C39697D3DFFE}" type="presOf" srcId="{3310CDC7-5C43-46D0-B189-03F9AC640A00}" destId="{6E19FAE7-5075-4BAE-896B-D96CAA16CBC3}" srcOrd="0" destOrd="0" presId="urn:microsoft.com/office/officeart/2018/5/layout/IconCircleLabelList"/>
    <dgm:cxn modelId="{7940482D-5D2D-4FC5-A958-F2A6E6E9E65C}" type="presOf" srcId="{FC9CE5A9-DB10-43EF-B53A-20C4BD3EA708}" destId="{9F47FF09-6358-46B7-95FE-2647AE4CF087}" srcOrd="0" destOrd="0" presId="urn:microsoft.com/office/officeart/2018/5/layout/IconCircleLabelList"/>
    <dgm:cxn modelId="{4812792D-BB01-408A-A6D2-7ECE236FF9C3}" srcId="{FEDBBCAD-9D2D-4708-A4F8-70CEA4BDD307}" destId="{3310CDC7-5C43-46D0-B189-03F9AC640A00}" srcOrd="1" destOrd="0" parTransId="{56FEFFFD-BA03-42A4-A51E-994092D37ED0}" sibTransId="{2E8F61CE-C2DE-42C0-B5A9-58105A46983D}"/>
    <dgm:cxn modelId="{6FDD076E-0046-4B7D-9BAE-62D6D665E561}" srcId="{FEDBBCAD-9D2D-4708-A4F8-70CEA4BDD307}" destId="{F17656D6-7047-4C18-9562-4839FA43B952}" srcOrd="0" destOrd="0" parTransId="{2D435D82-7E91-41E2-AF90-925E5A854BA5}" sibTransId="{A59EE3A2-707C-43C7-8A6C-2C0F18D7AEDE}"/>
    <dgm:cxn modelId="{3A7F389E-BC82-45C9-A72B-8138F7FDA61D}" type="presOf" srcId="{390442C5-B935-4CD5-9872-7C14AA5E7620}" destId="{3D6809E0-F09C-463E-A7BF-98D1AA02BEC3}" srcOrd="0" destOrd="0" presId="urn:microsoft.com/office/officeart/2018/5/layout/IconCircleLabelList"/>
    <dgm:cxn modelId="{9BB620CF-7348-4C51-9FB0-12AFE4232E97}" srcId="{FEDBBCAD-9D2D-4708-A4F8-70CEA4BDD307}" destId="{FC9CE5A9-DB10-43EF-B53A-20C4BD3EA708}" srcOrd="3" destOrd="0" parTransId="{E2867E01-0CC4-45DB-88C8-03AF0D22E0E1}" sibTransId="{84ECF138-705B-457B-8F33-91539B07F526}"/>
    <dgm:cxn modelId="{D97978D7-D067-4DF4-9D5C-748575D43FF2}" type="presOf" srcId="{F17656D6-7047-4C18-9562-4839FA43B952}" destId="{73F267B2-6F0F-4F31-8A5C-9619B83BB919}" srcOrd="0" destOrd="0" presId="urn:microsoft.com/office/officeart/2018/5/layout/IconCircleLabelList"/>
    <dgm:cxn modelId="{3E1CB7E5-5CBB-41F5-97A9-36924DAFED21}" type="presOf" srcId="{FEDBBCAD-9D2D-4708-A4F8-70CEA4BDD307}" destId="{555CC23B-566E-47CD-8807-9215650404AA}" srcOrd="0" destOrd="0" presId="urn:microsoft.com/office/officeart/2018/5/layout/IconCircleLabelList"/>
    <dgm:cxn modelId="{0F169E95-C0BA-417E-9F0F-D29133055E18}" type="presParOf" srcId="{555CC23B-566E-47CD-8807-9215650404AA}" destId="{59D39F99-0334-42FF-9C6C-292159299534}" srcOrd="0" destOrd="0" presId="urn:microsoft.com/office/officeart/2018/5/layout/IconCircleLabelList"/>
    <dgm:cxn modelId="{6EB4D73E-93F3-4DD1-A21F-9D95418BAC06}" type="presParOf" srcId="{59D39F99-0334-42FF-9C6C-292159299534}" destId="{092065E6-3C7F-4AEE-ADDC-D5A0920CA8F0}" srcOrd="0" destOrd="0" presId="urn:microsoft.com/office/officeart/2018/5/layout/IconCircleLabelList"/>
    <dgm:cxn modelId="{1BC03C7B-2081-416E-9BD1-EBD97081AF89}" type="presParOf" srcId="{59D39F99-0334-42FF-9C6C-292159299534}" destId="{EBDDA49D-EBDD-4AE1-A3E5-3B691B1EC75C}" srcOrd="1" destOrd="0" presId="urn:microsoft.com/office/officeart/2018/5/layout/IconCircleLabelList"/>
    <dgm:cxn modelId="{ACF2C963-E3FD-487C-894A-A3C5D2216151}" type="presParOf" srcId="{59D39F99-0334-42FF-9C6C-292159299534}" destId="{C98F6844-CD66-4E9C-9EC9-0D9C100A318C}" srcOrd="2" destOrd="0" presId="urn:microsoft.com/office/officeart/2018/5/layout/IconCircleLabelList"/>
    <dgm:cxn modelId="{5EB54C77-A6AB-49C8-814C-DB3084C3CD35}" type="presParOf" srcId="{59D39F99-0334-42FF-9C6C-292159299534}" destId="{73F267B2-6F0F-4F31-8A5C-9619B83BB919}" srcOrd="3" destOrd="0" presId="urn:microsoft.com/office/officeart/2018/5/layout/IconCircleLabelList"/>
    <dgm:cxn modelId="{C969C640-383F-4151-8A30-B18CB639141E}" type="presParOf" srcId="{555CC23B-566E-47CD-8807-9215650404AA}" destId="{880A67A4-50EB-4334-BA90-E074D0510243}" srcOrd="1" destOrd="0" presId="urn:microsoft.com/office/officeart/2018/5/layout/IconCircleLabelList"/>
    <dgm:cxn modelId="{C3F87ADC-97AA-491A-B869-32CFA097C86B}" type="presParOf" srcId="{555CC23B-566E-47CD-8807-9215650404AA}" destId="{0844C1B4-CC4F-4622-90A8-7FCB4146E79E}" srcOrd="2" destOrd="0" presId="urn:microsoft.com/office/officeart/2018/5/layout/IconCircleLabelList"/>
    <dgm:cxn modelId="{AE5808E4-553E-4B1F-B264-44D14A034295}" type="presParOf" srcId="{0844C1B4-CC4F-4622-90A8-7FCB4146E79E}" destId="{CC037B2C-0F1C-4B57-A8D4-5170CDD05DC3}" srcOrd="0" destOrd="0" presId="urn:microsoft.com/office/officeart/2018/5/layout/IconCircleLabelList"/>
    <dgm:cxn modelId="{4FA20A15-A421-4223-A426-4D613765DCE5}" type="presParOf" srcId="{0844C1B4-CC4F-4622-90A8-7FCB4146E79E}" destId="{A3F8DBA3-71E7-431C-B6AD-E2CA479D9258}" srcOrd="1" destOrd="0" presId="urn:microsoft.com/office/officeart/2018/5/layout/IconCircleLabelList"/>
    <dgm:cxn modelId="{AE14886E-C460-4D1F-85B3-8009F2DA7C1F}" type="presParOf" srcId="{0844C1B4-CC4F-4622-90A8-7FCB4146E79E}" destId="{EE2163E8-BF19-4D19-A357-74368008B555}" srcOrd="2" destOrd="0" presId="urn:microsoft.com/office/officeart/2018/5/layout/IconCircleLabelList"/>
    <dgm:cxn modelId="{4385559A-EB00-4823-80B7-682D6799A4DA}" type="presParOf" srcId="{0844C1B4-CC4F-4622-90A8-7FCB4146E79E}" destId="{6E19FAE7-5075-4BAE-896B-D96CAA16CBC3}" srcOrd="3" destOrd="0" presId="urn:microsoft.com/office/officeart/2018/5/layout/IconCircleLabelList"/>
    <dgm:cxn modelId="{3CFCA4E0-B3E8-49E4-AC64-D3934537662E}" type="presParOf" srcId="{555CC23B-566E-47CD-8807-9215650404AA}" destId="{354DBF24-8D53-43C0-936F-33083F428EB4}" srcOrd="3" destOrd="0" presId="urn:microsoft.com/office/officeart/2018/5/layout/IconCircleLabelList"/>
    <dgm:cxn modelId="{E5071A9E-CC7D-44B9-B059-A0860EC02AEE}" type="presParOf" srcId="{555CC23B-566E-47CD-8807-9215650404AA}" destId="{28F675D6-BF7A-44DD-A286-7ABA48D7F15F}" srcOrd="4" destOrd="0" presId="urn:microsoft.com/office/officeart/2018/5/layout/IconCircleLabelList"/>
    <dgm:cxn modelId="{14D5CF17-3C96-4B41-AFD0-34B8F35A441D}" type="presParOf" srcId="{28F675D6-BF7A-44DD-A286-7ABA48D7F15F}" destId="{BCDCC1B2-9681-410D-B1CF-7EF543A0C164}" srcOrd="0" destOrd="0" presId="urn:microsoft.com/office/officeart/2018/5/layout/IconCircleLabelList"/>
    <dgm:cxn modelId="{C4319387-3E04-4A2B-841C-FDD574664EA5}" type="presParOf" srcId="{28F675D6-BF7A-44DD-A286-7ABA48D7F15F}" destId="{55F4DF1E-174A-45E5-9AB6-89BB4F85A91B}" srcOrd="1" destOrd="0" presId="urn:microsoft.com/office/officeart/2018/5/layout/IconCircleLabelList"/>
    <dgm:cxn modelId="{B2F9C411-95EF-491F-AF5A-F843785D3BA9}" type="presParOf" srcId="{28F675D6-BF7A-44DD-A286-7ABA48D7F15F}" destId="{FDCB827A-7752-429B-B1AE-4B2E24D60979}" srcOrd="2" destOrd="0" presId="urn:microsoft.com/office/officeart/2018/5/layout/IconCircleLabelList"/>
    <dgm:cxn modelId="{1297D3D1-629D-4BF5-ABF3-0F8CAE3288A7}" type="presParOf" srcId="{28F675D6-BF7A-44DD-A286-7ABA48D7F15F}" destId="{3D6809E0-F09C-463E-A7BF-98D1AA02BEC3}" srcOrd="3" destOrd="0" presId="urn:microsoft.com/office/officeart/2018/5/layout/IconCircleLabelList"/>
    <dgm:cxn modelId="{EF921508-D1B8-4BAD-9C2A-CE0FB61528AF}" type="presParOf" srcId="{555CC23B-566E-47CD-8807-9215650404AA}" destId="{FC8E2DB1-D9C0-4F20-BED7-9CF612356A58}" srcOrd="5" destOrd="0" presId="urn:microsoft.com/office/officeart/2018/5/layout/IconCircleLabelList"/>
    <dgm:cxn modelId="{0BBD464C-6CF9-4260-936B-CEB3AA4F21F6}" type="presParOf" srcId="{555CC23B-566E-47CD-8807-9215650404AA}" destId="{DF42E16D-2557-4B52-8921-7A8B46E89772}" srcOrd="6" destOrd="0" presId="urn:microsoft.com/office/officeart/2018/5/layout/IconCircleLabelList"/>
    <dgm:cxn modelId="{A83A6879-31DC-4F1C-810B-09E7F2A3C453}" type="presParOf" srcId="{DF42E16D-2557-4B52-8921-7A8B46E89772}" destId="{9D4D5668-2FBB-469D-B43F-F023584EE5E3}" srcOrd="0" destOrd="0" presId="urn:microsoft.com/office/officeart/2018/5/layout/IconCircleLabelList"/>
    <dgm:cxn modelId="{9E5DE026-7916-4ED9-8BCD-B18AE7D622E6}" type="presParOf" srcId="{DF42E16D-2557-4B52-8921-7A8B46E89772}" destId="{95ACDC4A-7939-4A0E-B466-0B481171F405}" srcOrd="1" destOrd="0" presId="urn:microsoft.com/office/officeart/2018/5/layout/IconCircleLabelList"/>
    <dgm:cxn modelId="{7D983C81-434C-4382-A5F7-652293FA29AD}" type="presParOf" srcId="{DF42E16D-2557-4B52-8921-7A8B46E89772}" destId="{719601B1-AC2A-4FA1-83AC-8DACDEE91439}" srcOrd="2" destOrd="0" presId="urn:microsoft.com/office/officeart/2018/5/layout/IconCircleLabelList"/>
    <dgm:cxn modelId="{3DA0325D-3BD0-4B24-97CE-545C910CE94F}" type="presParOf" srcId="{DF42E16D-2557-4B52-8921-7A8B46E89772}" destId="{9F47FF09-6358-46B7-95FE-2647AE4CF08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689536-2F90-4AF1-8496-B108DE0D3478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D9A5AB8-376C-4949-A6CC-155D16C4342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This tool is designed to assist in triaging and analyzing regression log files efficiently.</a:t>
          </a:r>
          <a:endParaRPr lang="en-US" dirty="0"/>
        </a:p>
      </dgm:t>
    </dgm:pt>
    <dgm:pt modelId="{3AE03E70-3D68-400F-9010-BA7E0F15B968}" type="parTrans" cxnId="{F43DC789-6750-47F3-9031-13381CB31D51}">
      <dgm:prSet/>
      <dgm:spPr/>
      <dgm:t>
        <a:bodyPr/>
        <a:lstStyle/>
        <a:p>
          <a:endParaRPr lang="en-US"/>
        </a:p>
      </dgm:t>
    </dgm:pt>
    <dgm:pt modelId="{664E346C-22C7-4C7F-AD25-541ECD68D02E}" type="sibTrans" cxnId="{F43DC789-6750-47F3-9031-13381CB31D51}">
      <dgm:prSet/>
      <dgm:spPr/>
      <dgm:t>
        <a:bodyPr/>
        <a:lstStyle/>
        <a:p>
          <a:endParaRPr lang="en-US"/>
        </a:p>
      </dgm:t>
    </dgm:pt>
    <dgm:pt modelId="{CB353622-1001-4B44-B3DD-090DB42537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Supports multi-user collaboration, exclusion management and session persistence.</a:t>
          </a:r>
          <a:endParaRPr lang="en-US" dirty="0"/>
        </a:p>
      </dgm:t>
    </dgm:pt>
    <dgm:pt modelId="{90503384-8C8C-4392-8EE6-CA2F2961E323}" type="parTrans" cxnId="{CDA9D5B0-6C1C-400B-8370-144D723FF59C}">
      <dgm:prSet/>
      <dgm:spPr/>
      <dgm:t>
        <a:bodyPr/>
        <a:lstStyle/>
        <a:p>
          <a:endParaRPr lang="en-US"/>
        </a:p>
      </dgm:t>
    </dgm:pt>
    <dgm:pt modelId="{CA1DAF97-5F0C-4BD2-AD09-4A02C2A23C84}" type="sibTrans" cxnId="{CDA9D5B0-6C1C-400B-8370-144D723FF59C}">
      <dgm:prSet/>
      <dgm:spPr/>
      <dgm:t>
        <a:bodyPr/>
        <a:lstStyle/>
        <a:p>
          <a:endParaRPr lang="en-US"/>
        </a:p>
      </dgm:t>
    </dgm:pt>
    <dgm:pt modelId="{BD27E1BC-E4D0-4283-A51B-E01E73395F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Manual log review is time-consuming and error-prone.</a:t>
          </a:r>
          <a:endParaRPr lang="en-US" dirty="0"/>
        </a:p>
      </dgm:t>
    </dgm:pt>
    <dgm:pt modelId="{82ECBA62-4D08-4419-83FE-AB62DB646E11}" type="parTrans" cxnId="{215CE564-8581-4DCF-856F-FDB5F3639732}">
      <dgm:prSet/>
      <dgm:spPr/>
      <dgm:t>
        <a:bodyPr/>
        <a:lstStyle/>
        <a:p>
          <a:endParaRPr lang="en-US"/>
        </a:p>
      </dgm:t>
    </dgm:pt>
    <dgm:pt modelId="{0580FA3B-5569-45E4-B94C-933FA35FB042}" type="sibTrans" cxnId="{215CE564-8581-4DCF-856F-FDB5F3639732}">
      <dgm:prSet/>
      <dgm:spPr/>
      <dgm:t>
        <a:bodyPr/>
        <a:lstStyle/>
        <a:p>
          <a:endParaRPr lang="en-US"/>
        </a:p>
      </dgm:t>
    </dgm:pt>
    <dgm:pt modelId="{C77DB215-9631-4C95-8B01-3C011DC0A2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dirty="0"/>
            <a:t>A smart triage tool can dramatically reduce debugging time.</a:t>
          </a:r>
          <a:endParaRPr lang="en-US" dirty="0"/>
        </a:p>
      </dgm:t>
    </dgm:pt>
    <dgm:pt modelId="{2C67AEA3-5CE4-4585-9E7A-25EA937E2978}" type="parTrans" cxnId="{DE7A3777-35F7-4FBE-BECF-D5C90A710E18}">
      <dgm:prSet/>
      <dgm:spPr/>
      <dgm:t>
        <a:bodyPr/>
        <a:lstStyle/>
        <a:p>
          <a:endParaRPr lang="en-US"/>
        </a:p>
      </dgm:t>
    </dgm:pt>
    <dgm:pt modelId="{BB5E1F57-5982-4ACB-9A72-A50CA6B343A5}" type="sibTrans" cxnId="{DE7A3777-35F7-4FBE-BECF-D5C90A710E18}">
      <dgm:prSet/>
      <dgm:spPr/>
      <dgm:t>
        <a:bodyPr/>
        <a:lstStyle/>
        <a:p>
          <a:endParaRPr lang="en-US"/>
        </a:p>
      </dgm:t>
    </dgm:pt>
    <dgm:pt modelId="{83927B27-8337-476A-8B85-56C8D4EFCE3E}" type="pres">
      <dgm:prSet presAssocID="{FF689536-2F90-4AF1-8496-B108DE0D3478}" presName="root" presStyleCnt="0">
        <dgm:presLayoutVars>
          <dgm:dir/>
          <dgm:resizeHandles val="exact"/>
        </dgm:presLayoutVars>
      </dgm:prSet>
      <dgm:spPr/>
    </dgm:pt>
    <dgm:pt modelId="{45BF748B-1BCA-4EEF-9FF2-C5C67DBFB637}" type="pres">
      <dgm:prSet presAssocID="{BD27E1BC-E4D0-4283-A51B-E01E73395F66}" presName="compNode" presStyleCnt="0"/>
      <dgm:spPr/>
    </dgm:pt>
    <dgm:pt modelId="{FBADFAAE-33BA-4E92-A15A-2C95A974D010}" type="pres">
      <dgm:prSet presAssocID="{BD27E1BC-E4D0-4283-A51B-E01E73395F66}" presName="bgRect" presStyleLbl="bgShp" presStyleIdx="0" presStyleCnt="4"/>
      <dgm:spPr/>
    </dgm:pt>
    <dgm:pt modelId="{F37558D5-5C9A-44E8-9CB6-71E56F37760A}" type="pres">
      <dgm:prSet presAssocID="{BD27E1BC-E4D0-4283-A51B-E01E73395F6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 with solid fill"/>
        </a:ext>
      </dgm:extLst>
    </dgm:pt>
    <dgm:pt modelId="{4189DD6D-C011-40A3-87D9-EDD63FDE1DA3}" type="pres">
      <dgm:prSet presAssocID="{BD27E1BC-E4D0-4283-A51B-E01E73395F66}" presName="spaceRect" presStyleCnt="0"/>
      <dgm:spPr/>
    </dgm:pt>
    <dgm:pt modelId="{BCA53686-1C70-4236-B161-AD64723B7A00}" type="pres">
      <dgm:prSet presAssocID="{BD27E1BC-E4D0-4283-A51B-E01E73395F66}" presName="parTx" presStyleLbl="revTx" presStyleIdx="0" presStyleCnt="4">
        <dgm:presLayoutVars>
          <dgm:chMax val="0"/>
          <dgm:chPref val="0"/>
        </dgm:presLayoutVars>
      </dgm:prSet>
      <dgm:spPr/>
    </dgm:pt>
    <dgm:pt modelId="{FCE12005-4FDF-4020-BC82-D4D00ECC8B01}" type="pres">
      <dgm:prSet presAssocID="{0580FA3B-5569-45E4-B94C-933FA35FB042}" presName="sibTrans" presStyleCnt="0"/>
      <dgm:spPr/>
    </dgm:pt>
    <dgm:pt modelId="{2414112B-D0F5-49E1-A117-940B8677AFF6}" type="pres">
      <dgm:prSet presAssocID="{C77DB215-9631-4C95-8B01-3C011DC0A2FF}" presName="compNode" presStyleCnt="0"/>
      <dgm:spPr/>
    </dgm:pt>
    <dgm:pt modelId="{B9FA16D6-F370-483E-820C-BF111EDE399A}" type="pres">
      <dgm:prSet presAssocID="{C77DB215-9631-4C95-8B01-3C011DC0A2FF}" presName="bgRect" presStyleLbl="bgShp" presStyleIdx="1" presStyleCnt="4"/>
      <dgm:spPr/>
    </dgm:pt>
    <dgm:pt modelId="{E93FDD90-B092-43FE-A833-28196F0E6D7E}" type="pres">
      <dgm:prSet presAssocID="{C77DB215-9631-4C95-8B01-3C011DC0A2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ic Wand Auto with solid fill"/>
        </a:ext>
      </dgm:extLst>
    </dgm:pt>
    <dgm:pt modelId="{C83ACB41-88D5-424A-B9B2-5B9F12A78DBE}" type="pres">
      <dgm:prSet presAssocID="{C77DB215-9631-4C95-8B01-3C011DC0A2FF}" presName="spaceRect" presStyleCnt="0"/>
      <dgm:spPr/>
    </dgm:pt>
    <dgm:pt modelId="{328FA8F2-2F55-45D9-8813-017C45B0A505}" type="pres">
      <dgm:prSet presAssocID="{C77DB215-9631-4C95-8B01-3C011DC0A2FF}" presName="parTx" presStyleLbl="revTx" presStyleIdx="1" presStyleCnt="4">
        <dgm:presLayoutVars>
          <dgm:chMax val="0"/>
          <dgm:chPref val="0"/>
        </dgm:presLayoutVars>
      </dgm:prSet>
      <dgm:spPr/>
    </dgm:pt>
    <dgm:pt modelId="{8F3EE1C6-4982-44B0-81F2-A2BF5026D3A2}" type="pres">
      <dgm:prSet presAssocID="{BB5E1F57-5982-4ACB-9A72-A50CA6B343A5}" presName="sibTrans" presStyleCnt="0"/>
      <dgm:spPr/>
    </dgm:pt>
    <dgm:pt modelId="{13F7AE9A-DCFD-405D-B65D-0E2573E4FE42}" type="pres">
      <dgm:prSet presAssocID="{DD9A5AB8-376C-4949-A6CC-155D16C43429}" presName="compNode" presStyleCnt="0"/>
      <dgm:spPr/>
    </dgm:pt>
    <dgm:pt modelId="{1580A403-29DD-46EB-8D29-91524F8A24DC}" type="pres">
      <dgm:prSet presAssocID="{DD9A5AB8-376C-4949-A6CC-155D16C43429}" presName="bgRect" presStyleLbl="bgShp" presStyleIdx="2" presStyleCnt="4"/>
      <dgm:spPr/>
    </dgm:pt>
    <dgm:pt modelId="{2DBC8A39-965F-460D-A03B-8DF3BC5D6DFD}" type="pres">
      <dgm:prSet presAssocID="{DD9A5AB8-376C-4949-A6CC-155D16C4342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754D992-23DF-4EFE-A5D0-AF1EF20A20BF}" type="pres">
      <dgm:prSet presAssocID="{DD9A5AB8-376C-4949-A6CC-155D16C43429}" presName="spaceRect" presStyleCnt="0"/>
      <dgm:spPr/>
    </dgm:pt>
    <dgm:pt modelId="{53D92F21-EDD4-444C-B69F-3B4F627D39C7}" type="pres">
      <dgm:prSet presAssocID="{DD9A5AB8-376C-4949-A6CC-155D16C43429}" presName="parTx" presStyleLbl="revTx" presStyleIdx="2" presStyleCnt="4">
        <dgm:presLayoutVars>
          <dgm:chMax val="0"/>
          <dgm:chPref val="0"/>
        </dgm:presLayoutVars>
      </dgm:prSet>
      <dgm:spPr/>
    </dgm:pt>
    <dgm:pt modelId="{1BC9FB1C-6AB2-48C1-8ABF-0E4D40ABAEBC}" type="pres">
      <dgm:prSet presAssocID="{664E346C-22C7-4C7F-AD25-541ECD68D02E}" presName="sibTrans" presStyleCnt="0"/>
      <dgm:spPr/>
    </dgm:pt>
    <dgm:pt modelId="{EF073FE0-C648-4006-8EEF-F6BE183A3887}" type="pres">
      <dgm:prSet presAssocID="{CB353622-1001-4B44-B3DD-090DB4253720}" presName="compNode" presStyleCnt="0"/>
      <dgm:spPr/>
    </dgm:pt>
    <dgm:pt modelId="{3800CE5C-BD87-4A31-AEE4-1D522558BDCC}" type="pres">
      <dgm:prSet presAssocID="{CB353622-1001-4B44-B3DD-090DB4253720}" presName="bgRect" presStyleLbl="bgShp" presStyleIdx="3" presStyleCnt="4"/>
      <dgm:spPr/>
    </dgm:pt>
    <dgm:pt modelId="{9A9210AB-4F6A-4F27-AF63-0DD693B5CFD3}" type="pres">
      <dgm:prSet presAssocID="{CB353622-1001-4B44-B3DD-090DB425372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E37A796B-94E9-4327-B5BD-771CE974067E}" type="pres">
      <dgm:prSet presAssocID="{CB353622-1001-4B44-B3DD-090DB4253720}" presName="spaceRect" presStyleCnt="0"/>
      <dgm:spPr/>
    </dgm:pt>
    <dgm:pt modelId="{561E1340-405B-4927-97A3-FC3F143B7058}" type="pres">
      <dgm:prSet presAssocID="{CB353622-1001-4B44-B3DD-090DB425372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2B5F01-D821-430B-9CD1-D68FAD7F5952}" type="presOf" srcId="{FF689536-2F90-4AF1-8496-B108DE0D3478}" destId="{83927B27-8337-476A-8B85-56C8D4EFCE3E}" srcOrd="0" destOrd="0" presId="urn:microsoft.com/office/officeart/2018/2/layout/IconVerticalSolidList"/>
    <dgm:cxn modelId="{215CE564-8581-4DCF-856F-FDB5F3639732}" srcId="{FF689536-2F90-4AF1-8496-B108DE0D3478}" destId="{BD27E1BC-E4D0-4283-A51B-E01E73395F66}" srcOrd="0" destOrd="0" parTransId="{82ECBA62-4D08-4419-83FE-AB62DB646E11}" sibTransId="{0580FA3B-5569-45E4-B94C-933FA35FB042}"/>
    <dgm:cxn modelId="{C46EF44D-94D7-4F9C-A8D2-66C89445F67B}" type="presOf" srcId="{DD9A5AB8-376C-4949-A6CC-155D16C43429}" destId="{53D92F21-EDD4-444C-B69F-3B4F627D39C7}" srcOrd="0" destOrd="0" presId="urn:microsoft.com/office/officeart/2018/2/layout/IconVerticalSolidList"/>
    <dgm:cxn modelId="{4E868F6E-102A-423D-A90E-890979FDBF5A}" type="presOf" srcId="{CB353622-1001-4B44-B3DD-090DB4253720}" destId="{561E1340-405B-4927-97A3-FC3F143B7058}" srcOrd="0" destOrd="0" presId="urn:microsoft.com/office/officeart/2018/2/layout/IconVerticalSolidList"/>
    <dgm:cxn modelId="{9EB2A456-C075-4F1E-824E-81A4E7C21DE3}" type="presOf" srcId="{BD27E1BC-E4D0-4283-A51B-E01E73395F66}" destId="{BCA53686-1C70-4236-B161-AD64723B7A00}" srcOrd="0" destOrd="0" presId="urn:microsoft.com/office/officeart/2018/2/layout/IconVerticalSolidList"/>
    <dgm:cxn modelId="{DE7A3777-35F7-4FBE-BECF-D5C90A710E18}" srcId="{FF689536-2F90-4AF1-8496-B108DE0D3478}" destId="{C77DB215-9631-4C95-8B01-3C011DC0A2FF}" srcOrd="1" destOrd="0" parTransId="{2C67AEA3-5CE4-4585-9E7A-25EA937E2978}" sibTransId="{BB5E1F57-5982-4ACB-9A72-A50CA6B343A5}"/>
    <dgm:cxn modelId="{F43DC789-6750-47F3-9031-13381CB31D51}" srcId="{FF689536-2F90-4AF1-8496-B108DE0D3478}" destId="{DD9A5AB8-376C-4949-A6CC-155D16C43429}" srcOrd="2" destOrd="0" parTransId="{3AE03E70-3D68-400F-9010-BA7E0F15B968}" sibTransId="{664E346C-22C7-4C7F-AD25-541ECD68D02E}"/>
    <dgm:cxn modelId="{8E3C1AA0-B8E8-4470-96AF-38B120563CCE}" type="presOf" srcId="{C77DB215-9631-4C95-8B01-3C011DC0A2FF}" destId="{328FA8F2-2F55-45D9-8813-017C45B0A505}" srcOrd="0" destOrd="0" presId="urn:microsoft.com/office/officeart/2018/2/layout/IconVerticalSolidList"/>
    <dgm:cxn modelId="{CDA9D5B0-6C1C-400B-8370-144D723FF59C}" srcId="{FF689536-2F90-4AF1-8496-B108DE0D3478}" destId="{CB353622-1001-4B44-B3DD-090DB4253720}" srcOrd="3" destOrd="0" parTransId="{90503384-8C8C-4392-8EE6-CA2F2961E323}" sibTransId="{CA1DAF97-5F0C-4BD2-AD09-4A02C2A23C84}"/>
    <dgm:cxn modelId="{74400C33-55E0-49C6-AADA-7B156D1481A2}" type="presParOf" srcId="{83927B27-8337-476A-8B85-56C8D4EFCE3E}" destId="{45BF748B-1BCA-4EEF-9FF2-C5C67DBFB637}" srcOrd="0" destOrd="0" presId="urn:microsoft.com/office/officeart/2018/2/layout/IconVerticalSolidList"/>
    <dgm:cxn modelId="{1494CC2B-D1B8-4359-8BE2-DA465124C842}" type="presParOf" srcId="{45BF748B-1BCA-4EEF-9FF2-C5C67DBFB637}" destId="{FBADFAAE-33BA-4E92-A15A-2C95A974D010}" srcOrd="0" destOrd="0" presId="urn:microsoft.com/office/officeart/2018/2/layout/IconVerticalSolidList"/>
    <dgm:cxn modelId="{0C245855-F309-432E-A2A6-5D1680844211}" type="presParOf" srcId="{45BF748B-1BCA-4EEF-9FF2-C5C67DBFB637}" destId="{F37558D5-5C9A-44E8-9CB6-71E56F37760A}" srcOrd="1" destOrd="0" presId="urn:microsoft.com/office/officeart/2018/2/layout/IconVerticalSolidList"/>
    <dgm:cxn modelId="{A51B71CC-D524-48AB-B12F-7C9024423ED7}" type="presParOf" srcId="{45BF748B-1BCA-4EEF-9FF2-C5C67DBFB637}" destId="{4189DD6D-C011-40A3-87D9-EDD63FDE1DA3}" srcOrd="2" destOrd="0" presId="urn:microsoft.com/office/officeart/2018/2/layout/IconVerticalSolidList"/>
    <dgm:cxn modelId="{FB32C6F0-171A-45EC-966C-6370AA4189B1}" type="presParOf" srcId="{45BF748B-1BCA-4EEF-9FF2-C5C67DBFB637}" destId="{BCA53686-1C70-4236-B161-AD64723B7A00}" srcOrd="3" destOrd="0" presId="urn:microsoft.com/office/officeart/2018/2/layout/IconVerticalSolidList"/>
    <dgm:cxn modelId="{B68837C7-3DA2-4DE2-B0A1-AE58C8FCB352}" type="presParOf" srcId="{83927B27-8337-476A-8B85-56C8D4EFCE3E}" destId="{FCE12005-4FDF-4020-BC82-D4D00ECC8B01}" srcOrd="1" destOrd="0" presId="urn:microsoft.com/office/officeart/2018/2/layout/IconVerticalSolidList"/>
    <dgm:cxn modelId="{DEB9FB7A-FBF0-4538-8B21-5CF197C8D2EC}" type="presParOf" srcId="{83927B27-8337-476A-8B85-56C8D4EFCE3E}" destId="{2414112B-D0F5-49E1-A117-940B8677AFF6}" srcOrd="2" destOrd="0" presId="urn:microsoft.com/office/officeart/2018/2/layout/IconVerticalSolidList"/>
    <dgm:cxn modelId="{372F28F1-0914-428B-8BEA-82AE91D7F468}" type="presParOf" srcId="{2414112B-D0F5-49E1-A117-940B8677AFF6}" destId="{B9FA16D6-F370-483E-820C-BF111EDE399A}" srcOrd="0" destOrd="0" presId="urn:microsoft.com/office/officeart/2018/2/layout/IconVerticalSolidList"/>
    <dgm:cxn modelId="{B1CF04A5-B15C-4E3C-9DB2-B0AFC89734CE}" type="presParOf" srcId="{2414112B-D0F5-49E1-A117-940B8677AFF6}" destId="{E93FDD90-B092-43FE-A833-28196F0E6D7E}" srcOrd="1" destOrd="0" presId="urn:microsoft.com/office/officeart/2018/2/layout/IconVerticalSolidList"/>
    <dgm:cxn modelId="{B818E515-61DF-4270-8E68-4706E2BB5D3C}" type="presParOf" srcId="{2414112B-D0F5-49E1-A117-940B8677AFF6}" destId="{C83ACB41-88D5-424A-B9B2-5B9F12A78DBE}" srcOrd="2" destOrd="0" presId="urn:microsoft.com/office/officeart/2018/2/layout/IconVerticalSolidList"/>
    <dgm:cxn modelId="{CEC78F64-1628-4810-827D-45FF6AB85FE5}" type="presParOf" srcId="{2414112B-D0F5-49E1-A117-940B8677AFF6}" destId="{328FA8F2-2F55-45D9-8813-017C45B0A505}" srcOrd="3" destOrd="0" presId="urn:microsoft.com/office/officeart/2018/2/layout/IconVerticalSolidList"/>
    <dgm:cxn modelId="{0B3F9E11-C554-46D0-96C0-B5950B85BEC2}" type="presParOf" srcId="{83927B27-8337-476A-8B85-56C8D4EFCE3E}" destId="{8F3EE1C6-4982-44B0-81F2-A2BF5026D3A2}" srcOrd="3" destOrd="0" presId="urn:microsoft.com/office/officeart/2018/2/layout/IconVerticalSolidList"/>
    <dgm:cxn modelId="{283D14CC-59BE-4EFB-87B4-98367A5E1733}" type="presParOf" srcId="{83927B27-8337-476A-8B85-56C8D4EFCE3E}" destId="{13F7AE9A-DCFD-405D-B65D-0E2573E4FE42}" srcOrd="4" destOrd="0" presId="urn:microsoft.com/office/officeart/2018/2/layout/IconVerticalSolidList"/>
    <dgm:cxn modelId="{3F8B7845-BA81-4972-A10D-2592CE36CA80}" type="presParOf" srcId="{13F7AE9A-DCFD-405D-B65D-0E2573E4FE42}" destId="{1580A403-29DD-46EB-8D29-91524F8A24DC}" srcOrd="0" destOrd="0" presId="urn:microsoft.com/office/officeart/2018/2/layout/IconVerticalSolidList"/>
    <dgm:cxn modelId="{73C527D9-BFA8-4ACF-9E96-8BB91AAE9B90}" type="presParOf" srcId="{13F7AE9A-DCFD-405D-B65D-0E2573E4FE42}" destId="{2DBC8A39-965F-460D-A03B-8DF3BC5D6DFD}" srcOrd="1" destOrd="0" presId="urn:microsoft.com/office/officeart/2018/2/layout/IconVerticalSolidList"/>
    <dgm:cxn modelId="{435A3DA5-2BE8-4BA8-B879-DB337EDC861D}" type="presParOf" srcId="{13F7AE9A-DCFD-405D-B65D-0E2573E4FE42}" destId="{1754D992-23DF-4EFE-A5D0-AF1EF20A20BF}" srcOrd="2" destOrd="0" presId="urn:microsoft.com/office/officeart/2018/2/layout/IconVerticalSolidList"/>
    <dgm:cxn modelId="{C9E32ED3-1FD0-4272-8A3A-C8391F43C2E3}" type="presParOf" srcId="{13F7AE9A-DCFD-405D-B65D-0E2573E4FE42}" destId="{53D92F21-EDD4-444C-B69F-3B4F627D39C7}" srcOrd="3" destOrd="0" presId="urn:microsoft.com/office/officeart/2018/2/layout/IconVerticalSolidList"/>
    <dgm:cxn modelId="{3B6C5658-2A59-4E36-B924-9DE5DC9B5E75}" type="presParOf" srcId="{83927B27-8337-476A-8B85-56C8D4EFCE3E}" destId="{1BC9FB1C-6AB2-48C1-8ABF-0E4D40ABAEBC}" srcOrd="5" destOrd="0" presId="urn:microsoft.com/office/officeart/2018/2/layout/IconVerticalSolidList"/>
    <dgm:cxn modelId="{5EF41DEB-C785-4C33-9AE6-65C168B4DEEB}" type="presParOf" srcId="{83927B27-8337-476A-8B85-56C8D4EFCE3E}" destId="{EF073FE0-C648-4006-8EEF-F6BE183A3887}" srcOrd="6" destOrd="0" presId="urn:microsoft.com/office/officeart/2018/2/layout/IconVerticalSolidList"/>
    <dgm:cxn modelId="{963EA1C3-2FC1-4F00-AAEB-810507782790}" type="presParOf" srcId="{EF073FE0-C648-4006-8EEF-F6BE183A3887}" destId="{3800CE5C-BD87-4A31-AEE4-1D522558BDCC}" srcOrd="0" destOrd="0" presId="urn:microsoft.com/office/officeart/2018/2/layout/IconVerticalSolidList"/>
    <dgm:cxn modelId="{81587186-9245-416D-8455-DD77C47809BA}" type="presParOf" srcId="{EF073FE0-C648-4006-8EEF-F6BE183A3887}" destId="{9A9210AB-4F6A-4F27-AF63-0DD693B5CFD3}" srcOrd="1" destOrd="0" presId="urn:microsoft.com/office/officeart/2018/2/layout/IconVerticalSolidList"/>
    <dgm:cxn modelId="{C0AA1479-68E0-4FBF-820E-761705470AC6}" type="presParOf" srcId="{EF073FE0-C648-4006-8EEF-F6BE183A3887}" destId="{E37A796B-94E9-4327-B5BD-771CE974067E}" srcOrd="2" destOrd="0" presId="urn:microsoft.com/office/officeart/2018/2/layout/IconVerticalSolidList"/>
    <dgm:cxn modelId="{6B8723A8-E35B-4207-89E3-99FD68C6528B}" type="presParOf" srcId="{EF073FE0-C648-4006-8EEF-F6BE183A3887}" destId="{561E1340-405B-4927-97A3-FC3F143B70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BF4C14-DA80-4DE9-A1A6-0FCB966F02DC}" type="doc">
      <dgm:prSet loTypeId="urn:microsoft.com/office/officeart/2005/8/layout/vList5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21B2338-3335-4276-A7E6-9D8A684A222E}">
      <dgm:prSet/>
      <dgm:spPr/>
      <dgm:t>
        <a:bodyPr/>
        <a:lstStyle/>
        <a:p>
          <a:r>
            <a:rPr lang="en-US" b="0" dirty="0"/>
            <a:t>Folder-based log loading (*.log, *.log.gz)</a:t>
          </a:r>
          <a:endParaRPr lang="en-US" dirty="0"/>
        </a:p>
      </dgm:t>
    </dgm:pt>
    <dgm:pt modelId="{3D7C4711-574D-40A7-9EAF-A25153116DA1}" type="parTrans" cxnId="{69BEB722-AC9E-4BCC-A701-71D0DF87BD00}">
      <dgm:prSet/>
      <dgm:spPr/>
      <dgm:t>
        <a:bodyPr/>
        <a:lstStyle/>
        <a:p>
          <a:endParaRPr lang="en-US"/>
        </a:p>
      </dgm:t>
    </dgm:pt>
    <dgm:pt modelId="{AF67FF7C-E654-43B4-8BFE-4BB81C333A2C}" type="sibTrans" cxnId="{69BEB722-AC9E-4BCC-A701-71D0DF87BD00}">
      <dgm:prSet/>
      <dgm:spPr/>
      <dgm:t>
        <a:bodyPr/>
        <a:lstStyle/>
        <a:p>
          <a:endParaRPr lang="en-US"/>
        </a:p>
      </dgm:t>
    </dgm:pt>
    <dgm:pt modelId="{7AEDD22C-4772-4471-BCBF-9A3DB520E049}">
      <dgm:prSet/>
      <dgm:spPr/>
      <dgm:t>
        <a:bodyPr/>
        <a:lstStyle/>
        <a:p>
          <a:r>
            <a:rPr lang="en-US" b="0" dirty="0"/>
            <a:t>Automatic parsing of ERROR, FATAL, WARNING from multiple EDA tools</a:t>
          </a:r>
          <a:endParaRPr lang="en-US" dirty="0"/>
        </a:p>
      </dgm:t>
    </dgm:pt>
    <dgm:pt modelId="{1ACCEB72-5A05-4B4E-A26F-DC26C16717AB}" type="parTrans" cxnId="{A5C75F6F-C703-4675-828A-C76E98806CD9}">
      <dgm:prSet/>
      <dgm:spPr/>
      <dgm:t>
        <a:bodyPr/>
        <a:lstStyle/>
        <a:p>
          <a:endParaRPr lang="en-US"/>
        </a:p>
      </dgm:t>
    </dgm:pt>
    <dgm:pt modelId="{93E140E3-D987-40E2-B146-77BD9311EEC7}" type="sibTrans" cxnId="{A5C75F6F-C703-4675-828A-C76E98806CD9}">
      <dgm:prSet/>
      <dgm:spPr/>
      <dgm:t>
        <a:bodyPr/>
        <a:lstStyle/>
        <a:p>
          <a:endParaRPr lang="en-US"/>
        </a:p>
      </dgm:t>
    </dgm:pt>
    <dgm:pt modelId="{0C0650E1-E47A-4899-B9A8-C6E691702611}">
      <dgm:prSet/>
      <dgm:spPr/>
      <dgm:t>
        <a:bodyPr/>
        <a:lstStyle/>
        <a:p>
          <a:r>
            <a:rPr lang="en-US" b="0" dirty="0"/>
            <a:t>Tabular view with per-column filtering and multi-column sorting</a:t>
          </a:r>
          <a:endParaRPr lang="en-US" dirty="0"/>
        </a:p>
      </dgm:t>
    </dgm:pt>
    <dgm:pt modelId="{DEDF6DB7-6A81-4F85-BAB5-82B9B65C82D1}" type="parTrans" cxnId="{D0B5D757-F3A0-468D-BD13-2B18BD3A5736}">
      <dgm:prSet/>
      <dgm:spPr/>
      <dgm:t>
        <a:bodyPr/>
        <a:lstStyle/>
        <a:p>
          <a:endParaRPr lang="en-US"/>
        </a:p>
      </dgm:t>
    </dgm:pt>
    <dgm:pt modelId="{E8E32B08-0FF2-40B9-AD5F-497914E76DF9}" type="sibTrans" cxnId="{D0B5D757-F3A0-468D-BD13-2B18BD3A5736}">
      <dgm:prSet/>
      <dgm:spPr/>
      <dgm:t>
        <a:bodyPr/>
        <a:lstStyle/>
        <a:p>
          <a:endParaRPr lang="en-US"/>
        </a:p>
      </dgm:t>
    </dgm:pt>
    <dgm:pt modelId="{60A10D33-A2BA-49C2-B5D9-1A7A2E73058D}">
      <dgm:prSet/>
      <dgm:spPr/>
      <dgm:t>
        <a:bodyPr/>
        <a:lstStyle/>
        <a:p>
          <a:r>
            <a:rPr lang="en-US" b="0"/>
            <a:t>Exclusion list management and per-row comments</a:t>
          </a:r>
          <a:endParaRPr lang="en-US"/>
        </a:p>
      </dgm:t>
    </dgm:pt>
    <dgm:pt modelId="{136A9897-7EEB-497F-B1EB-787A4D2DBBCF}" type="parTrans" cxnId="{F41C9139-54B1-4B2A-A958-F7CA3760200E}">
      <dgm:prSet/>
      <dgm:spPr/>
      <dgm:t>
        <a:bodyPr/>
        <a:lstStyle/>
        <a:p>
          <a:endParaRPr lang="en-US"/>
        </a:p>
      </dgm:t>
    </dgm:pt>
    <dgm:pt modelId="{7A58647E-5576-43CA-B887-7D95E8AC98EC}" type="sibTrans" cxnId="{F41C9139-54B1-4B2A-A958-F7CA3760200E}">
      <dgm:prSet/>
      <dgm:spPr/>
      <dgm:t>
        <a:bodyPr/>
        <a:lstStyle/>
        <a:p>
          <a:endParaRPr lang="en-US"/>
        </a:p>
      </dgm:t>
    </dgm:pt>
    <dgm:pt modelId="{A623F9E8-D8BF-4497-98B2-19DBF6290516}">
      <dgm:prSet/>
      <dgm:spPr/>
      <dgm:t>
        <a:bodyPr/>
        <a:lstStyle/>
        <a:p>
          <a:r>
            <a:rPr lang="en-US" b="0"/>
            <a:t>Export to CSV, session save/load</a:t>
          </a:r>
          <a:endParaRPr lang="en-US"/>
        </a:p>
      </dgm:t>
    </dgm:pt>
    <dgm:pt modelId="{5C37C6BA-EB8D-45FC-A8E8-7BCB59594AE1}" type="parTrans" cxnId="{4F44D555-05DE-43E8-8F82-1E4C58629575}">
      <dgm:prSet/>
      <dgm:spPr/>
      <dgm:t>
        <a:bodyPr/>
        <a:lstStyle/>
        <a:p>
          <a:endParaRPr lang="en-US"/>
        </a:p>
      </dgm:t>
    </dgm:pt>
    <dgm:pt modelId="{D7184282-5B29-4E32-B88F-B1CE9EF2942C}" type="sibTrans" cxnId="{4F44D555-05DE-43E8-8F82-1E4C58629575}">
      <dgm:prSet/>
      <dgm:spPr/>
      <dgm:t>
        <a:bodyPr/>
        <a:lstStyle/>
        <a:p>
          <a:endParaRPr lang="en-US"/>
        </a:p>
      </dgm:t>
    </dgm:pt>
    <dgm:pt modelId="{D8E6879F-480C-46FF-B5F6-52E06DF34501}">
      <dgm:prSet/>
      <dgm:spPr/>
      <dgm:t>
        <a:bodyPr/>
        <a:lstStyle/>
        <a:p>
          <a:r>
            <a:rPr lang="en-US" b="0"/>
            <a:t>Visualizations: Pie chart, timeline, heatmap</a:t>
          </a:r>
          <a:endParaRPr lang="en-US"/>
        </a:p>
      </dgm:t>
    </dgm:pt>
    <dgm:pt modelId="{93198B92-796C-4D00-AF8E-FF20A9ACCD98}" type="parTrans" cxnId="{28C95D16-E07D-4171-89BB-1E65906E553A}">
      <dgm:prSet/>
      <dgm:spPr/>
      <dgm:t>
        <a:bodyPr/>
        <a:lstStyle/>
        <a:p>
          <a:endParaRPr lang="en-US"/>
        </a:p>
      </dgm:t>
    </dgm:pt>
    <dgm:pt modelId="{51F148A9-D788-4F3A-82A8-16260C08661C}" type="sibTrans" cxnId="{28C95D16-E07D-4171-89BB-1E65906E553A}">
      <dgm:prSet/>
      <dgm:spPr/>
      <dgm:t>
        <a:bodyPr/>
        <a:lstStyle/>
        <a:p>
          <a:endParaRPr lang="en-US"/>
        </a:p>
      </dgm:t>
    </dgm:pt>
    <dgm:pt modelId="{ACBA65E5-629F-44F2-BD82-0FB68225D994}">
      <dgm:prSet/>
      <dgm:spPr/>
      <dgm:t>
        <a:bodyPr/>
        <a:lstStyle/>
        <a:p>
          <a:pPr>
            <a:buNone/>
          </a:pPr>
          <a:r>
            <a:rPr lang="en-US" b="0" i="0" dirty="0"/>
            <a:t>Designed for efficiency, clarity, and collaboration</a:t>
          </a:r>
          <a:endParaRPr lang="en-US" dirty="0"/>
        </a:p>
      </dgm:t>
    </dgm:pt>
    <dgm:pt modelId="{05F9624A-4A57-4C90-9398-EB71BFD415E7}" type="parTrans" cxnId="{F0177E5F-686B-4747-BCB4-AF971D82207B}">
      <dgm:prSet/>
      <dgm:spPr/>
      <dgm:t>
        <a:bodyPr/>
        <a:lstStyle/>
        <a:p>
          <a:endParaRPr lang="en-US"/>
        </a:p>
      </dgm:t>
    </dgm:pt>
    <dgm:pt modelId="{435F9816-EE61-43F7-B513-01FA31E682DF}" type="sibTrans" cxnId="{F0177E5F-686B-4747-BCB4-AF971D82207B}">
      <dgm:prSet/>
      <dgm:spPr/>
      <dgm:t>
        <a:bodyPr/>
        <a:lstStyle/>
        <a:p>
          <a:endParaRPr lang="en-US"/>
        </a:p>
      </dgm:t>
    </dgm:pt>
    <dgm:pt modelId="{DF2CB2C5-A498-4593-8D6F-691CAD6D9FCC}" type="pres">
      <dgm:prSet presAssocID="{2ABF4C14-DA80-4DE9-A1A6-0FCB966F02DC}" presName="Name0" presStyleCnt="0">
        <dgm:presLayoutVars>
          <dgm:dir/>
          <dgm:animLvl val="lvl"/>
          <dgm:resizeHandles val="exact"/>
        </dgm:presLayoutVars>
      </dgm:prSet>
      <dgm:spPr/>
    </dgm:pt>
    <dgm:pt modelId="{FA75A1B2-878E-45B1-95AC-53A664EF670E}" type="pres">
      <dgm:prSet presAssocID="{721B2338-3335-4276-A7E6-9D8A684A222E}" presName="linNode" presStyleCnt="0"/>
      <dgm:spPr/>
    </dgm:pt>
    <dgm:pt modelId="{EF8D0936-5440-4811-BBC9-40C0AEA4FEF9}" type="pres">
      <dgm:prSet presAssocID="{721B2338-3335-4276-A7E6-9D8A684A222E}" presName="parentText" presStyleLbl="node1" presStyleIdx="0" presStyleCnt="7" custScaleX="187190">
        <dgm:presLayoutVars>
          <dgm:chMax val="1"/>
          <dgm:bulletEnabled val="1"/>
        </dgm:presLayoutVars>
      </dgm:prSet>
      <dgm:spPr/>
    </dgm:pt>
    <dgm:pt modelId="{AED2351B-D3AF-4DDE-B933-C5105AE75113}" type="pres">
      <dgm:prSet presAssocID="{AF67FF7C-E654-43B4-8BFE-4BB81C333A2C}" presName="sp" presStyleCnt="0"/>
      <dgm:spPr/>
    </dgm:pt>
    <dgm:pt modelId="{92452B29-ACF7-4690-AED7-E15D657A3B9F}" type="pres">
      <dgm:prSet presAssocID="{7AEDD22C-4772-4471-BCBF-9A3DB520E049}" presName="linNode" presStyleCnt="0"/>
      <dgm:spPr/>
    </dgm:pt>
    <dgm:pt modelId="{EA5F8B2D-9155-4228-BBDE-D8DD1FCDA59E}" type="pres">
      <dgm:prSet presAssocID="{7AEDD22C-4772-4471-BCBF-9A3DB520E049}" presName="parentText" presStyleLbl="node1" presStyleIdx="1" presStyleCnt="7" custScaleX="187190">
        <dgm:presLayoutVars>
          <dgm:chMax val="1"/>
          <dgm:bulletEnabled val="1"/>
        </dgm:presLayoutVars>
      </dgm:prSet>
      <dgm:spPr/>
    </dgm:pt>
    <dgm:pt modelId="{D392E085-BF8A-4C11-A756-6028BEE5D855}" type="pres">
      <dgm:prSet presAssocID="{93E140E3-D987-40E2-B146-77BD9311EEC7}" presName="sp" presStyleCnt="0"/>
      <dgm:spPr/>
    </dgm:pt>
    <dgm:pt modelId="{2C153B9D-E7EF-42D6-97FB-FC239663CBAD}" type="pres">
      <dgm:prSet presAssocID="{0C0650E1-E47A-4899-B9A8-C6E691702611}" presName="linNode" presStyleCnt="0"/>
      <dgm:spPr/>
    </dgm:pt>
    <dgm:pt modelId="{4E404DD6-CB04-48B9-94B6-B0A31D9EAF24}" type="pres">
      <dgm:prSet presAssocID="{0C0650E1-E47A-4899-B9A8-C6E691702611}" presName="parentText" presStyleLbl="node1" presStyleIdx="2" presStyleCnt="7" custScaleX="187190">
        <dgm:presLayoutVars>
          <dgm:chMax val="1"/>
          <dgm:bulletEnabled val="1"/>
        </dgm:presLayoutVars>
      </dgm:prSet>
      <dgm:spPr/>
    </dgm:pt>
    <dgm:pt modelId="{F5D93EFA-AB1E-4119-901B-60BDC6641BF8}" type="pres">
      <dgm:prSet presAssocID="{E8E32B08-0FF2-40B9-AD5F-497914E76DF9}" presName="sp" presStyleCnt="0"/>
      <dgm:spPr/>
    </dgm:pt>
    <dgm:pt modelId="{F7DB3543-6CDD-49F0-9530-60564EC52D77}" type="pres">
      <dgm:prSet presAssocID="{60A10D33-A2BA-49C2-B5D9-1A7A2E73058D}" presName="linNode" presStyleCnt="0"/>
      <dgm:spPr/>
    </dgm:pt>
    <dgm:pt modelId="{64E27EB2-9D26-49D9-99B8-7993C1F46867}" type="pres">
      <dgm:prSet presAssocID="{60A10D33-A2BA-49C2-B5D9-1A7A2E73058D}" presName="parentText" presStyleLbl="node1" presStyleIdx="3" presStyleCnt="7" custScaleX="187190">
        <dgm:presLayoutVars>
          <dgm:chMax val="1"/>
          <dgm:bulletEnabled val="1"/>
        </dgm:presLayoutVars>
      </dgm:prSet>
      <dgm:spPr/>
    </dgm:pt>
    <dgm:pt modelId="{649C80BD-3614-40D2-9DCF-F15C96FACBF1}" type="pres">
      <dgm:prSet presAssocID="{7A58647E-5576-43CA-B887-7D95E8AC98EC}" presName="sp" presStyleCnt="0"/>
      <dgm:spPr/>
    </dgm:pt>
    <dgm:pt modelId="{4435D9C2-96EB-49C0-A70D-1E41BAB35A15}" type="pres">
      <dgm:prSet presAssocID="{A623F9E8-D8BF-4497-98B2-19DBF6290516}" presName="linNode" presStyleCnt="0"/>
      <dgm:spPr/>
    </dgm:pt>
    <dgm:pt modelId="{3D21225F-F727-43CE-B7FE-06323BC03BE7}" type="pres">
      <dgm:prSet presAssocID="{A623F9E8-D8BF-4497-98B2-19DBF6290516}" presName="parentText" presStyleLbl="node1" presStyleIdx="4" presStyleCnt="7" custScaleX="187190">
        <dgm:presLayoutVars>
          <dgm:chMax val="1"/>
          <dgm:bulletEnabled val="1"/>
        </dgm:presLayoutVars>
      </dgm:prSet>
      <dgm:spPr/>
    </dgm:pt>
    <dgm:pt modelId="{B58D6C3B-C817-45D0-A857-0D5130C42913}" type="pres">
      <dgm:prSet presAssocID="{D7184282-5B29-4E32-B88F-B1CE9EF2942C}" presName="sp" presStyleCnt="0"/>
      <dgm:spPr/>
    </dgm:pt>
    <dgm:pt modelId="{13DD68A6-04A0-4C1F-87DC-24DD9CC04E67}" type="pres">
      <dgm:prSet presAssocID="{D8E6879F-480C-46FF-B5F6-52E06DF34501}" presName="linNode" presStyleCnt="0"/>
      <dgm:spPr/>
    </dgm:pt>
    <dgm:pt modelId="{340ADE5E-58E3-4E33-B018-7322B01DFD9F}" type="pres">
      <dgm:prSet presAssocID="{D8E6879F-480C-46FF-B5F6-52E06DF34501}" presName="parentText" presStyleLbl="node1" presStyleIdx="5" presStyleCnt="7" custScaleX="187190">
        <dgm:presLayoutVars>
          <dgm:chMax val="1"/>
          <dgm:bulletEnabled val="1"/>
        </dgm:presLayoutVars>
      </dgm:prSet>
      <dgm:spPr/>
    </dgm:pt>
    <dgm:pt modelId="{6EB9BF9A-5FE9-4067-A22F-6AB5DE64FA14}" type="pres">
      <dgm:prSet presAssocID="{51F148A9-D788-4F3A-82A8-16260C08661C}" presName="sp" presStyleCnt="0"/>
      <dgm:spPr/>
    </dgm:pt>
    <dgm:pt modelId="{B0AF4EA9-F570-4236-A43E-E22EEADBADD9}" type="pres">
      <dgm:prSet presAssocID="{ACBA65E5-629F-44F2-BD82-0FB68225D994}" presName="linNode" presStyleCnt="0"/>
      <dgm:spPr/>
    </dgm:pt>
    <dgm:pt modelId="{E4DA2D62-A478-4320-9CFC-27117328878B}" type="pres">
      <dgm:prSet presAssocID="{ACBA65E5-629F-44F2-BD82-0FB68225D994}" presName="parentText" presStyleLbl="node1" presStyleIdx="6" presStyleCnt="7" custScaleX="187190">
        <dgm:presLayoutVars>
          <dgm:chMax val="1"/>
          <dgm:bulletEnabled val="1"/>
        </dgm:presLayoutVars>
      </dgm:prSet>
      <dgm:spPr/>
    </dgm:pt>
  </dgm:ptLst>
  <dgm:cxnLst>
    <dgm:cxn modelId="{28C95D16-E07D-4171-89BB-1E65906E553A}" srcId="{2ABF4C14-DA80-4DE9-A1A6-0FCB966F02DC}" destId="{D8E6879F-480C-46FF-B5F6-52E06DF34501}" srcOrd="5" destOrd="0" parTransId="{93198B92-796C-4D00-AF8E-FF20A9ACCD98}" sibTransId="{51F148A9-D788-4F3A-82A8-16260C08661C}"/>
    <dgm:cxn modelId="{BBC52E17-A42A-45FD-957D-806D18E49CB3}" type="presOf" srcId="{7AEDD22C-4772-4471-BCBF-9A3DB520E049}" destId="{EA5F8B2D-9155-4228-BBDE-D8DD1FCDA59E}" srcOrd="0" destOrd="0" presId="urn:microsoft.com/office/officeart/2005/8/layout/vList5"/>
    <dgm:cxn modelId="{69BEB722-AC9E-4BCC-A701-71D0DF87BD00}" srcId="{2ABF4C14-DA80-4DE9-A1A6-0FCB966F02DC}" destId="{721B2338-3335-4276-A7E6-9D8A684A222E}" srcOrd="0" destOrd="0" parTransId="{3D7C4711-574D-40A7-9EAF-A25153116DA1}" sibTransId="{AF67FF7C-E654-43B4-8BFE-4BB81C333A2C}"/>
    <dgm:cxn modelId="{9D07FD38-C842-4946-923C-A70D8B6AAAB0}" type="presOf" srcId="{D8E6879F-480C-46FF-B5F6-52E06DF34501}" destId="{340ADE5E-58E3-4E33-B018-7322B01DFD9F}" srcOrd="0" destOrd="0" presId="urn:microsoft.com/office/officeart/2005/8/layout/vList5"/>
    <dgm:cxn modelId="{F41C9139-54B1-4B2A-A958-F7CA3760200E}" srcId="{2ABF4C14-DA80-4DE9-A1A6-0FCB966F02DC}" destId="{60A10D33-A2BA-49C2-B5D9-1A7A2E73058D}" srcOrd="3" destOrd="0" parTransId="{136A9897-7EEB-497F-B1EB-787A4D2DBBCF}" sibTransId="{7A58647E-5576-43CA-B887-7D95E8AC98EC}"/>
    <dgm:cxn modelId="{F0177E5F-686B-4747-BCB4-AF971D82207B}" srcId="{2ABF4C14-DA80-4DE9-A1A6-0FCB966F02DC}" destId="{ACBA65E5-629F-44F2-BD82-0FB68225D994}" srcOrd="6" destOrd="0" parTransId="{05F9624A-4A57-4C90-9398-EB71BFD415E7}" sibTransId="{435F9816-EE61-43F7-B513-01FA31E682DF}"/>
    <dgm:cxn modelId="{8B02E046-EC85-41BD-8784-65C4081275C9}" type="presOf" srcId="{60A10D33-A2BA-49C2-B5D9-1A7A2E73058D}" destId="{64E27EB2-9D26-49D9-99B8-7993C1F46867}" srcOrd="0" destOrd="0" presId="urn:microsoft.com/office/officeart/2005/8/layout/vList5"/>
    <dgm:cxn modelId="{A5C75F6F-C703-4675-828A-C76E98806CD9}" srcId="{2ABF4C14-DA80-4DE9-A1A6-0FCB966F02DC}" destId="{7AEDD22C-4772-4471-BCBF-9A3DB520E049}" srcOrd="1" destOrd="0" parTransId="{1ACCEB72-5A05-4B4E-A26F-DC26C16717AB}" sibTransId="{93E140E3-D987-40E2-B146-77BD9311EEC7}"/>
    <dgm:cxn modelId="{4F44D555-05DE-43E8-8F82-1E4C58629575}" srcId="{2ABF4C14-DA80-4DE9-A1A6-0FCB966F02DC}" destId="{A623F9E8-D8BF-4497-98B2-19DBF6290516}" srcOrd="4" destOrd="0" parTransId="{5C37C6BA-EB8D-45FC-A8E8-7BCB59594AE1}" sibTransId="{D7184282-5B29-4E32-B88F-B1CE9EF2942C}"/>
    <dgm:cxn modelId="{D0B5D757-F3A0-468D-BD13-2B18BD3A5736}" srcId="{2ABF4C14-DA80-4DE9-A1A6-0FCB966F02DC}" destId="{0C0650E1-E47A-4899-B9A8-C6E691702611}" srcOrd="2" destOrd="0" parTransId="{DEDF6DB7-6A81-4F85-BAB5-82B9B65C82D1}" sibTransId="{E8E32B08-0FF2-40B9-AD5F-497914E76DF9}"/>
    <dgm:cxn modelId="{6A148D8A-691D-49E3-AAE0-84984E1B5C4D}" type="presOf" srcId="{721B2338-3335-4276-A7E6-9D8A684A222E}" destId="{EF8D0936-5440-4811-BBC9-40C0AEA4FEF9}" srcOrd="0" destOrd="0" presId="urn:microsoft.com/office/officeart/2005/8/layout/vList5"/>
    <dgm:cxn modelId="{DB91219C-5411-40AB-AAF9-7F960396EC40}" type="presOf" srcId="{0C0650E1-E47A-4899-B9A8-C6E691702611}" destId="{4E404DD6-CB04-48B9-94B6-B0A31D9EAF24}" srcOrd="0" destOrd="0" presId="urn:microsoft.com/office/officeart/2005/8/layout/vList5"/>
    <dgm:cxn modelId="{81842CB5-B2A9-4882-A526-83F26EB34F29}" type="presOf" srcId="{A623F9E8-D8BF-4497-98B2-19DBF6290516}" destId="{3D21225F-F727-43CE-B7FE-06323BC03BE7}" srcOrd="0" destOrd="0" presId="urn:microsoft.com/office/officeart/2005/8/layout/vList5"/>
    <dgm:cxn modelId="{80A551BC-8BFC-414C-B527-3E748F184865}" type="presOf" srcId="{2ABF4C14-DA80-4DE9-A1A6-0FCB966F02DC}" destId="{DF2CB2C5-A498-4593-8D6F-691CAD6D9FCC}" srcOrd="0" destOrd="0" presId="urn:microsoft.com/office/officeart/2005/8/layout/vList5"/>
    <dgm:cxn modelId="{792B84E8-BEBE-438A-81EF-1B0E28DF5218}" type="presOf" srcId="{ACBA65E5-629F-44F2-BD82-0FB68225D994}" destId="{E4DA2D62-A478-4320-9CFC-27117328878B}" srcOrd="0" destOrd="0" presId="urn:microsoft.com/office/officeart/2005/8/layout/vList5"/>
    <dgm:cxn modelId="{E3FDDBE2-F243-4D7B-9F47-4080FCACE9E1}" type="presParOf" srcId="{DF2CB2C5-A498-4593-8D6F-691CAD6D9FCC}" destId="{FA75A1B2-878E-45B1-95AC-53A664EF670E}" srcOrd="0" destOrd="0" presId="urn:microsoft.com/office/officeart/2005/8/layout/vList5"/>
    <dgm:cxn modelId="{17621DD9-F900-425E-BEE9-1DEC4849E721}" type="presParOf" srcId="{FA75A1B2-878E-45B1-95AC-53A664EF670E}" destId="{EF8D0936-5440-4811-BBC9-40C0AEA4FEF9}" srcOrd="0" destOrd="0" presId="urn:microsoft.com/office/officeart/2005/8/layout/vList5"/>
    <dgm:cxn modelId="{3A3D2DB3-49D5-4AE1-A7B3-E67D67A5FE15}" type="presParOf" srcId="{DF2CB2C5-A498-4593-8D6F-691CAD6D9FCC}" destId="{AED2351B-D3AF-4DDE-B933-C5105AE75113}" srcOrd="1" destOrd="0" presId="urn:microsoft.com/office/officeart/2005/8/layout/vList5"/>
    <dgm:cxn modelId="{1ED3E567-CB49-43AA-9A5C-F180F4CBE8FE}" type="presParOf" srcId="{DF2CB2C5-A498-4593-8D6F-691CAD6D9FCC}" destId="{92452B29-ACF7-4690-AED7-E15D657A3B9F}" srcOrd="2" destOrd="0" presId="urn:microsoft.com/office/officeart/2005/8/layout/vList5"/>
    <dgm:cxn modelId="{FB88A667-61AD-478C-96DE-BFE09701158C}" type="presParOf" srcId="{92452B29-ACF7-4690-AED7-E15D657A3B9F}" destId="{EA5F8B2D-9155-4228-BBDE-D8DD1FCDA59E}" srcOrd="0" destOrd="0" presId="urn:microsoft.com/office/officeart/2005/8/layout/vList5"/>
    <dgm:cxn modelId="{8F708996-D0E5-43DC-8B70-5A7716879DB0}" type="presParOf" srcId="{DF2CB2C5-A498-4593-8D6F-691CAD6D9FCC}" destId="{D392E085-BF8A-4C11-A756-6028BEE5D855}" srcOrd="3" destOrd="0" presId="urn:microsoft.com/office/officeart/2005/8/layout/vList5"/>
    <dgm:cxn modelId="{F52737D7-69A2-4FB7-B1BE-007FB72A805F}" type="presParOf" srcId="{DF2CB2C5-A498-4593-8D6F-691CAD6D9FCC}" destId="{2C153B9D-E7EF-42D6-97FB-FC239663CBAD}" srcOrd="4" destOrd="0" presId="urn:microsoft.com/office/officeart/2005/8/layout/vList5"/>
    <dgm:cxn modelId="{9176D57F-F995-47A1-AE30-CFF70FB3BAFB}" type="presParOf" srcId="{2C153B9D-E7EF-42D6-97FB-FC239663CBAD}" destId="{4E404DD6-CB04-48B9-94B6-B0A31D9EAF24}" srcOrd="0" destOrd="0" presId="urn:microsoft.com/office/officeart/2005/8/layout/vList5"/>
    <dgm:cxn modelId="{CD54E607-CE7D-4A3D-BB1A-4FE724C8B056}" type="presParOf" srcId="{DF2CB2C5-A498-4593-8D6F-691CAD6D9FCC}" destId="{F5D93EFA-AB1E-4119-901B-60BDC6641BF8}" srcOrd="5" destOrd="0" presId="urn:microsoft.com/office/officeart/2005/8/layout/vList5"/>
    <dgm:cxn modelId="{6BF0D079-4C69-4BA0-85A2-10511B8852B8}" type="presParOf" srcId="{DF2CB2C5-A498-4593-8D6F-691CAD6D9FCC}" destId="{F7DB3543-6CDD-49F0-9530-60564EC52D77}" srcOrd="6" destOrd="0" presId="urn:microsoft.com/office/officeart/2005/8/layout/vList5"/>
    <dgm:cxn modelId="{0B470C06-5F99-47FE-8F08-BF9B0A136869}" type="presParOf" srcId="{F7DB3543-6CDD-49F0-9530-60564EC52D77}" destId="{64E27EB2-9D26-49D9-99B8-7993C1F46867}" srcOrd="0" destOrd="0" presId="urn:microsoft.com/office/officeart/2005/8/layout/vList5"/>
    <dgm:cxn modelId="{E75FC411-7B11-4B18-A524-D8297972EB4D}" type="presParOf" srcId="{DF2CB2C5-A498-4593-8D6F-691CAD6D9FCC}" destId="{649C80BD-3614-40D2-9DCF-F15C96FACBF1}" srcOrd="7" destOrd="0" presId="urn:microsoft.com/office/officeart/2005/8/layout/vList5"/>
    <dgm:cxn modelId="{8457F00B-02FE-4F1C-8772-5E250BA3D320}" type="presParOf" srcId="{DF2CB2C5-A498-4593-8D6F-691CAD6D9FCC}" destId="{4435D9C2-96EB-49C0-A70D-1E41BAB35A15}" srcOrd="8" destOrd="0" presId="urn:microsoft.com/office/officeart/2005/8/layout/vList5"/>
    <dgm:cxn modelId="{48002E59-67CE-4A58-ACEC-4F845D0FF1CD}" type="presParOf" srcId="{4435D9C2-96EB-49C0-A70D-1E41BAB35A15}" destId="{3D21225F-F727-43CE-B7FE-06323BC03BE7}" srcOrd="0" destOrd="0" presId="urn:microsoft.com/office/officeart/2005/8/layout/vList5"/>
    <dgm:cxn modelId="{7571DFA8-B0D7-4C3C-B814-2DDB9D20A055}" type="presParOf" srcId="{DF2CB2C5-A498-4593-8D6F-691CAD6D9FCC}" destId="{B58D6C3B-C817-45D0-A857-0D5130C42913}" srcOrd="9" destOrd="0" presId="urn:microsoft.com/office/officeart/2005/8/layout/vList5"/>
    <dgm:cxn modelId="{F115C1A3-037E-487D-96B9-6D4C440C9275}" type="presParOf" srcId="{DF2CB2C5-A498-4593-8D6F-691CAD6D9FCC}" destId="{13DD68A6-04A0-4C1F-87DC-24DD9CC04E67}" srcOrd="10" destOrd="0" presId="urn:microsoft.com/office/officeart/2005/8/layout/vList5"/>
    <dgm:cxn modelId="{B79D27E8-DEBC-486A-9B7E-6D9212039EC8}" type="presParOf" srcId="{13DD68A6-04A0-4C1F-87DC-24DD9CC04E67}" destId="{340ADE5E-58E3-4E33-B018-7322B01DFD9F}" srcOrd="0" destOrd="0" presId="urn:microsoft.com/office/officeart/2005/8/layout/vList5"/>
    <dgm:cxn modelId="{8FC5A980-72EC-48C2-A171-D08E88A828CB}" type="presParOf" srcId="{DF2CB2C5-A498-4593-8D6F-691CAD6D9FCC}" destId="{6EB9BF9A-5FE9-4067-A22F-6AB5DE64FA14}" srcOrd="11" destOrd="0" presId="urn:microsoft.com/office/officeart/2005/8/layout/vList5"/>
    <dgm:cxn modelId="{EBE7DE5D-38DE-49FE-A8D3-D0BAB1F128E8}" type="presParOf" srcId="{DF2CB2C5-A498-4593-8D6F-691CAD6D9FCC}" destId="{B0AF4EA9-F570-4236-A43E-E22EEADBADD9}" srcOrd="12" destOrd="0" presId="urn:microsoft.com/office/officeart/2005/8/layout/vList5"/>
    <dgm:cxn modelId="{090F8637-C572-4699-A05B-2151A2CD3017}" type="presParOf" srcId="{B0AF4EA9-F570-4236-A43E-E22EEADBADD9}" destId="{E4DA2D62-A478-4320-9CFC-2711732887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2F94143-ED7C-43C0-856A-CC07D3265362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7C414-E463-43F8-8E37-348108F716B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Run Command:  </a:t>
          </a:r>
        </a:p>
        <a:p>
          <a:pPr>
            <a:lnSpc>
              <a:spcPct val="100000"/>
            </a:lnSpc>
          </a:pPr>
          <a:r>
            <a:rPr lang="en-IN" sz="1800" b="0" dirty="0" err="1"/>
            <a:t>bsub</a:t>
          </a:r>
          <a:r>
            <a:rPr lang="en-IN" sz="1800" b="0" dirty="0"/>
            <a:t> -R "</a:t>
          </a:r>
          <a:r>
            <a:rPr lang="en-IN" sz="1800" b="0" dirty="0" err="1"/>
            <a:t>rUsage</a:t>
          </a:r>
          <a:r>
            <a:rPr lang="en-IN" sz="1800" b="0" dirty="0"/>
            <a:t>[RAM=10000]" python3 logtriage.py</a:t>
          </a:r>
          <a:endParaRPr lang="en-US" sz="1800" dirty="0"/>
        </a:p>
      </dgm:t>
    </dgm:pt>
    <dgm:pt modelId="{39722BD9-3536-435E-ABC9-FB0CE7AA27EB}" type="parTrans" cxnId="{37F04AC5-BA26-4F5C-BCD1-758774167935}">
      <dgm:prSet/>
      <dgm:spPr/>
      <dgm:t>
        <a:bodyPr/>
        <a:lstStyle/>
        <a:p>
          <a:endParaRPr lang="en-US" sz="1800"/>
        </a:p>
      </dgm:t>
    </dgm:pt>
    <dgm:pt modelId="{D0B3A575-A666-43D3-B975-CE3EA0BB2233}" type="sibTrans" cxnId="{37F04AC5-BA26-4F5C-BCD1-758774167935}">
      <dgm:prSet/>
      <dgm:spPr/>
      <dgm:t>
        <a:bodyPr/>
        <a:lstStyle/>
        <a:p>
          <a:endParaRPr lang="en-US" sz="1800"/>
        </a:p>
      </dgm:t>
    </dgm:pt>
    <dgm:pt modelId="{4CD11270-121A-4303-B41F-EA940F355D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Required packages:  </a:t>
          </a:r>
        </a:p>
        <a:p>
          <a:pPr>
            <a:lnSpc>
              <a:spcPct val="100000"/>
            </a:lnSpc>
          </a:pPr>
          <a:r>
            <a:rPr lang="en-IN" sz="1800" dirty="0"/>
            <a:t>PyQt5, matplotlib, </a:t>
          </a:r>
          <a:r>
            <a:rPr lang="en-IN" sz="1800" dirty="0" err="1"/>
            <a:t>psutil</a:t>
          </a:r>
          <a:r>
            <a:rPr lang="en-IN" sz="1800" dirty="0"/>
            <a:t>, </a:t>
          </a:r>
          <a:r>
            <a:rPr lang="en-IN" sz="1800" dirty="0" err="1"/>
            <a:t>numpy</a:t>
          </a:r>
          <a:endParaRPr lang="en-US" sz="1800" dirty="0"/>
        </a:p>
      </dgm:t>
    </dgm:pt>
    <dgm:pt modelId="{AEEA1234-FA11-4D50-A166-731730966F44}" type="parTrans" cxnId="{11A38E45-CE65-4AEC-8AB2-F79B6E3BC882}">
      <dgm:prSet/>
      <dgm:spPr/>
      <dgm:t>
        <a:bodyPr/>
        <a:lstStyle/>
        <a:p>
          <a:endParaRPr lang="en-US" sz="1800"/>
        </a:p>
      </dgm:t>
    </dgm:pt>
    <dgm:pt modelId="{B03D58D3-A860-40C9-A769-6D608A276B0E}" type="sibTrans" cxnId="{11A38E45-CE65-4AEC-8AB2-F79B6E3BC882}">
      <dgm:prSet/>
      <dgm:spPr/>
      <dgm:t>
        <a:bodyPr/>
        <a:lstStyle/>
        <a:p>
          <a:endParaRPr lang="en-US" sz="1800"/>
        </a:p>
      </dgm:t>
    </dgm:pt>
    <dgm:pt modelId="{E4B905C1-1D6B-4EA2-AF93-2ECF7CE2B1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Package installation steps: </a:t>
          </a:r>
        </a:p>
        <a:p>
          <a:pPr>
            <a:lnSpc>
              <a:spcPct val="100000"/>
            </a:lnSpc>
          </a:pPr>
          <a:r>
            <a:rPr lang="en-IN" sz="1800" dirty="0"/>
            <a:t>pip3 install &lt;</a:t>
          </a:r>
          <a:r>
            <a:rPr lang="en-IN" sz="1800" dirty="0" err="1"/>
            <a:t>pkg_name</a:t>
          </a:r>
          <a:r>
            <a:rPr lang="en-IN" sz="1800" dirty="0"/>
            <a:t>&gt;</a:t>
          </a:r>
          <a:endParaRPr lang="en-US" sz="1800" dirty="0"/>
        </a:p>
      </dgm:t>
    </dgm:pt>
    <dgm:pt modelId="{8A02A7D0-8235-4A23-BABC-F31186ADAFBE}" type="parTrans" cxnId="{F04E38BD-1C88-4CC8-8ABE-EFE7BF34F276}">
      <dgm:prSet/>
      <dgm:spPr/>
      <dgm:t>
        <a:bodyPr/>
        <a:lstStyle/>
        <a:p>
          <a:endParaRPr lang="en-US" sz="1800"/>
        </a:p>
      </dgm:t>
    </dgm:pt>
    <dgm:pt modelId="{C9B8578F-E843-47BF-AF34-B94AC6EAA960}" type="sibTrans" cxnId="{F04E38BD-1C88-4CC8-8ABE-EFE7BF34F276}">
      <dgm:prSet/>
      <dgm:spPr/>
      <dgm:t>
        <a:bodyPr/>
        <a:lstStyle/>
        <a:p>
          <a:endParaRPr lang="en-US" sz="1800"/>
        </a:p>
      </dgm:t>
    </dgm:pt>
    <dgm:pt modelId="{D891B563-8DAF-42DD-932D-46045D817D7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b="0" i="0" dirty="0"/>
            <a:t>Requirement: </a:t>
          </a:r>
          <a:r>
            <a:rPr lang="en-IN" sz="1800" dirty="0"/>
            <a:t>Python 3.7+</a:t>
          </a:r>
          <a:endParaRPr lang="en-US" sz="1800" dirty="0"/>
        </a:p>
      </dgm:t>
    </dgm:pt>
    <dgm:pt modelId="{3F45F661-BF96-4689-81F3-E5C1A6FDD9C2}" type="parTrans" cxnId="{15205DF9-29BF-48B5-BB89-62CA8C071AE0}">
      <dgm:prSet/>
      <dgm:spPr/>
      <dgm:t>
        <a:bodyPr/>
        <a:lstStyle/>
        <a:p>
          <a:endParaRPr lang="en-US" sz="1800"/>
        </a:p>
      </dgm:t>
    </dgm:pt>
    <dgm:pt modelId="{10405BEB-D2E6-4EFC-9374-24572B1A7D2E}" type="sibTrans" cxnId="{15205DF9-29BF-48B5-BB89-62CA8C071AE0}">
      <dgm:prSet/>
      <dgm:spPr/>
      <dgm:t>
        <a:bodyPr/>
        <a:lstStyle/>
        <a:p>
          <a:endParaRPr lang="en-US" sz="1800"/>
        </a:p>
      </dgm:t>
    </dgm:pt>
    <dgm:pt modelId="{6A261F3E-A770-4009-8582-41BB41DDBCE2}" type="pres">
      <dgm:prSet presAssocID="{B2F94143-ED7C-43C0-856A-CC07D3265362}" presName="root" presStyleCnt="0">
        <dgm:presLayoutVars>
          <dgm:dir/>
          <dgm:resizeHandles val="exact"/>
        </dgm:presLayoutVars>
      </dgm:prSet>
      <dgm:spPr/>
    </dgm:pt>
    <dgm:pt modelId="{A40C383A-080C-4BF2-A741-F19C83C8F18F}" type="pres">
      <dgm:prSet presAssocID="{78D7C414-E463-43F8-8E37-348108F716B4}" presName="compNode" presStyleCnt="0"/>
      <dgm:spPr/>
    </dgm:pt>
    <dgm:pt modelId="{921305A7-A74A-46B3-A069-B240A12B3F32}" type="pres">
      <dgm:prSet presAssocID="{78D7C414-E463-43F8-8E37-348108F716B4}" presName="bgRect" presStyleLbl="bgShp" presStyleIdx="0" presStyleCnt="4"/>
      <dgm:spPr/>
    </dgm:pt>
    <dgm:pt modelId="{D18962F5-BDFD-4007-AB07-13CDD15992FB}" type="pres">
      <dgm:prSet presAssocID="{78D7C414-E463-43F8-8E37-348108F716B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 with solid fill"/>
        </a:ext>
      </dgm:extLst>
    </dgm:pt>
    <dgm:pt modelId="{8666C9E6-DE5E-42D6-8D22-6BD608975273}" type="pres">
      <dgm:prSet presAssocID="{78D7C414-E463-43F8-8E37-348108F716B4}" presName="spaceRect" presStyleCnt="0"/>
      <dgm:spPr/>
    </dgm:pt>
    <dgm:pt modelId="{BE117F84-2FFE-4D72-BDB5-D4E7458B1F57}" type="pres">
      <dgm:prSet presAssocID="{78D7C414-E463-43F8-8E37-348108F716B4}" presName="parTx" presStyleLbl="revTx" presStyleIdx="0" presStyleCnt="4" custScaleX="97022" custScaleY="92599" custLinFactNeighborY="1886">
        <dgm:presLayoutVars>
          <dgm:chMax val="0"/>
          <dgm:chPref val="0"/>
        </dgm:presLayoutVars>
      </dgm:prSet>
      <dgm:spPr/>
    </dgm:pt>
    <dgm:pt modelId="{A5487A8F-57C2-44C9-B854-EC8968174058}" type="pres">
      <dgm:prSet presAssocID="{D0B3A575-A666-43D3-B975-CE3EA0BB2233}" presName="sibTrans" presStyleCnt="0"/>
      <dgm:spPr/>
    </dgm:pt>
    <dgm:pt modelId="{1360F3BF-7FEC-4492-B67D-6983BC14616B}" type="pres">
      <dgm:prSet presAssocID="{D891B563-8DAF-42DD-932D-46045D817D7B}" presName="compNode" presStyleCnt="0"/>
      <dgm:spPr/>
    </dgm:pt>
    <dgm:pt modelId="{B6E56C17-BD75-4DA4-886B-3EFC5489885C}" type="pres">
      <dgm:prSet presAssocID="{D891B563-8DAF-42DD-932D-46045D817D7B}" presName="bgRect" presStyleLbl="bgShp" presStyleIdx="1" presStyleCnt="4"/>
      <dgm:spPr/>
    </dgm:pt>
    <dgm:pt modelId="{C2E549DC-5065-496B-9668-37E194A6A27B}" type="pres">
      <dgm:prSet presAssocID="{D891B563-8DAF-42DD-932D-46045D817D7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 with solid fill"/>
        </a:ext>
      </dgm:extLst>
    </dgm:pt>
    <dgm:pt modelId="{51CBBE84-9387-4434-8D0F-2E865821FDEB}" type="pres">
      <dgm:prSet presAssocID="{D891B563-8DAF-42DD-932D-46045D817D7B}" presName="spaceRect" presStyleCnt="0"/>
      <dgm:spPr/>
    </dgm:pt>
    <dgm:pt modelId="{31A0B360-0CE4-46A7-822D-C3E8852826C8}" type="pres">
      <dgm:prSet presAssocID="{D891B563-8DAF-42DD-932D-46045D817D7B}" presName="parTx" presStyleLbl="revTx" presStyleIdx="1" presStyleCnt="4">
        <dgm:presLayoutVars>
          <dgm:chMax val="0"/>
          <dgm:chPref val="0"/>
        </dgm:presLayoutVars>
      </dgm:prSet>
      <dgm:spPr/>
    </dgm:pt>
    <dgm:pt modelId="{8BA61300-558E-4E40-A351-1CCA8C0F077A}" type="pres">
      <dgm:prSet presAssocID="{10405BEB-D2E6-4EFC-9374-24572B1A7D2E}" presName="sibTrans" presStyleCnt="0"/>
      <dgm:spPr/>
    </dgm:pt>
    <dgm:pt modelId="{8E90EF9D-F42C-4415-8F4C-3E7DA3B7FABD}" type="pres">
      <dgm:prSet presAssocID="{4CD11270-121A-4303-B41F-EA940F355DBA}" presName="compNode" presStyleCnt="0"/>
      <dgm:spPr/>
    </dgm:pt>
    <dgm:pt modelId="{A1B845B4-54FD-46B7-A8E1-7DC2324666DD}" type="pres">
      <dgm:prSet presAssocID="{4CD11270-121A-4303-B41F-EA940F355DBA}" presName="bgRect" presStyleLbl="bgShp" presStyleIdx="2" presStyleCnt="4"/>
      <dgm:spPr/>
    </dgm:pt>
    <dgm:pt modelId="{0F6E5298-6C27-4814-96C1-A394F017DCFB}" type="pres">
      <dgm:prSet presAssocID="{4CD11270-121A-4303-B41F-EA940F355D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 with solid fill"/>
        </a:ext>
      </dgm:extLst>
    </dgm:pt>
    <dgm:pt modelId="{44F725FA-B3A6-417A-83FC-7649CC55BE8F}" type="pres">
      <dgm:prSet presAssocID="{4CD11270-121A-4303-B41F-EA940F355DBA}" presName="spaceRect" presStyleCnt="0"/>
      <dgm:spPr/>
    </dgm:pt>
    <dgm:pt modelId="{2BD89057-39DC-43AE-B6DA-364ABB3A46CF}" type="pres">
      <dgm:prSet presAssocID="{4CD11270-121A-4303-B41F-EA940F355DBA}" presName="parTx" presStyleLbl="revTx" presStyleIdx="2" presStyleCnt="4">
        <dgm:presLayoutVars>
          <dgm:chMax val="0"/>
          <dgm:chPref val="0"/>
        </dgm:presLayoutVars>
      </dgm:prSet>
      <dgm:spPr/>
    </dgm:pt>
    <dgm:pt modelId="{B6C05864-0A72-454E-A2AC-C819562C39CA}" type="pres">
      <dgm:prSet presAssocID="{B03D58D3-A860-40C9-A769-6D608A276B0E}" presName="sibTrans" presStyleCnt="0"/>
      <dgm:spPr/>
    </dgm:pt>
    <dgm:pt modelId="{05A2D4BB-0F78-43BD-A9AA-43D09499ACC7}" type="pres">
      <dgm:prSet presAssocID="{E4B905C1-1D6B-4EA2-AF93-2ECF7CE2B111}" presName="compNode" presStyleCnt="0"/>
      <dgm:spPr/>
    </dgm:pt>
    <dgm:pt modelId="{07F7E96F-2AFC-4183-9122-DF790EE42A02}" type="pres">
      <dgm:prSet presAssocID="{E4B905C1-1D6B-4EA2-AF93-2ECF7CE2B111}" presName="bgRect" presStyleLbl="bgShp" presStyleIdx="3" presStyleCnt="4"/>
      <dgm:spPr/>
    </dgm:pt>
    <dgm:pt modelId="{53224711-3CD3-4C88-9402-889E73FD5700}" type="pres">
      <dgm:prSet presAssocID="{E4B905C1-1D6B-4EA2-AF93-2ECF7CE2B1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nce steps with solid fill"/>
        </a:ext>
      </dgm:extLst>
    </dgm:pt>
    <dgm:pt modelId="{6E4788E6-7872-4A5C-A754-58087412A221}" type="pres">
      <dgm:prSet presAssocID="{E4B905C1-1D6B-4EA2-AF93-2ECF7CE2B111}" presName="spaceRect" presStyleCnt="0"/>
      <dgm:spPr/>
    </dgm:pt>
    <dgm:pt modelId="{0540DAFD-9586-4106-A230-CF757151C8E4}" type="pres">
      <dgm:prSet presAssocID="{E4B905C1-1D6B-4EA2-AF93-2ECF7CE2B1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1A38E45-CE65-4AEC-8AB2-F79B6E3BC882}" srcId="{B2F94143-ED7C-43C0-856A-CC07D3265362}" destId="{4CD11270-121A-4303-B41F-EA940F355DBA}" srcOrd="2" destOrd="0" parTransId="{AEEA1234-FA11-4D50-A166-731730966F44}" sibTransId="{B03D58D3-A860-40C9-A769-6D608A276B0E}"/>
    <dgm:cxn modelId="{FFC7D54A-C3D9-4E20-A70F-09C2389F26E1}" type="presOf" srcId="{E4B905C1-1D6B-4EA2-AF93-2ECF7CE2B111}" destId="{0540DAFD-9586-4106-A230-CF757151C8E4}" srcOrd="0" destOrd="0" presId="urn:microsoft.com/office/officeart/2018/2/layout/IconVerticalSolidList"/>
    <dgm:cxn modelId="{B173947C-7C11-470F-B39A-04EEC9E588BC}" type="presOf" srcId="{B2F94143-ED7C-43C0-856A-CC07D3265362}" destId="{6A261F3E-A770-4009-8582-41BB41DDBCE2}" srcOrd="0" destOrd="0" presId="urn:microsoft.com/office/officeart/2018/2/layout/IconVerticalSolidList"/>
    <dgm:cxn modelId="{DCCEC791-DA6E-41C1-AC49-4DF5A84B3393}" type="presOf" srcId="{4CD11270-121A-4303-B41F-EA940F355DBA}" destId="{2BD89057-39DC-43AE-B6DA-364ABB3A46CF}" srcOrd="0" destOrd="0" presId="urn:microsoft.com/office/officeart/2018/2/layout/IconVerticalSolidList"/>
    <dgm:cxn modelId="{F04E38BD-1C88-4CC8-8ABE-EFE7BF34F276}" srcId="{B2F94143-ED7C-43C0-856A-CC07D3265362}" destId="{E4B905C1-1D6B-4EA2-AF93-2ECF7CE2B111}" srcOrd="3" destOrd="0" parTransId="{8A02A7D0-8235-4A23-BABC-F31186ADAFBE}" sibTransId="{C9B8578F-E843-47BF-AF34-B94AC6EAA960}"/>
    <dgm:cxn modelId="{37F04AC5-BA26-4F5C-BCD1-758774167935}" srcId="{B2F94143-ED7C-43C0-856A-CC07D3265362}" destId="{78D7C414-E463-43F8-8E37-348108F716B4}" srcOrd="0" destOrd="0" parTransId="{39722BD9-3536-435E-ABC9-FB0CE7AA27EB}" sibTransId="{D0B3A575-A666-43D3-B975-CE3EA0BB2233}"/>
    <dgm:cxn modelId="{048DCFD1-0754-408C-AEC9-E6264E923B85}" type="presOf" srcId="{D891B563-8DAF-42DD-932D-46045D817D7B}" destId="{31A0B360-0CE4-46A7-822D-C3E8852826C8}" srcOrd="0" destOrd="0" presId="urn:microsoft.com/office/officeart/2018/2/layout/IconVerticalSolidList"/>
    <dgm:cxn modelId="{5A6980E2-0FFD-4821-B55F-2A08A5FB2BFE}" type="presOf" srcId="{78D7C414-E463-43F8-8E37-348108F716B4}" destId="{BE117F84-2FFE-4D72-BDB5-D4E7458B1F57}" srcOrd="0" destOrd="0" presId="urn:microsoft.com/office/officeart/2018/2/layout/IconVerticalSolidList"/>
    <dgm:cxn modelId="{15205DF9-29BF-48B5-BB89-62CA8C071AE0}" srcId="{B2F94143-ED7C-43C0-856A-CC07D3265362}" destId="{D891B563-8DAF-42DD-932D-46045D817D7B}" srcOrd="1" destOrd="0" parTransId="{3F45F661-BF96-4689-81F3-E5C1A6FDD9C2}" sibTransId="{10405BEB-D2E6-4EFC-9374-24572B1A7D2E}"/>
    <dgm:cxn modelId="{E688F4A5-392B-4C8D-87BF-6E9D32D480FF}" type="presParOf" srcId="{6A261F3E-A770-4009-8582-41BB41DDBCE2}" destId="{A40C383A-080C-4BF2-A741-F19C83C8F18F}" srcOrd="0" destOrd="0" presId="urn:microsoft.com/office/officeart/2018/2/layout/IconVerticalSolidList"/>
    <dgm:cxn modelId="{871E1CBE-A8D4-4789-A763-B6BF43F818B3}" type="presParOf" srcId="{A40C383A-080C-4BF2-A741-F19C83C8F18F}" destId="{921305A7-A74A-46B3-A069-B240A12B3F32}" srcOrd="0" destOrd="0" presId="urn:microsoft.com/office/officeart/2018/2/layout/IconVerticalSolidList"/>
    <dgm:cxn modelId="{DBD5A573-8ECC-4B10-8465-58187501C27E}" type="presParOf" srcId="{A40C383A-080C-4BF2-A741-F19C83C8F18F}" destId="{D18962F5-BDFD-4007-AB07-13CDD15992FB}" srcOrd="1" destOrd="0" presId="urn:microsoft.com/office/officeart/2018/2/layout/IconVerticalSolidList"/>
    <dgm:cxn modelId="{8C60DE07-D8A9-4F37-A543-A83B52F587E3}" type="presParOf" srcId="{A40C383A-080C-4BF2-A741-F19C83C8F18F}" destId="{8666C9E6-DE5E-42D6-8D22-6BD608975273}" srcOrd="2" destOrd="0" presId="urn:microsoft.com/office/officeart/2018/2/layout/IconVerticalSolidList"/>
    <dgm:cxn modelId="{963A87EA-255C-47A0-8B9B-06D4FBB1DF88}" type="presParOf" srcId="{A40C383A-080C-4BF2-A741-F19C83C8F18F}" destId="{BE117F84-2FFE-4D72-BDB5-D4E7458B1F57}" srcOrd="3" destOrd="0" presId="urn:microsoft.com/office/officeart/2018/2/layout/IconVerticalSolidList"/>
    <dgm:cxn modelId="{4A1B6DBD-1018-4269-8EC3-17C961A43332}" type="presParOf" srcId="{6A261F3E-A770-4009-8582-41BB41DDBCE2}" destId="{A5487A8F-57C2-44C9-B854-EC8968174058}" srcOrd="1" destOrd="0" presId="urn:microsoft.com/office/officeart/2018/2/layout/IconVerticalSolidList"/>
    <dgm:cxn modelId="{785ACCAA-3080-4B0B-8CB9-C354AFE5DA16}" type="presParOf" srcId="{6A261F3E-A770-4009-8582-41BB41DDBCE2}" destId="{1360F3BF-7FEC-4492-B67D-6983BC14616B}" srcOrd="2" destOrd="0" presId="urn:microsoft.com/office/officeart/2018/2/layout/IconVerticalSolidList"/>
    <dgm:cxn modelId="{FC4580FF-B3E7-40E8-8D3D-8A4FF13EDFCA}" type="presParOf" srcId="{1360F3BF-7FEC-4492-B67D-6983BC14616B}" destId="{B6E56C17-BD75-4DA4-886B-3EFC5489885C}" srcOrd="0" destOrd="0" presId="urn:microsoft.com/office/officeart/2018/2/layout/IconVerticalSolidList"/>
    <dgm:cxn modelId="{B179E093-E439-48A2-882C-F9D8D7C90BD0}" type="presParOf" srcId="{1360F3BF-7FEC-4492-B67D-6983BC14616B}" destId="{C2E549DC-5065-496B-9668-37E194A6A27B}" srcOrd="1" destOrd="0" presId="urn:microsoft.com/office/officeart/2018/2/layout/IconVerticalSolidList"/>
    <dgm:cxn modelId="{9F3FB54B-C4AD-4436-8FF4-0B890C4F097D}" type="presParOf" srcId="{1360F3BF-7FEC-4492-B67D-6983BC14616B}" destId="{51CBBE84-9387-4434-8D0F-2E865821FDEB}" srcOrd="2" destOrd="0" presId="urn:microsoft.com/office/officeart/2018/2/layout/IconVerticalSolidList"/>
    <dgm:cxn modelId="{79E9E573-F365-4C96-B382-CF33027A4FE9}" type="presParOf" srcId="{1360F3BF-7FEC-4492-B67D-6983BC14616B}" destId="{31A0B360-0CE4-46A7-822D-C3E8852826C8}" srcOrd="3" destOrd="0" presId="urn:microsoft.com/office/officeart/2018/2/layout/IconVerticalSolidList"/>
    <dgm:cxn modelId="{F1671179-B8A9-4B7C-B09C-29235FADD7AD}" type="presParOf" srcId="{6A261F3E-A770-4009-8582-41BB41DDBCE2}" destId="{8BA61300-558E-4E40-A351-1CCA8C0F077A}" srcOrd="3" destOrd="0" presId="urn:microsoft.com/office/officeart/2018/2/layout/IconVerticalSolidList"/>
    <dgm:cxn modelId="{7A7247C7-3E5D-4BF1-91E8-8581BF42C45E}" type="presParOf" srcId="{6A261F3E-A770-4009-8582-41BB41DDBCE2}" destId="{8E90EF9D-F42C-4415-8F4C-3E7DA3B7FABD}" srcOrd="4" destOrd="0" presId="urn:microsoft.com/office/officeart/2018/2/layout/IconVerticalSolidList"/>
    <dgm:cxn modelId="{2B626D93-163F-4DAD-B9F4-2B2C49E45E0B}" type="presParOf" srcId="{8E90EF9D-F42C-4415-8F4C-3E7DA3B7FABD}" destId="{A1B845B4-54FD-46B7-A8E1-7DC2324666DD}" srcOrd="0" destOrd="0" presId="urn:microsoft.com/office/officeart/2018/2/layout/IconVerticalSolidList"/>
    <dgm:cxn modelId="{F121C3C1-A46E-4DF2-9518-6CD3DA134FE8}" type="presParOf" srcId="{8E90EF9D-F42C-4415-8F4C-3E7DA3B7FABD}" destId="{0F6E5298-6C27-4814-96C1-A394F017DCFB}" srcOrd="1" destOrd="0" presId="urn:microsoft.com/office/officeart/2018/2/layout/IconVerticalSolidList"/>
    <dgm:cxn modelId="{46AC88CD-7152-4B2D-8AD6-137CF5AC451C}" type="presParOf" srcId="{8E90EF9D-F42C-4415-8F4C-3E7DA3B7FABD}" destId="{44F725FA-B3A6-417A-83FC-7649CC55BE8F}" srcOrd="2" destOrd="0" presId="urn:microsoft.com/office/officeart/2018/2/layout/IconVerticalSolidList"/>
    <dgm:cxn modelId="{F38F734A-87B0-4603-B658-9C701AFFF9C5}" type="presParOf" srcId="{8E90EF9D-F42C-4415-8F4C-3E7DA3B7FABD}" destId="{2BD89057-39DC-43AE-B6DA-364ABB3A46CF}" srcOrd="3" destOrd="0" presId="urn:microsoft.com/office/officeart/2018/2/layout/IconVerticalSolidList"/>
    <dgm:cxn modelId="{0C57368B-E676-4577-A240-4AA07669454C}" type="presParOf" srcId="{6A261F3E-A770-4009-8582-41BB41DDBCE2}" destId="{B6C05864-0A72-454E-A2AC-C819562C39CA}" srcOrd="5" destOrd="0" presId="urn:microsoft.com/office/officeart/2018/2/layout/IconVerticalSolidList"/>
    <dgm:cxn modelId="{D40F5888-2AC2-4454-9C54-F014EE104878}" type="presParOf" srcId="{6A261F3E-A770-4009-8582-41BB41DDBCE2}" destId="{05A2D4BB-0F78-43BD-A9AA-43D09499ACC7}" srcOrd="6" destOrd="0" presId="urn:microsoft.com/office/officeart/2018/2/layout/IconVerticalSolidList"/>
    <dgm:cxn modelId="{06545892-5DC9-428A-97BA-90D3383668B5}" type="presParOf" srcId="{05A2D4BB-0F78-43BD-A9AA-43D09499ACC7}" destId="{07F7E96F-2AFC-4183-9122-DF790EE42A02}" srcOrd="0" destOrd="0" presId="urn:microsoft.com/office/officeart/2018/2/layout/IconVerticalSolidList"/>
    <dgm:cxn modelId="{63B408AB-1060-447C-B91F-6371582D298E}" type="presParOf" srcId="{05A2D4BB-0F78-43BD-A9AA-43D09499ACC7}" destId="{53224711-3CD3-4C88-9402-889E73FD5700}" srcOrd="1" destOrd="0" presId="urn:microsoft.com/office/officeart/2018/2/layout/IconVerticalSolidList"/>
    <dgm:cxn modelId="{5F847571-693F-4CCC-B586-AA87EFFAEE22}" type="presParOf" srcId="{05A2D4BB-0F78-43BD-A9AA-43D09499ACC7}" destId="{6E4788E6-7872-4A5C-A754-58087412A221}" srcOrd="2" destOrd="0" presId="urn:microsoft.com/office/officeart/2018/2/layout/IconVerticalSolidList"/>
    <dgm:cxn modelId="{4A971B3D-EAB2-424A-9171-917ABC505C2C}" type="presParOf" srcId="{05A2D4BB-0F78-43BD-A9AA-43D09499ACC7}" destId="{0540DAFD-9586-4106-A230-CF757151C8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AF97788-A4A9-42F4-909A-6C847579D38A}" type="doc">
      <dgm:prSet loTypeId="urn:microsoft.com/office/officeart/2016/7/layout/VerticalDownArrowProcess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A46217-1519-4CA2-AEEE-7D5D24AB5A1D}">
      <dgm:prSet/>
      <dgm:spPr/>
      <dgm:t>
        <a:bodyPr/>
        <a:lstStyle/>
        <a:p>
          <a:r>
            <a:rPr lang="en-US"/>
            <a:t>Load</a:t>
          </a:r>
        </a:p>
      </dgm:t>
    </dgm:pt>
    <dgm:pt modelId="{0BDCD866-69FF-40F4-BAE5-946F874D759A}" type="parTrans" cxnId="{EC5C1AC9-E17D-488C-913E-0BD1916AB6DF}">
      <dgm:prSet/>
      <dgm:spPr/>
      <dgm:t>
        <a:bodyPr/>
        <a:lstStyle/>
        <a:p>
          <a:endParaRPr lang="en-US"/>
        </a:p>
      </dgm:t>
    </dgm:pt>
    <dgm:pt modelId="{67086860-FE44-4439-8B79-BC83C4D31122}" type="sibTrans" cxnId="{EC5C1AC9-E17D-488C-913E-0BD1916AB6DF}">
      <dgm:prSet/>
      <dgm:spPr/>
      <dgm:t>
        <a:bodyPr/>
        <a:lstStyle/>
        <a:p>
          <a:endParaRPr lang="en-US"/>
        </a:p>
      </dgm:t>
    </dgm:pt>
    <dgm:pt modelId="{9106A6E4-22A2-46C1-BEB4-B6D807CBF50E}">
      <dgm:prSet/>
      <dgm:spPr/>
      <dgm:t>
        <a:bodyPr/>
        <a:lstStyle/>
        <a:p>
          <a:r>
            <a:rPr lang="en-US" dirty="0"/>
            <a:t>Load log folder or saved sessions</a:t>
          </a:r>
        </a:p>
      </dgm:t>
    </dgm:pt>
    <dgm:pt modelId="{B7380503-5B98-4169-B27D-41C1C557B4F4}" type="parTrans" cxnId="{14A215AB-0F7A-4FC2-BF14-6CC9C281CC5D}">
      <dgm:prSet/>
      <dgm:spPr/>
      <dgm:t>
        <a:bodyPr/>
        <a:lstStyle/>
        <a:p>
          <a:endParaRPr lang="en-US"/>
        </a:p>
      </dgm:t>
    </dgm:pt>
    <dgm:pt modelId="{FD94D00A-3255-48EB-9569-A1B9E5A5B1AF}" type="sibTrans" cxnId="{14A215AB-0F7A-4FC2-BF14-6CC9C281CC5D}">
      <dgm:prSet/>
      <dgm:spPr/>
      <dgm:t>
        <a:bodyPr/>
        <a:lstStyle/>
        <a:p>
          <a:endParaRPr lang="en-US"/>
        </a:p>
      </dgm:t>
    </dgm:pt>
    <dgm:pt modelId="{D47B9E66-BD51-4D65-A84C-DB2D2576857B}">
      <dgm:prSet/>
      <dgm:spPr/>
      <dgm:t>
        <a:bodyPr/>
        <a:lstStyle/>
        <a:p>
          <a:r>
            <a:rPr lang="en-IN" dirty="0"/>
            <a:t>View</a:t>
          </a:r>
          <a:endParaRPr lang="en-US" dirty="0"/>
        </a:p>
      </dgm:t>
    </dgm:pt>
    <dgm:pt modelId="{413DD574-5A10-4A08-9706-BCA6F4F50340}" type="parTrans" cxnId="{EB64B7DC-3641-4F94-8A80-331F03B0814A}">
      <dgm:prSet/>
      <dgm:spPr/>
      <dgm:t>
        <a:bodyPr/>
        <a:lstStyle/>
        <a:p>
          <a:endParaRPr lang="en-US"/>
        </a:p>
      </dgm:t>
    </dgm:pt>
    <dgm:pt modelId="{BE9A7285-D5BF-488F-B4C7-978CE596435F}" type="sibTrans" cxnId="{EB64B7DC-3641-4F94-8A80-331F03B0814A}">
      <dgm:prSet/>
      <dgm:spPr/>
      <dgm:t>
        <a:bodyPr/>
        <a:lstStyle/>
        <a:p>
          <a:endParaRPr lang="en-US"/>
        </a:p>
      </dgm:t>
    </dgm:pt>
    <dgm:pt modelId="{70D514E3-4439-42D5-AD88-9FA404B0BCE1}">
      <dgm:prSet/>
      <dgm:spPr/>
      <dgm:t>
        <a:bodyPr/>
        <a:lstStyle/>
        <a:p>
          <a:r>
            <a:rPr lang="en-IN" dirty="0"/>
            <a:t>Filter or sort and view only required details</a:t>
          </a:r>
          <a:endParaRPr lang="en-US" dirty="0"/>
        </a:p>
      </dgm:t>
    </dgm:pt>
    <dgm:pt modelId="{4BFDFB71-5EA3-4C76-A11F-52F2F6374F26}" type="parTrans" cxnId="{CD10C915-E14A-42D7-8021-6463CDF4B830}">
      <dgm:prSet/>
      <dgm:spPr/>
      <dgm:t>
        <a:bodyPr/>
        <a:lstStyle/>
        <a:p>
          <a:endParaRPr lang="en-US"/>
        </a:p>
      </dgm:t>
    </dgm:pt>
    <dgm:pt modelId="{CB6BA0C1-F9AC-4CFF-ADA8-B4EC450C762A}" type="sibTrans" cxnId="{CD10C915-E14A-42D7-8021-6463CDF4B830}">
      <dgm:prSet/>
      <dgm:spPr/>
      <dgm:t>
        <a:bodyPr/>
        <a:lstStyle/>
        <a:p>
          <a:endParaRPr lang="en-US"/>
        </a:p>
      </dgm:t>
    </dgm:pt>
    <dgm:pt modelId="{73806965-6A42-4805-9838-101F0BC4A7DB}">
      <dgm:prSet/>
      <dgm:spPr/>
      <dgm:t>
        <a:bodyPr/>
        <a:lstStyle/>
        <a:p>
          <a:r>
            <a:rPr lang="en-US" dirty="0"/>
            <a:t>Exclusions</a:t>
          </a:r>
        </a:p>
      </dgm:t>
    </dgm:pt>
    <dgm:pt modelId="{DD7F447E-93EF-4899-A7C7-B87B69BE1C51}" type="parTrans" cxnId="{D00AD103-0ADA-4975-8E48-816784594208}">
      <dgm:prSet/>
      <dgm:spPr/>
      <dgm:t>
        <a:bodyPr/>
        <a:lstStyle/>
        <a:p>
          <a:endParaRPr lang="en-US"/>
        </a:p>
      </dgm:t>
    </dgm:pt>
    <dgm:pt modelId="{0DD2F18D-E800-4CF5-8624-2F8C22BB2753}" type="sibTrans" cxnId="{D00AD103-0ADA-4975-8E48-816784594208}">
      <dgm:prSet/>
      <dgm:spPr/>
      <dgm:t>
        <a:bodyPr/>
        <a:lstStyle/>
        <a:p>
          <a:endParaRPr lang="en-US"/>
        </a:p>
      </dgm:t>
    </dgm:pt>
    <dgm:pt modelId="{E59022AC-6F08-4092-B588-D56871089EF1}">
      <dgm:prSet/>
      <dgm:spPr/>
      <dgm:t>
        <a:bodyPr/>
        <a:lstStyle/>
        <a:p>
          <a:r>
            <a:rPr lang="en-IN" dirty="0"/>
            <a:t>Apply exclusions, and export/import into any sessions</a:t>
          </a:r>
          <a:endParaRPr lang="en-US" dirty="0"/>
        </a:p>
      </dgm:t>
    </dgm:pt>
    <dgm:pt modelId="{7694FA3A-C96B-41E0-B767-B41B32249236}" type="parTrans" cxnId="{5A737A70-05CD-4B59-9B22-7404D94F010E}">
      <dgm:prSet/>
      <dgm:spPr/>
      <dgm:t>
        <a:bodyPr/>
        <a:lstStyle/>
        <a:p>
          <a:endParaRPr lang="en-US"/>
        </a:p>
      </dgm:t>
    </dgm:pt>
    <dgm:pt modelId="{D55EC3F1-4D9D-4911-9C3D-676B16D2CDA0}" type="sibTrans" cxnId="{5A737A70-05CD-4B59-9B22-7404D94F010E}">
      <dgm:prSet/>
      <dgm:spPr/>
      <dgm:t>
        <a:bodyPr/>
        <a:lstStyle/>
        <a:p>
          <a:endParaRPr lang="en-US"/>
        </a:p>
      </dgm:t>
    </dgm:pt>
    <dgm:pt modelId="{2275E7B0-2500-45EC-8B0F-DE5A7FF5E372}">
      <dgm:prSet/>
      <dgm:spPr/>
      <dgm:t>
        <a:bodyPr/>
        <a:lstStyle/>
        <a:p>
          <a:r>
            <a:rPr lang="en-IN" dirty="0"/>
            <a:t>Comments</a:t>
          </a:r>
          <a:endParaRPr lang="en-US" dirty="0"/>
        </a:p>
      </dgm:t>
    </dgm:pt>
    <dgm:pt modelId="{18E4101B-25A7-4248-A34A-9DD58BAA0A32}" type="parTrans" cxnId="{68B35D6C-CCE9-475E-A96C-EB6F935B3D47}">
      <dgm:prSet/>
      <dgm:spPr/>
      <dgm:t>
        <a:bodyPr/>
        <a:lstStyle/>
        <a:p>
          <a:endParaRPr lang="en-US"/>
        </a:p>
      </dgm:t>
    </dgm:pt>
    <dgm:pt modelId="{60FF2E0B-2AF2-4AB3-A51C-C2D269350B4D}" type="sibTrans" cxnId="{68B35D6C-CCE9-475E-A96C-EB6F935B3D47}">
      <dgm:prSet/>
      <dgm:spPr/>
      <dgm:t>
        <a:bodyPr/>
        <a:lstStyle/>
        <a:p>
          <a:endParaRPr lang="en-US"/>
        </a:p>
      </dgm:t>
    </dgm:pt>
    <dgm:pt modelId="{63792E24-8FBF-4959-B283-12D4A9E452A8}">
      <dgm:prSet/>
      <dgm:spPr/>
      <dgm:t>
        <a:bodyPr/>
        <a:lstStyle/>
        <a:p>
          <a:r>
            <a:rPr lang="en-US" dirty="0"/>
            <a:t>Add multi-user comments and save session with comments</a:t>
          </a:r>
        </a:p>
      </dgm:t>
    </dgm:pt>
    <dgm:pt modelId="{8EF2E0BE-33F8-46B3-ADCF-E5EA61A5560D}" type="parTrans" cxnId="{1E2FD102-C439-418A-90BA-02D228996929}">
      <dgm:prSet/>
      <dgm:spPr/>
      <dgm:t>
        <a:bodyPr/>
        <a:lstStyle/>
        <a:p>
          <a:endParaRPr lang="en-US"/>
        </a:p>
      </dgm:t>
    </dgm:pt>
    <dgm:pt modelId="{7EF789C1-61D9-4E95-8156-D2D701FC8178}" type="sibTrans" cxnId="{1E2FD102-C439-418A-90BA-02D228996929}">
      <dgm:prSet/>
      <dgm:spPr/>
      <dgm:t>
        <a:bodyPr/>
        <a:lstStyle/>
        <a:p>
          <a:endParaRPr lang="en-US"/>
        </a:p>
      </dgm:t>
    </dgm:pt>
    <dgm:pt modelId="{57723DD9-7509-404F-9AC1-76B77AE3870F}">
      <dgm:prSet/>
      <dgm:spPr/>
      <dgm:t>
        <a:bodyPr/>
        <a:lstStyle/>
        <a:p>
          <a:r>
            <a:rPr lang="en-US" dirty="0"/>
            <a:t>Export and visualize</a:t>
          </a:r>
        </a:p>
      </dgm:t>
    </dgm:pt>
    <dgm:pt modelId="{CA9FAD77-3587-48F4-8159-F92C31D5A3F1}" type="parTrans" cxnId="{680272B4-AFBB-417B-A1D1-75DD5121EA87}">
      <dgm:prSet/>
      <dgm:spPr/>
      <dgm:t>
        <a:bodyPr/>
        <a:lstStyle/>
        <a:p>
          <a:endParaRPr lang="en-US"/>
        </a:p>
      </dgm:t>
    </dgm:pt>
    <dgm:pt modelId="{853E0C95-AE39-4D03-9283-A74C00F71C0A}" type="sibTrans" cxnId="{680272B4-AFBB-417B-A1D1-75DD5121EA87}">
      <dgm:prSet/>
      <dgm:spPr/>
      <dgm:t>
        <a:bodyPr/>
        <a:lstStyle/>
        <a:p>
          <a:endParaRPr lang="en-US"/>
        </a:p>
      </dgm:t>
    </dgm:pt>
    <dgm:pt modelId="{82388710-5F31-4B50-99AE-04B56D65A453}">
      <dgm:prSet/>
      <dgm:spPr/>
      <dgm:t>
        <a:bodyPr/>
        <a:lstStyle/>
        <a:p>
          <a:r>
            <a:rPr lang="en-US" dirty="0"/>
            <a:t>Export summary/session/exclusion into CSV and visualize in charts/heatmap</a:t>
          </a:r>
        </a:p>
      </dgm:t>
    </dgm:pt>
    <dgm:pt modelId="{D985BBA1-C3D2-445A-A778-725277F10884}" type="parTrans" cxnId="{75DF3B47-8248-4FFF-811A-0946F1E6950C}">
      <dgm:prSet/>
      <dgm:spPr/>
      <dgm:t>
        <a:bodyPr/>
        <a:lstStyle/>
        <a:p>
          <a:endParaRPr lang="en-US"/>
        </a:p>
      </dgm:t>
    </dgm:pt>
    <dgm:pt modelId="{503B110F-6DD2-487C-AFDA-26993C1CA44E}" type="sibTrans" cxnId="{75DF3B47-8248-4FFF-811A-0946F1E6950C}">
      <dgm:prSet/>
      <dgm:spPr/>
      <dgm:t>
        <a:bodyPr/>
        <a:lstStyle/>
        <a:p>
          <a:endParaRPr lang="en-US"/>
        </a:p>
      </dgm:t>
    </dgm:pt>
    <dgm:pt modelId="{113AF9D5-8DDF-4A52-AF3C-08A0818B7598}">
      <dgm:prSet/>
      <dgm:spPr/>
      <dgm:t>
        <a:bodyPr/>
        <a:lstStyle/>
        <a:p>
          <a:r>
            <a:rPr lang="en-US"/>
            <a:t>Save/load</a:t>
          </a:r>
        </a:p>
      </dgm:t>
    </dgm:pt>
    <dgm:pt modelId="{F8FAC835-CB5A-485C-A759-369A2A0EE9DE}" type="parTrans" cxnId="{E977BB86-1573-4BF9-92B8-1930A60A0FBF}">
      <dgm:prSet/>
      <dgm:spPr/>
      <dgm:t>
        <a:bodyPr/>
        <a:lstStyle/>
        <a:p>
          <a:endParaRPr lang="en-US"/>
        </a:p>
      </dgm:t>
    </dgm:pt>
    <dgm:pt modelId="{1F12A773-43A8-4923-B884-E2FEDFBED75D}" type="sibTrans" cxnId="{E977BB86-1573-4BF9-92B8-1930A60A0FBF}">
      <dgm:prSet/>
      <dgm:spPr/>
      <dgm:t>
        <a:bodyPr/>
        <a:lstStyle/>
        <a:p>
          <a:endParaRPr lang="en-US"/>
        </a:p>
      </dgm:t>
    </dgm:pt>
    <dgm:pt modelId="{FF1ED527-F4A0-426A-A622-295906A87B17}">
      <dgm:prSet/>
      <dgm:spPr/>
      <dgm:t>
        <a:bodyPr/>
        <a:lstStyle/>
        <a:p>
          <a:r>
            <a:rPr lang="en-US" dirty="0"/>
            <a:t>Save/load session</a:t>
          </a:r>
        </a:p>
      </dgm:t>
    </dgm:pt>
    <dgm:pt modelId="{93148B6A-3DC8-4683-8004-CAD3FB04F8E8}" type="parTrans" cxnId="{7BB7416C-B10F-461A-B0AB-9D31780DF721}">
      <dgm:prSet/>
      <dgm:spPr/>
      <dgm:t>
        <a:bodyPr/>
        <a:lstStyle/>
        <a:p>
          <a:endParaRPr lang="en-US"/>
        </a:p>
      </dgm:t>
    </dgm:pt>
    <dgm:pt modelId="{167AD214-8D9A-4E4C-8526-48BCC5DB61DB}" type="sibTrans" cxnId="{7BB7416C-B10F-461A-B0AB-9D31780DF721}">
      <dgm:prSet/>
      <dgm:spPr/>
      <dgm:t>
        <a:bodyPr/>
        <a:lstStyle/>
        <a:p>
          <a:endParaRPr lang="en-US"/>
        </a:p>
      </dgm:t>
    </dgm:pt>
    <dgm:pt modelId="{6B849BCC-6A7F-4BEF-A4A6-07422C56E893}" type="pres">
      <dgm:prSet presAssocID="{3AF97788-A4A9-42F4-909A-6C847579D38A}" presName="Name0" presStyleCnt="0">
        <dgm:presLayoutVars>
          <dgm:dir/>
          <dgm:animLvl val="lvl"/>
          <dgm:resizeHandles val="exact"/>
        </dgm:presLayoutVars>
      </dgm:prSet>
      <dgm:spPr/>
    </dgm:pt>
    <dgm:pt modelId="{68276E92-4258-47B0-81CD-35AD2DEAF84B}" type="pres">
      <dgm:prSet presAssocID="{113AF9D5-8DDF-4A52-AF3C-08A0818B7598}" presName="boxAndChildren" presStyleCnt="0"/>
      <dgm:spPr/>
    </dgm:pt>
    <dgm:pt modelId="{48137547-5D9A-427F-9520-711773EDC157}" type="pres">
      <dgm:prSet presAssocID="{113AF9D5-8DDF-4A52-AF3C-08A0818B7598}" presName="parentTextBox" presStyleLbl="alignNode1" presStyleIdx="0" presStyleCnt="6"/>
      <dgm:spPr/>
    </dgm:pt>
    <dgm:pt modelId="{02CF0017-16FE-400A-8393-C0EE1F9C8BB8}" type="pres">
      <dgm:prSet presAssocID="{113AF9D5-8DDF-4A52-AF3C-08A0818B7598}" presName="descendantBox" presStyleLbl="bgAccFollowNode1" presStyleIdx="0" presStyleCnt="6"/>
      <dgm:spPr/>
    </dgm:pt>
    <dgm:pt modelId="{6B67B179-8E76-4F73-B397-AC253A938212}" type="pres">
      <dgm:prSet presAssocID="{853E0C95-AE39-4D03-9283-A74C00F71C0A}" presName="sp" presStyleCnt="0"/>
      <dgm:spPr/>
    </dgm:pt>
    <dgm:pt modelId="{2EA4E8A9-C0C1-4D2C-A272-A5D3896E20EB}" type="pres">
      <dgm:prSet presAssocID="{57723DD9-7509-404F-9AC1-76B77AE3870F}" presName="arrowAndChildren" presStyleCnt="0"/>
      <dgm:spPr/>
    </dgm:pt>
    <dgm:pt modelId="{0F30260D-61B3-4D03-A5C0-8CE145D82AC8}" type="pres">
      <dgm:prSet presAssocID="{57723DD9-7509-404F-9AC1-76B77AE3870F}" presName="parentTextArrow" presStyleLbl="node1" presStyleIdx="0" presStyleCnt="0"/>
      <dgm:spPr/>
    </dgm:pt>
    <dgm:pt modelId="{1BAF86BB-A52A-462E-BEA0-ECD51C49EC29}" type="pres">
      <dgm:prSet presAssocID="{57723DD9-7509-404F-9AC1-76B77AE3870F}" presName="arrow" presStyleLbl="alignNode1" presStyleIdx="1" presStyleCnt="6"/>
      <dgm:spPr/>
    </dgm:pt>
    <dgm:pt modelId="{32F950ED-7FFA-4C3E-AB18-1E4447D4501E}" type="pres">
      <dgm:prSet presAssocID="{57723DD9-7509-404F-9AC1-76B77AE3870F}" presName="descendantArrow" presStyleLbl="bgAccFollowNode1" presStyleIdx="1" presStyleCnt="6"/>
      <dgm:spPr/>
    </dgm:pt>
    <dgm:pt modelId="{D7F1516E-9B0C-4A90-B206-B8D23078286D}" type="pres">
      <dgm:prSet presAssocID="{60FF2E0B-2AF2-4AB3-A51C-C2D269350B4D}" presName="sp" presStyleCnt="0"/>
      <dgm:spPr/>
    </dgm:pt>
    <dgm:pt modelId="{6949C30F-CFDC-4373-AC42-2EBD9A314ACC}" type="pres">
      <dgm:prSet presAssocID="{2275E7B0-2500-45EC-8B0F-DE5A7FF5E372}" presName="arrowAndChildren" presStyleCnt="0"/>
      <dgm:spPr/>
    </dgm:pt>
    <dgm:pt modelId="{0DCDC1EE-FEE6-4D6B-A7E6-550A84C988BF}" type="pres">
      <dgm:prSet presAssocID="{2275E7B0-2500-45EC-8B0F-DE5A7FF5E372}" presName="parentTextArrow" presStyleLbl="node1" presStyleIdx="0" presStyleCnt="0"/>
      <dgm:spPr/>
    </dgm:pt>
    <dgm:pt modelId="{7255C6F8-81A1-4442-A5BC-12DF47EF9BCD}" type="pres">
      <dgm:prSet presAssocID="{2275E7B0-2500-45EC-8B0F-DE5A7FF5E372}" presName="arrow" presStyleLbl="alignNode1" presStyleIdx="2" presStyleCnt="6"/>
      <dgm:spPr/>
    </dgm:pt>
    <dgm:pt modelId="{7A7DFF7A-D057-40DF-A127-09FAF0E918BF}" type="pres">
      <dgm:prSet presAssocID="{2275E7B0-2500-45EC-8B0F-DE5A7FF5E372}" presName="descendantArrow" presStyleLbl="bgAccFollowNode1" presStyleIdx="2" presStyleCnt="6"/>
      <dgm:spPr/>
    </dgm:pt>
    <dgm:pt modelId="{3F5C092B-20A4-4165-BE88-04083C92F7E0}" type="pres">
      <dgm:prSet presAssocID="{0DD2F18D-E800-4CF5-8624-2F8C22BB2753}" presName="sp" presStyleCnt="0"/>
      <dgm:spPr/>
    </dgm:pt>
    <dgm:pt modelId="{28CE7114-00C3-49E7-93AF-114737B1B4B8}" type="pres">
      <dgm:prSet presAssocID="{73806965-6A42-4805-9838-101F0BC4A7DB}" presName="arrowAndChildren" presStyleCnt="0"/>
      <dgm:spPr/>
    </dgm:pt>
    <dgm:pt modelId="{F6F866BD-8883-4D17-BF71-F2177F9CC913}" type="pres">
      <dgm:prSet presAssocID="{73806965-6A42-4805-9838-101F0BC4A7DB}" presName="parentTextArrow" presStyleLbl="node1" presStyleIdx="0" presStyleCnt="0"/>
      <dgm:spPr/>
    </dgm:pt>
    <dgm:pt modelId="{4E089C99-42AB-4AC4-89BF-A81E5ACA5C4F}" type="pres">
      <dgm:prSet presAssocID="{73806965-6A42-4805-9838-101F0BC4A7DB}" presName="arrow" presStyleLbl="alignNode1" presStyleIdx="3" presStyleCnt="6"/>
      <dgm:spPr/>
    </dgm:pt>
    <dgm:pt modelId="{25399248-A3BD-4221-ABBD-4FD2E627A794}" type="pres">
      <dgm:prSet presAssocID="{73806965-6A42-4805-9838-101F0BC4A7DB}" presName="descendantArrow" presStyleLbl="bgAccFollowNode1" presStyleIdx="3" presStyleCnt="6"/>
      <dgm:spPr/>
    </dgm:pt>
    <dgm:pt modelId="{AB605F54-A46C-4690-A29B-448F9F263819}" type="pres">
      <dgm:prSet presAssocID="{BE9A7285-D5BF-488F-B4C7-978CE596435F}" presName="sp" presStyleCnt="0"/>
      <dgm:spPr/>
    </dgm:pt>
    <dgm:pt modelId="{C7F0C238-5B29-4297-88A9-11AD56CFF176}" type="pres">
      <dgm:prSet presAssocID="{D47B9E66-BD51-4D65-A84C-DB2D2576857B}" presName="arrowAndChildren" presStyleCnt="0"/>
      <dgm:spPr/>
    </dgm:pt>
    <dgm:pt modelId="{A0862DAB-216A-410B-81BC-CD6AEDB6DEB6}" type="pres">
      <dgm:prSet presAssocID="{D47B9E66-BD51-4D65-A84C-DB2D2576857B}" presName="parentTextArrow" presStyleLbl="node1" presStyleIdx="0" presStyleCnt="0"/>
      <dgm:spPr/>
    </dgm:pt>
    <dgm:pt modelId="{A0A27335-77FE-4495-955E-560AB00E0B0D}" type="pres">
      <dgm:prSet presAssocID="{D47B9E66-BD51-4D65-A84C-DB2D2576857B}" presName="arrow" presStyleLbl="alignNode1" presStyleIdx="4" presStyleCnt="6"/>
      <dgm:spPr/>
    </dgm:pt>
    <dgm:pt modelId="{53BB6150-D3D8-4BE3-95B7-51E9B3F70AA5}" type="pres">
      <dgm:prSet presAssocID="{D47B9E66-BD51-4D65-A84C-DB2D2576857B}" presName="descendantArrow" presStyleLbl="bgAccFollowNode1" presStyleIdx="4" presStyleCnt="6"/>
      <dgm:spPr/>
    </dgm:pt>
    <dgm:pt modelId="{26E41529-7005-403C-AB06-E45A80760D6B}" type="pres">
      <dgm:prSet presAssocID="{67086860-FE44-4439-8B79-BC83C4D31122}" presName="sp" presStyleCnt="0"/>
      <dgm:spPr/>
    </dgm:pt>
    <dgm:pt modelId="{0007F492-830C-4A5A-B351-25CBCEDA292F}" type="pres">
      <dgm:prSet presAssocID="{94A46217-1519-4CA2-AEEE-7D5D24AB5A1D}" presName="arrowAndChildren" presStyleCnt="0"/>
      <dgm:spPr/>
    </dgm:pt>
    <dgm:pt modelId="{DE2675E2-B313-431D-A431-44E6BA0A346B}" type="pres">
      <dgm:prSet presAssocID="{94A46217-1519-4CA2-AEEE-7D5D24AB5A1D}" presName="parentTextArrow" presStyleLbl="node1" presStyleIdx="0" presStyleCnt="0"/>
      <dgm:spPr/>
    </dgm:pt>
    <dgm:pt modelId="{3A2A0660-5964-4689-866A-3E6CF2CDAFA4}" type="pres">
      <dgm:prSet presAssocID="{94A46217-1519-4CA2-AEEE-7D5D24AB5A1D}" presName="arrow" presStyleLbl="alignNode1" presStyleIdx="5" presStyleCnt="6"/>
      <dgm:spPr/>
    </dgm:pt>
    <dgm:pt modelId="{1686BCDB-3CC2-4098-8FB7-B77A23CE11F0}" type="pres">
      <dgm:prSet presAssocID="{94A46217-1519-4CA2-AEEE-7D5D24AB5A1D}" presName="descendantArrow" presStyleLbl="bgAccFollowNode1" presStyleIdx="5" presStyleCnt="6"/>
      <dgm:spPr/>
    </dgm:pt>
  </dgm:ptLst>
  <dgm:cxnLst>
    <dgm:cxn modelId="{1E2FD102-C439-418A-90BA-02D228996929}" srcId="{2275E7B0-2500-45EC-8B0F-DE5A7FF5E372}" destId="{63792E24-8FBF-4959-B283-12D4A9E452A8}" srcOrd="0" destOrd="0" parTransId="{8EF2E0BE-33F8-46B3-ADCF-E5EA61A5560D}" sibTransId="{7EF789C1-61D9-4E95-8156-D2D701FC8178}"/>
    <dgm:cxn modelId="{D00AD103-0ADA-4975-8E48-816784594208}" srcId="{3AF97788-A4A9-42F4-909A-6C847579D38A}" destId="{73806965-6A42-4805-9838-101F0BC4A7DB}" srcOrd="2" destOrd="0" parTransId="{DD7F447E-93EF-4899-A7C7-B87B69BE1C51}" sibTransId="{0DD2F18D-E800-4CF5-8624-2F8C22BB2753}"/>
    <dgm:cxn modelId="{8CA77D11-A107-40D7-A85E-2ECD31BFCCA4}" type="presOf" srcId="{73806965-6A42-4805-9838-101F0BC4A7DB}" destId="{F6F866BD-8883-4D17-BF71-F2177F9CC913}" srcOrd="0" destOrd="0" presId="urn:microsoft.com/office/officeart/2016/7/layout/VerticalDownArrowProcess"/>
    <dgm:cxn modelId="{4EC91414-D66C-4A45-8BBA-5DAD4CF61BE4}" type="presOf" srcId="{FF1ED527-F4A0-426A-A622-295906A87B17}" destId="{02CF0017-16FE-400A-8393-C0EE1F9C8BB8}" srcOrd="0" destOrd="0" presId="urn:microsoft.com/office/officeart/2016/7/layout/VerticalDownArrowProcess"/>
    <dgm:cxn modelId="{CD10C915-E14A-42D7-8021-6463CDF4B830}" srcId="{D47B9E66-BD51-4D65-A84C-DB2D2576857B}" destId="{70D514E3-4439-42D5-AD88-9FA404B0BCE1}" srcOrd="0" destOrd="0" parTransId="{4BFDFB71-5EA3-4C76-A11F-52F2F6374F26}" sibTransId="{CB6BA0C1-F9AC-4CFF-ADA8-B4EC450C762A}"/>
    <dgm:cxn modelId="{018E161C-4B0D-4503-A08C-B3DC25294C43}" type="presOf" srcId="{94A46217-1519-4CA2-AEEE-7D5D24AB5A1D}" destId="{3A2A0660-5964-4689-866A-3E6CF2CDAFA4}" srcOrd="1" destOrd="0" presId="urn:microsoft.com/office/officeart/2016/7/layout/VerticalDownArrowProcess"/>
    <dgm:cxn modelId="{2C4C5A25-D776-4F4E-8D7B-17B6AFB0C6AE}" type="presOf" srcId="{57723DD9-7509-404F-9AC1-76B77AE3870F}" destId="{0F30260D-61B3-4D03-A5C0-8CE145D82AC8}" srcOrd="0" destOrd="0" presId="urn:microsoft.com/office/officeart/2016/7/layout/VerticalDownArrowProcess"/>
    <dgm:cxn modelId="{F17FEB3D-ED2A-4F49-8E62-E3124DFEA73B}" type="presOf" srcId="{82388710-5F31-4B50-99AE-04B56D65A453}" destId="{32F950ED-7FFA-4C3E-AB18-1E4447D4501E}" srcOrd="0" destOrd="0" presId="urn:microsoft.com/office/officeart/2016/7/layout/VerticalDownArrowProcess"/>
    <dgm:cxn modelId="{58B27F5D-4B9C-4071-B22E-1564E4FCD86A}" type="presOf" srcId="{70D514E3-4439-42D5-AD88-9FA404B0BCE1}" destId="{53BB6150-D3D8-4BE3-95B7-51E9B3F70AA5}" srcOrd="0" destOrd="0" presId="urn:microsoft.com/office/officeart/2016/7/layout/VerticalDownArrowProcess"/>
    <dgm:cxn modelId="{75DF3B47-8248-4FFF-811A-0946F1E6950C}" srcId="{57723DD9-7509-404F-9AC1-76B77AE3870F}" destId="{82388710-5F31-4B50-99AE-04B56D65A453}" srcOrd="0" destOrd="0" parTransId="{D985BBA1-C3D2-445A-A778-725277F10884}" sibTransId="{503B110F-6DD2-487C-AFDA-26993C1CA44E}"/>
    <dgm:cxn modelId="{42F49E4A-9FDC-4891-9CC7-4599515C6DFC}" type="presOf" srcId="{9106A6E4-22A2-46C1-BEB4-B6D807CBF50E}" destId="{1686BCDB-3CC2-4098-8FB7-B77A23CE11F0}" srcOrd="0" destOrd="0" presId="urn:microsoft.com/office/officeart/2016/7/layout/VerticalDownArrowProcess"/>
    <dgm:cxn modelId="{EFFE3F6C-5000-4330-901B-D8F381255098}" type="presOf" srcId="{73806965-6A42-4805-9838-101F0BC4A7DB}" destId="{4E089C99-42AB-4AC4-89BF-A81E5ACA5C4F}" srcOrd="1" destOrd="0" presId="urn:microsoft.com/office/officeart/2016/7/layout/VerticalDownArrowProcess"/>
    <dgm:cxn modelId="{68B35D6C-CCE9-475E-A96C-EB6F935B3D47}" srcId="{3AF97788-A4A9-42F4-909A-6C847579D38A}" destId="{2275E7B0-2500-45EC-8B0F-DE5A7FF5E372}" srcOrd="3" destOrd="0" parTransId="{18E4101B-25A7-4248-A34A-9DD58BAA0A32}" sibTransId="{60FF2E0B-2AF2-4AB3-A51C-C2D269350B4D}"/>
    <dgm:cxn modelId="{7BB7416C-B10F-461A-B0AB-9D31780DF721}" srcId="{113AF9D5-8DDF-4A52-AF3C-08A0818B7598}" destId="{FF1ED527-F4A0-426A-A622-295906A87B17}" srcOrd="0" destOrd="0" parTransId="{93148B6A-3DC8-4683-8004-CAD3FB04F8E8}" sibTransId="{167AD214-8D9A-4E4C-8526-48BCC5DB61DB}"/>
    <dgm:cxn modelId="{5A737A70-05CD-4B59-9B22-7404D94F010E}" srcId="{73806965-6A42-4805-9838-101F0BC4A7DB}" destId="{E59022AC-6F08-4092-B588-D56871089EF1}" srcOrd="0" destOrd="0" parTransId="{7694FA3A-C96B-41E0-B767-B41B32249236}" sibTransId="{D55EC3F1-4D9D-4911-9C3D-676B16D2CDA0}"/>
    <dgm:cxn modelId="{31CE4C76-133C-4468-AB7D-58A76E815421}" type="presOf" srcId="{2275E7B0-2500-45EC-8B0F-DE5A7FF5E372}" destId="{7255C6F8-81A1-4442-A5BC-12DF47EF9BCD}" srcOrd="1" destOrd="0" presId="urn:microsoft.com/office/officeart/2016/7/layout/VerticalDownArrowProcess"/>
    <dgm:cxn modelId="{E977BB86-1573-4BF9-92B8-1930A60A0FBF}" srcId="{3AF97788-A4A9-42F4-909A-6C847579D38A}" destId="{113AF9D5-8DDF-4A52-AF3C-08A0818B7598}" srcOrd="5" destOrd="0" parTransId="{F8FAC835-CB5A-485C-A759-369A2A0EE9DE}" sibTransId="{1F12A773-43A8-4923-B884-E2FEDFBED75D}"/>
    <dgm:cxn modelId="{7060868B-EBC1-46C1-8B17-83A2C82CB646}" type="presOf" srcId="{63792E24-8FBF-4959-B283-12D4A9E452A8}" destId="{7A7DFF7A-D057-40DF-A127-09FAF0E918BF}" srcOrd="0" destOrd="0" presId="urn:microsoft.com/office/officeart/2016/7/layout/VerticalDownArrowProcess"/>
    <dgm:cxn modelId="{391F509F-DFBD-4320-B91D-0058F56F4B4D}" type="presOf" srcId="{D47B9E66-BD51-4D65-A84C-DB2D2576857B}" destId="{A0A27335-77FE-4495-955E-560AB00E0B0D}" srcOrd="1" destOrd="0" presId="urn:microsoft.com/office/officeart/2016/7/layout/VerticalDownArrowProcess"/>
    <dgm:cxn modelId="{9E0BBEA1-620F-4455-8C0F-31B38CAF832E}" type="presOf" srcId="{E59022AC-6F08-4092-B588-D56871089EF1}" destId="{25399248-A3BD-4221-ABBD-4FD2E627A794}" srcOrd="0" destOrd="0" presId="urn:microsoft.com/office/officeart/2016/7/layout/VerticalDownArrowProcess"/>
    <dgm:cxn modelId="{096B0FA8-D25D-43F2-9DBE-A0E2887DEA8F}" type="presOf" srcId="{2275E7B0-2500-45EC-8B0F-DE5A7FF5E372}" destId="{0DCDC1EE-FEE6-4D6B-A7E6-550A84C988BF}" srcOrd="0" destOrd="0" presId="urn:microsoft.com/office/officeart/2016/7/layout/VerticalDownArrowProcess"/>
    <dgm:cxn modelId="{14A215AB-0F7A-4FC2-BF14-6CC9C281CC5D}" srcId="{94A46217-1519-4CA2-AEEE-7D5D24AB5A1D}" destId="{9106A6E4-22A2-46C1-BEB4-B6D807CBF50E}" srcOrd="0" destOrd="0" parTransId="{B7380503-5B98-4169-B27D-41C1C557B4F4}" sibTransId="{FD94D00A-3255-48EB-9569-A1B9E5A5B1AF}"/>
    <dgm:cxn modelId="{680272B4-AFBB-417B-A1D1-75DD5121EA87}" srcId="{3AF97788-A4A9-42F4-909A-6C847579D38A}" destId="{57723DD9-7509-404F-9AC1-76B77AE3870F}" srcOrd="4" destOrd="0" parTransId="{CA9FAD77-3587-48F4-8159-F92C31D5A3F1}" sibTransId="{853E0C95-AE39-4D03-9283-A74C00F71C0A}"/>
    <dgm:cxn modelId="{252575C4-CA4F-4A84-A6A7-8D2CF23EE03C}" type="presOf" srcId="{94A46217-1519-4CA2-AEEE-7D5D24AB5A1D}" destId="{DE2675E2-B313-431D-A431-44E6BA0A346B}" srcOrd="0" destOrd="0" presId="urn:microsoft.com/office/officeart/2016/7/layout/VerticalDownArrowProcess"/>
    <dgm:cxn modelId="{6BA8FCC5-2ACC-48F4-BA46-1F1ADD1D8036}" type="presOf" srcId="{D47B9E66-BD51-4D65-A84C-DB2D2576857B}" destId="{A0862DAB-216A-410B-81BC-CD6AEDB6DEB6}" srcOrd="0" destOrd="0" presId="urn:microsoft.com/office/officeart/2016/7/layout/VerticalDownArrowProcess"/>
    <dgm:cxn modelId="{EC5C1AC9-E17D-488C-913E-0BD1916AB6DF}" srcId="{3AF97788-A4A9-42F4-909A-6C847579D38A}" destId="{94A46217-1519-4CA2-AEEE-7D5D24AB5A1D}" srcOrd="0" destOrd="0" parTransId="{0BDCD866-69FF-40F4-BAE5-946F874D759A}" sibTransId="{67086860-FE44-4439-8B79-BC83C4D31122}"/>
    <dgm:cxn modelId="{C4387ADA-05E5-433A-831B-F66EE4414512}" type="presOf" srcId="{3AF97788-A4A9-42F4-909A-6C847579D38A}" destId="{6B849BCC-6A7F-4BEF-A4A6-07422C56E893}" srcOrd="0" destOrd="0" presId="urn:microsoft.com/office/officeart/2016/7/layout/VerticalDownArrowProcess"/>
    <dgm:cxn modelId="{EB64B7DC-3641-4F94-8A80-331F03B0814A}" srcId="{3AF97788-A4A9-42F4-909A-6C847579D38A}" destId="{D47B9E66-BD51-4D65-A84C-DB2D2576857B}" srcOrd="1" destOrd="0" parTransId="{413DD574-5A10-4A08-9706-BCA6F4F50340}" sibTransId="{BE9A7285-D5BF-488F-B4C7-978CE596435F}"/>
    <dgm:cxn modelId="{FB0BC1F8-2D13-4C0A-B909-0DCE83E4864B}" type="presOf" srcId="{113AF9D5-8DDF-4A52-AF3C-08A0818B7598}" destId="{48137547-5D9A-427F-9520-711773EDC157}" srcOrd="0" destOrd="0" presId="urn:microsoft.com/office/officeart/2016/7/layout/VerticalDownArrowProcess"/>
    <dgm:cxn modelId="{711AD8FC-A7DA-4BED-A902-CFAC6F8DCB56}" type="presOf" srcId="{57723DD9-7509-404F-9AC1-76B77AE3870F}" destId="{1BAF86BB-A52A-462E-BEA0-ECD51C49EC29}" srcOrd="1" destOrd="0" presId="urn:microsoft.com/office/officeart/2016/7/layout/VerticalDownArrowProcess"/>
    <dgm:cxn modelId="{4F5460DF-AE47-4715-BB96-DD965D4ADB20}" type="presParOf" srcId="{6B849BCC-6A7F-4BEF-A4A6-07422C56E893}" destId="{68276E92-4258-47B0-81CD-35AD2DEAF84B}" srcOrd="0" destOrd="0" presId="urn:microsoft.com/office/officeart/2016/7/layout/VerticalDownArrowProcess"/>
    <dgm:cxn modelId="{4A3D7798-651E-4BEB-A284-19A9A1D97572}" type="presParOf" srcId="{68276E92-4258-47B0-81CD-35AD2DEAF84B}" destId="{48137547-5D9A-427F-9520-711773EDC157}" srcOrd="0" destOrd="0" presId="urn:microsoft.com/office/officeart/2016/7/layout/VerticalDownArrowProcess"/>
    <dgm:cxn modelId="{258159B5-E00F-4ABE-A4EA-9EA40343192A}" type="presParOf" srcId="{68276E92-4258-47B0-81CD-35AD2DEAF84B}" destId="{02CF0017-16FE-400A-8393-C0EE1F9C8BB8}" srcOrd="1" destOrd="0" presId="urn:microsoft.com/office/officeart/2016/7/layout/VerticalDownArrowProcess"/>
    <dgm:cxn modelId="{0F0D8EF5-1611-483B-98C9-AD9DB68C8ADF}" type="presParOf" srcId="{6B849BCC-6A7F-4BEF-A4A6-07422C56E893}" destId="{6B67B179-8E76-4F73-B397-AC253A938212}" srcOrd="1" destOrd="0" presId="urn:microsoft.com/office/officeart/2016/7/layout/VerticalDownArrowProcess"/>
    <dgm:cxn modelId="{E7B9722D-E503-4585-9904-104D5E7C7327}" type="presParOf" srcId="{6B849BCC-6A7F-4BEF-A4A6-07422C56E893}" destId="{2EA4E8A9-C0C1-4D2C-A272-A5D3896E20EB}" srcOrd="2" destOrd="0" presId="urn:microsoft.com/office/officeart/2016/7/layout/VerticalDownArrowProcess"/>
    <dgm:cxn modelId="{59A27579-24FB-4874-96EF-EDD5EDB2E99E}" type="presParOf" srcId="{2EA4E8A9-C0C1-4D2C-A272-A5D3896E20EB}" destId="{0F30260D-61B3-4D03-A5C0-8CE145D82AC8}" srcOrd="0" destOrd="0" presId="urn:microsoft.com/office/officeart/2016/7/layout/VerticalDownArrowProcess"/>
    <dgm:cxn modelId="{86894C35-D96C-49B3-9ECA-6186CE12C62B}" type="presParOf" srcId="{2EA4E8A9-C0C1-4D2C-A272-A5D3896E20EB}" destId="{1BAF86BB-A52A-462E-BEA0-ECD51C49EC29}" srcOrd="1" destOrd="0" presId="urn:microsoft.com/office/officeart/2016/7/layout/VerticalDownArrowProcess"/>
    <dgm:cxn modelId="{EF8BF97F-68FD-40E5-ADD8-97CBFCD695C6}" type="presParOf" srcId="{2EA4E8A9-C0C1-4D2C-A272-A5D3896E20EB}" destId="{32F950ED-7FFA-4C3E-AB18-1E4447D4501E}" srcOrd="2" destOrd="0" presId="urn:microsoft.com/office/officeart/2016/7/layout/VerticalDownArrowProcess"/>
    <dgm:cxn modelId="{1475B2A1-B1C9-431E-928D-92784C91B1E6}" type="presParOf" srcId="{6B849BCC-6A7F-4BEF-A4A6-07422C56E893}" destId="{D7F1516E-9B0C-4A90-B206-B8D23078286D}" srcOrd="3" destOrd="0" presId="urn:microsoft.com/office/officeart/2016/7/layout/VerticalDownArrowProcess"/>
    <dgm:cxn modelId="{4F9EA67C-9C88-4F5F-BA34-5BD0FD3C8271}" type="presParOf" srcId="{6B849BCC-6A7F-4BEF-A4A6-07422C56E893}" destId="{6949C30F-CFDC-4373-AC42-2EBD9A314ACC}" srcOrd="4" destOrd="0" presId="urn:microsoft.com/office/officeart/2016/7/layout/VerticalDownArrowProcess"/>
    <dgm:cxn modelId="{F967EAFF-3F86-4C15-BD7C-5FBAE61ECF36}" type="presParOf" srcId="{6949C30F-CFDC-4373-AC42-2EBD9A314ACC}" destId="{0DCDC1EE-FEE6-4D6B-A7E6-550A84C988BF}" srcOrd="0" destOrd="0" presId="urn:microsoft.com/office/officeart/2016/7/layout/VerticalDownArrowProcess"/>
    <dgm:cxn modelId="{3FF62DA9-D892-4906-AE28-33B6C123703A}" type="presParOf" srcId="{6949C30F-CFDC-4373-AC42-2EBD9A314ACC}" destId="{7255C6F8-81A1-4442-A5BC-12DF47EF9BCD}" srcOrd="1" destOrd="0" presId="urn:microsoft.com/office/officeart/2016/7/layout/VerticalDownArrowProcess"/>
    <dgm:cxn modelId="{47CB72AF-6DBF-45D6-955E-A96D57E5971C}" type="presParOf" srcId="{6949C30F-CFDC-4373-AC42-2EBD9A314ACC}" destId="{7A7DFF7A-D057-40DF-A127-09FAF0E918BF}" srcOrd="2" destOrd="0" presId="urn:microsoft.com/office/officeart/2016/7/layout/VerticalDownArrowProcess"/>
    <dgm:cxn modelId="{E5ABC97E-3DFB-442B-A7E1-CBB2696FEF45}" type="presParOf" srcId="{6B849BCC-6A7F-4BEF-A4A6-07422C56E893}" destId="{3F5C092B-20A4-4165-BE88-04083C92F7E0}" srcOrd="5" destOrd="0" presId="urn:microsoft.com/office/officeart/2016/7/layout/VerticalDownArrowProcess"/>
    <dgm:cxn modelId="{491F8DD4-69D5-4451-B28E-A83E2FEE7FFC}" type="presParOf" srcId="{6B849BCC-6A7F-4BEF-A4A6-07422C56E893}" destId="{28CE7114-00C3-49E7-93AF-114737B1B4B8}" srcOrd="6" destOrd="0" presId="urn:microsoft.com/office/officeart/2016/7/layout/VerticalDownArrowProcess"/>
    <dgm:cxn modelId="{5A80C81A-1876-4C0C-9261-A2A7D81A0836}" type="presParOf" srcId="{28CE7114-00C3-49E7-93AF-114737B1B4B8}" destId="{F6F866BD-8883-4D17-BF71-F2177F9CC913}" srcOrd="0" destOrd="0" presId="urn:microsoft.com/office/officeart/2016/7/layout/VerticalDownArrowProcess"/>
    <dgm:cxn modelId="{B6CC042B-91BE-4DC0-A6CD-89E4B99C5E9A}" type="presParOf" srcId="{28CE7114-00C3-49E7-93AF-114737B1B4B8}" destId="{4E089C99-42AB-4AC4-89BF-A81E5ACA5C4F}" srcOrd="1" destOrd="0" presId="urn:microsoft.com/office/officeart/2016/7/layout/VerticalDownArrowProcess"/>
    <dgm:cxn modelId="{3FF61B84-AA20-4AA7-810D-02698744D425}" type="presParOf" srcId="{28CE7114-00C3-49E7-93AF-114737B1B4B8}" destId="{25399248-A3BD-4221-ABBD-4FD2E627A794}" srcOrd="2" destOrd="0" presId="urn:microsoft.com/office/officeart/2016/7/layout/VerticalDownArrowProcess"/>
    <dgm:cxn modelId="{99750459-71D3-438F-BD24-A45A19F0294D}" type="presParOf" srcId="{6B849BCC-6A7F-4BEF-A4A6-07422C56E893}" destId="{AB605F54-A46C-4690-A29B-448F9F263819}" srcOrd="7" destOrd="0" presId="urn:microsoft.com/office/officeart/2016/7/layout/VerticalDownArrowProcess"/>
    <dgm:cxn modelId="{9F69B4D5-B40A-4575-B98F-A47EE5AF4C4D}" type="presParOf" srcId="{6B849BCC-6A7F-4BEF-A4A6-07422C56E893}" destId="{C7F0C238-5B29-4297-88A9-11AD56CFF176}" srcOrd="8" destOrd="0" presId="urn:microsoft.com/office/officeart/2016/7/layout/VerticalDownArrowProcess"/>
    <dgm:cxn modelId="{D0DB30BB-4B9E-49CD-B832-D9BA36121D25}" type="presParOf" srcId="{C7F0C238-5B29-4297-88A9-11AD56CFF176}" destId="{A0862DAB-216A-410B-81BC-CD6AEDB6DEB6}" srcOrd="0" destOrd="0" presId="urn:microsoft.com/office/officeart/2016/7/layout/VerticalDownArrowProcess"/>
    <dgm:cxn modelId="{2229F0E4-D341-475E-87C1-4632F176421D}" type="presParOf" srcId="{C7F0C238-5B29-4297-88A9-11AD56CFF176}" destId="{A0A27335-77FE-4495-955E-560AB00E0B0D}" srcOrd="1" destOrd="0" presId="urn:microsoft.com/office/officeart/2016/7/layout/VerticalDownArrowProcess"/>
    <dgm:cxn modelId="{D43E93EF-8532-407D-8E7C-2B73F025C24E}" type="presParOf" srcId="{C7F0C238-5B29-4297-88A9-11AD56CFF176}" destId="{53BB6150-D3D8-4BE3-95B7-51E9B3F70AA5}" srcOrd="2" destOrd="0" presId="urn:microsoft.com/office/officeart/2016/7/layout/VerticalDownArrowProcess"/>
    <dgm:cxn modelId="{AC9995E1-5897-4E6E-B445-49A6E25DD35D}" type="presParOf" srcId="{6B849BCC-6A7F-4BEF-A4A6-07422C56E893}" destId="{26E41529-7005-403C-AB06-E45A80760D6B}" srcOrd="9" destOrd="0" presId="urn:microsoft.com/office/officeart/2016/7/layout/VerticalDownArrowProcess"/>
    <dgm:cxn modelId="{676792AE-87AB-4FB5-BEE4-1B7D44649499}" type="presParOf" srcId="{6B849BCC-6A7F-4BEF-A4A6-07422C56E893}" destId="{0007F492-830C-4A5A-B351-25CBCEDA292F}" srcOrd="10" destOrd="0" presId="urn:microsoft.com/office/officeart/2016/7/layout/VerticalDownArrowProcess"/>
    <dgm:cxn modelId="{71D68860-8DA2-43B5-B6EA-309E04A73933}" type="presParOf" srcId="{0007F492-830C-4A5A-B351-25CBCEDA292F}" destId="{DE2675E2-B313-431D-A431-44E6BA0A346B}" srcOrd="0" destOrd="0" presId="urn:microsoft.com/office/officeart/2016/7/layout/VerticalDownArrowProcess"/>
    <dgm:cxn modelId="{94A596C5-7843-464D-8ED6-6655463C2D68}" type="presParOf" srcId="{0007F492-830C-4A5A-B351-25CBCEDA292F}" destId="{3A2A0660-5964-4689-866A-3E6CF2CDAFA4}" srcOrd="1" destOrd="0" presId="urn:microsoft.com/office/officeart/2016/7/layout/VerticalDownArrowProcess"/>
    <dgm:cxn modelId="{372BB248-B751-4715-A6DF-5738515410BC}" type="presParOf" srcId="{0007F492-830C-4A5A-B351-25CBCEDA292F}" destId="{1686BCDB-3CC2-4098-8FB7-B77A23CE11F0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2F94143-ED7C-43C0-856A-CC07D3265362}" type="doc">
      <dgm:prSet loTypeId="urn:microsoft.com/office/officeart/2018/2/layout/IconVerticalSolid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D7C414-E463-43F8-8E37-348108F716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Tagging System:  Allow users to tag log entries for categorization.</a:t>
          </a:r>
        </a:p>
      </dgm:t>
    </dgm:pt>
    <dgm:pt modelId="{39722BD9-3536-435E-ABC9-FB0CE7AA27EB}" type="parTrans" cxnId="{37F04AC5-BA26-4F5C-BCD1-758774167935}">
      <dgm:prSet/>
      <dgm:spPr/>
      <dgm:t>
        <a:bodyPr/>
        <a:lstStyle/>
        <a:p>
          <a:endParaRPr lang="en-US"/>
        </a:p>
      </dgm:t>
    </dgm:pt>
    <dgm:pt modelId="{D0B3A575-A666-43D3-B975-CE3EA0BB2233}" type="sibTrans" cxnId="{37F04AC5-BA26-4F5C-BCD1-758774167935}">
      <dgm:prSet/>
      <dgm:spPr/>
      <dgm:t>
        <a:bodyPr/>
        <a:lstStyle/>
        <a:p>
          <a:endParaRPr lang="en-US"/>
        </a:p>
      </dgm:t>
    </dgm:pt>
    <dgm:pt modelId="{4CD11270-121A-4303-B41F-EA940F355D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Auto-Triage Suggestions:  Use simple heuristics or ML to suggest likely causes or group similar issues.</a:t>
          </a:r>
        </a:p>
      </dgm:t>
    </dgm:pt>
    <dgm:pt modelId="{AEEA1234-FA11-4D50-A166-731730966F44}" type="parTrans" cxnId="{11A38E45-CE65-4AEC-8AB2-F79B6E3BC882}">
      <dgm:prSet/>
      <dgm:spPr/>
      <dgm:t>
        <a:bodyPr/>
        <a:lstStyle/>
        <a:p>
          <a:endParaRPr lang="en-US"/>
        </a:p>
      </dgm:t>
    </dgm:pt>
    <dgm:pt modelId="{B03D58D3-A860-40C9-A769-6D608A276B0E}" type="sibTrans" cxnId="{11A38E45-CE65-4AEC-8AB2-F79B6E3BC882}">
      <dgm:prSet/>
      <dgm:spPr/>
      <dgm:t>
        <a:bodyPr/>
        <a:lstStyle/>
        <a:p>
          <a:endParaRPr lang="en-US"/>
        </a:p>
      </dgm:t>
    </dgm:pt>
    <dgm:pt modelId="{E4B905C1-1D6B-4EA2-AF93-2ECF7CE2B1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Hooks: Allow integration with bug tracking tools (e.g., JIRA) or CI/CD pipelines.</a:t>
          </a:r>
        </a:p>
      </dgm:t>
    </dgm:pt>
    <dgm:pt modelId="{8A02A7D0-8235-4A23-BABC-F31186ADAFBE}" type="parTrans" cxnId="{F04E38BD-1C88-4CC8-8ABE-EFE7BF34F276}">
      <dgm:prSet/>
      <dgm:spPr/>
      <dgm:t>
        <a:bodyPr/>
        <a:lstStyle/>
        <a:p>
          <a:endParaRPr lang="en-US"/>
        </a:p>
      </dgm:t>
    </dgm:pt>
    <dgm:pt modelId="{C9B8578F-E843-47BF-AF34-B94AC6EAA960}" type="sibTrans" cxnId="{F04E38BD-1C88-4CC8-8ABE-EFE7BF34F276}">
      <dgm:prSet/>
      <dgm:spPr/>
      <dgm:t>
        <a:bodyPr/>
        <a:lstStyle/>
        <a:p>
          <a:endParaRPr lang="en-US"/>
        </a:p>
      </dgm:t>
    </dgm:pt>
    <dgm:pt modelId="{B3FD0BF5-D23A-4685-A878-D3C66E2D28C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Command Line Interface (CLI): For users who prefer scripting or automation.</a:t>
          </a:r>
        </a:p>
      </dgm:t>
    </dgm:pt>
    <dgm:pt modelId="{07787FAD-2FAF-4543-B688-3EED6FD9F4C1}" type="parTrans" cxnId="{5F7600C3-FA85-412D-B0BE-848F02E88E3B}">
      <dgm:prSet/>
      <dgm:spPr/>
      <dgm:t>
        <a:bodyPr/>
        <a:lstStyle/>
        <a:p>
          <a:endParaRPr lang="en-US"/>
        </a:p>
      </dgm:t>
    </dgm:pt>
    <dgm:pt modelId="{94646445-5B40-4264-ABCD-AF25FB30D9C3}" type="sibTrans" cxnId="{5F7600C3-FA85-412D-B0BE-848F02E88E3B}">
      <dgm:prSet/>
      <dgm:spPr/>
      <dgm:t>
        <a:bodyPr/>
        <a:lstStyle/>
        <a:p>
          <a:endParaRPr lang="en-US"/>
        </a:p>
      </dgm:t>
    </dgm:pt>
    <dgm:pt modelId="{D891B563-8DAF-42DD-932D-46045D817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Comments: When adding comments, apply them to all rows with the same message.</a:t>
          </a:r>
          <a:endParaRPr lang="en-US" dirty="0"/>
        </a:p>
      </dgm:t>
    </dgm:pt>
    <dgm:pt modelId="{3F45F661-BF96-4689-81F3-E5C1A6FDD9C2}" type="parTrans" cxnId="{15205DF9-29BF-48B5-BB89-62CA8C071AE0}">
      <dgm:prSet/>
      <dgm:spPr/>
      <dgm:t>
        <a:bodyPr/>
        <a:lstStyle/>
        <a:p>
          <a:endParaRPr lang="en-US"/>
        </a:p>
      </dgm:t>
    </dgm:pt>
    <dgm:pt modelId="{10405BEB-D2E6-4EFC-9374-24572B1A7D2E}" type="sibTrans" cxnId="{15205DF9-29BF-48B5-BB89-62CA8C071AE0}">
      <dgm:prSet/>
      <dgm:spPr/>
      <dgm:t>
        <a:bodyPr/>
        <a:lstStyle/>
        <a:p>
          <a:endParaRPr lang="en-US"/>
        </a:p>
      </dgm:t>
    </dgm:pt>
    <dgm:pt modelId="{54A23766-93E3-4D35-A863-CB17CEF10B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dirty="0"/>
            <a:t>Your feedback and suggestions for improvement are most welcome.</a:t>
          </a:r>
        </a:p>
      </dgm:t>
    </dgm:pt>
    <dgm:pt modelId="{B4C63E8D-A355-4343-B102-F057C5E950A5}" type="parTrans" cxnId="{5A9A7B6E-D978-4ED3-AC51-B67A899E32AE}">
      <dgm:prSet/>
      <dgm:spPr/>
      <dgm:t>
        <a:bodyPr/>
        <a:lstStyle/>
        <a:p>
          <a:endParaRPr lang="en-US"/>
        </a:p>
      </dgm:t>
    </dgm:pt>
    <dgm:pt modelId="{1FD9E00C-C997-4DE6-AADD-3DFD30F74DC1}" type="sibTrans" cxnId="{5A9A7B6E-D978-4ED3-AC51-B67A899E32AE}">
      <dgm:prSet/>
      <dgm:spPr/>
      <dgm:t>
        <a:bodyPr/>
        <a:lstStyle/>
        <a:p>
          <a:endParaRPr lang="en-US"/>
        </a:p>
      </dgm:t>
    </dgm:pt>
    <dgm:pt modelId="{6A261F3E-A770-4009-8582-41BB41DDBCE2}" type="pres">
      <dgm:prSet presAssocID="{B2F94143-ED7C-43C0-856A-CC07D3265362}" presName="root" presStyleCnt="0">
        <dgm:presLayoutVars>
          <dgm:dir/>
          <dgm:resizeHandles val="exact"/>
        </dgm:presLayoutVars>
      </dgm:prSet>
      <dgm:spPr/>
    </dgm:pt>
    <dgm:pt modelId="{A40C383A-080C-4BF2-A741-F19C83C8F18F}" type="pres">
      <dgm:prSet presAssocID="{78D7C414-E463-43F8-8E37-348108F716B4}" presName="compNode" presStyleCnt="0"/>
      <dgm:spPr/>
    </dgm:pt>
    <dgm:pt modelId="{921305A7-A74A-46B3-A069-B240A12B3F32}" type="pres">
      <dgm:prSet presAssocID="{78D7C414-E463-43F8-8E37-348108F716B4}" presName="bgRect" presStyleLbl="bgShp" presStyleIdx="0" presStyleCnt="6"/>
      <dgm:spPr/>
    </dgm:pt>
    <dgm:pt modelId="{D18962F5-BDFD-4007-AB07-13CDD15992FB}" type="pres">
      <dgm:prSet presAssocID="{78D7C414-E463-43F8-8E37-348108F716B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666C9E6-DE5E-42D6-8D22-6BD608975273}" type="pres">
      <dgm:prSet presAssocID="{78D7C414-E463-43F8-8E37-348108F716B4}" presName="spaceRect" presStyleCnt="0"/>
      <dgm:spPr/>
    </dgm:pt>
    <dgm:pt modelId="{BE117F84-2FFE-4D72-BDB5-D4E7458B1F57}" type="pres">
      <dgm:prSet presAssocID="{78D7C414-E463-43F8-8E37-348108F716B4}" presName="parTx" presStyleLbl="revTx" presStyleIdx="0" presStyleCnt="6">
        <dgm:presLayoutVars>
          <dgm:chMax val="0"/>
          <dgm:chPref val="0"/>
        </dgm:presLayoutVars>
      </dgm:prSet>
      <dgm:spPr/>
    </dgm:pt>
    <dgm:pt modelId="{A5487A8F-57C2-44C9-B854-EC8968174058}" type="pres">
      <dgm:prSet presAssocID="{D0B3A575-A666-43D3-B975-CE3EA0BB2233}" presName="sibTrans" presStyleCnt="0"/>
      <dgm:spPr/>
    </dgm:pt>
    <dgm:pt modelId="{1360F3BF-7FEC-4492-B67D-6983BC14616B}" type="pres">
      <dgm:prSet presAssocID="{D891B563-8DAF-42DD-932D-46045D817D7B}" presName="compNode" presStyleCnt="0"/>
      <dgm:spPr/>
    </dgm:pt>
    <dgm:pt modelId="{B6E56C17-BD75-4DA4-886B-3EFC5489885C}" type="pres">
      <dgm:prSet presAssocID="{D891B563-8DAF-42DD-932D-46045D817D7B}" presName="bgRect" presStyleLbl="bgShp" presStyleIdx="1" presStyleCnt="6"/>
      <dgm:spPr/>
    </dgm:pt>
    <dgm:pt modelId="{C2E549DC-5065-496B-9668-37E194A6A27B}" type="pres">
      <dgm:prSet presAssocID="{D891B563-8DAF-42DD-932D-46045D817D7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ment Add with solid fill"/>
        </a:ext>
      </dgm:extLst>
    </dgm:pt>
    <dgm:pt modelId="{51CBBE84-9387-4434-8D0F-2E865821FDEB}" type="pres">
      <dgm:prSet presAssocID="{D891B563-8DAF-42DD-932D-46045D817D7B}" presName="spaceRect" presStyleCnt="0"/>
      <dgm:spPr/>
    </dgm:pt>
    <dgm:pt modelId="{31A0B360-0CE4-46A7-822D-C3E8852826C8}" type="pres">
      <dgm:prSet presAssocID="{D891B563-8DAF-42DD-932D-46045D817D7B}" presName="parTx" presStyleLbl="revTx" presStyleIdx="1" presStyleCnt="6">
        <dgm:presLayoutVars>
          <dgm:chMax val="0"/>
          <dgm:chPref val="0"/>
        </dgm:presLayoutVars>
      </dgm:prSet>
      <dgm:spPr/>
    </dgm:pt>
    <dgm:pt modelId="{8BA61300-558E-4E40-A351-1CCA8C0F077A}" type="pres">
      <dgm:prSet presAssocID="{10405BEB-D2E6-4EFC-9374-24572B1A7D2E}" presName="sibTrans" presStyleCnt="0"/>
      <dgm:spPr/>
    </dgm:pt>
    <dgm:pt modelId="{8E90EF9D-F42C-4415-8F4C-3E7DA3B7FABD}" type="pres">
      <dgm:prSet presAssocID="{4CD11270-121A-4303-B41F-EA940F355DBA}" presName="compNode" presStyleCnt="0"/>
      <dgm:spPr/>
    </dgm:pt>
    <dgm:pt modelId="{A1B845B4-54FD-46B7-A8E1-7DC2324666DD}" type="pres">
      <dgm:prSet presAssocID="{4CD11270-121A-4303-B41F-EA940F355DBA}" presName="bgRect" presStyleLbl="bgShp" presStyleIdx="2" presStyleCnt="6"/>
      <dgm:spPr/>
    </dgm:pt>
    <dgm:pt modelId="{0F6E5298-6C27-4814-96C1-A394F017DCFB}" type="pres">
      <dgm:prSet presAssocID="{4CD11270-121A-4303-B41F-EA940F355DB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4F725FA-B3A6-417A-83FC-7649CC55BE8F}" type="pres">
      <dgm:prSet presAssocID="{4CD11270-121A-4303-B41F-EA940F355DBA}" presName="spaceRect" presStyleCnt="0"/>
      <dgm:spPr/>
    </dgm:pt>
    <dgm:pt modelId="{2BD89057-39DC-43AE-B6DA-364ABB3A46CF}" type="pres">
      <dgm:prSet presAssocID="{4CD11270-121A-4303-B41F-EA940F355DBA}" presName="parTx" presStyleLbl="revTx" presStyleIdx="2" presStyleCnt="6">
        <dgm:presLayoutVars>
          <dgm:chMax val="0"/>
          <dgm:chPref val="0"/>
        </dgm:presLayoutVars>
      </dgm:prSet>
      <dgm:spPr/>
    </dgm:pt>
    <dgm:pt modelId="{B6C05864-0A72-454E-A2AC-C819562C39CA}" type="pres">
      <dgm:prSet presAssocID="{B03D58D3-A860-40C9-A769-6D608A276B0E}" presName="sibTrans" presStyleCnt="0"/>
      <dgm:spPr/>
    </dgm:pt>
    <dgm:pt modelId="{05A2D4BB-0F78-43BD-A9AA-43D09499ACC7}" type="pres">
      <dgm:prSet presAssocID="{E4B905C1-1D6B-4EA2-AF93-2ECF7CE2B111}" presName="compNode" presStyleCnt="0"/>
      <dgm:spPr/>
    </dgm:pt>
    <dgm:pt modelId="{07F7E96F-2AFC-4183-9122-DF790EE42A02}" type="pres">
      <dgm:prSet presAssocID="{E4B905C1-1D6B-4EA2-AF93-2ECF7CE2B111}" presName="bgRect" presStyleLbl="bgShp" presStyleIdx="3" presStyleCnt="6"/>
      <dgm:spPr/>
    </dgm:pt>
    <dgm:pt modelId="{53224711-3CD3-4C88-9402-889E73FD5700}" type="pres">
      <dgm:prSet presAssocID="{E4B905C1-1D6B-4EA2-AF93-2ECF7CE2B11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E4788E6-7872-4A5C-A754-58087412A221}" type="pres">
      <dgm:prSet presAssocID="{E4B905C1-1D6B-4EA2-AF93-2ECF7CE2B111}" presName="spaceRect" presStyleCnt="0"/>
      <dgm:spPr/>
    </dgm:pt>
    <dgm:pt modelId="{0540DAFD-9586-4106-A230-CF757151C8E4}" type="pres">
      <dgm:prSet presAssocID="{E4B905C1-1D6B-4EA2-AF93-2ECF7CE2B111}" presName="parTx" presStyleLbl="revTx" presStyleIdx="3" presStyleCnt="6">
        <dgm:presLayoutVars>
          <dgm:chMax val="0"/>
          <dgm:chPref val="0"/>
        </dgm:presLayoutVars>
      </dgm:prSet>
      <dgm:spPr/>
    </dgm:pt>
    <dgm:pt modelId="{2F8C61AE-C875-44E1-9954-0862ADFBE1C5}" type="pres">
      <dgm:prSet presAssocID="{C9B8578F-E843-47BF-AF34-B94AC6EAA960}" presName="sibTrans" presStyleCnt="0"/>
      <dgm:spPr/>
    </dgm:pt>
    <dgm:pt modelId="{AFACD8AA-96CE-4364-A8CE-864F1EC90587}" type="pres">
      <dgm:prSet presAssocID="{B3FD0BF5-D23A-4685-A878-D3C66E2D28C2}" presName="compNode" presStyleCnt="0"/>
      <dgm:spPr/>
    </dgm:pt>
    <dgm:pt modelId="{4EA7098B-32D4-426B-B74F-DD4BF08AEA64}" type="pres">
      <dgm:prSet presAssocID="{B3FD0BF5-D23A-4685-A878-D3C66E2D28C2}" presName="bgRect" presStyleLbl="bgShp" presStyleIdx="4" presStyleCnt="6"/>
      <dgm:spPr/>
    </dgm:pt>
    <dgm:pt modelId="{BE7D6806-32EF-4D6E-9150-7DC31DB2E0C9}" type="pres">
      <dgm:prSet presAssocID="{B3FD0BF5-D23A-4685-A878-D3C66E2D28C2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219A46A-E304-4685-AFEF-C12C6D266993}" type="pres">
      <dgm:prSet presAssocID="{B3FD0BF5-D23A-4685-A878-D3C66E2D28C2}" presName="spaceRect" presStyleCnt="0"/>
      <dgm:spPr/>
    </dgm:pt>
    <dgm:pt modelId="{A74E72E1-7901-407E-AFEA-8613DCF036A3}" type="pres">
      <dgm:prSet presAssocID="{B3FD0BF5-D23A-4685-A878-D3C66E2D28C2}" presName="parTx" presStyleLbl="revTx" presStyleIdx="4" presStyleCnt="6">
        <dgm:presLayoutVars>
          <dgm:chMax val="0"/>
          <dgm:chPref val="0"/>
        </dgm:presLayoutVars>
      </dgm:prSet>
      <dgm:spPr/>
    </dgm:pt>
    <dgm:pt modelId="{BC8D8CAE-B6CD-4600-8AB6-FCCD5787189E}" type="pres">
      <dgm:prSet presAssocID="{94646445-5B40-4264-ABCD-AF25FB30D9C3}" presName="sibTrans" presStyleCnt="0"/>
      <dgm:spPr/>
    </dgm:pt>
    <dgm:pt modelId="{B04E3927-66E0-4C2E-9E2B-36535365804D}" type="pres">
      <dgm:prSet presAssocID="{54A23766-93E3-4D35-A863-CB17CEF10B41}" presName="compNode" presStyleCnt="0"/>
      <dgm:spPr/>
    </dgm:pt>
    <dgm:pt modelId="{D9732704-EAA7-4F12-A062-E35A8C736E2C}" type="pres">
      <dgm:prSet presAssocID="{54A23766-93E3-4D35-A863-CB17CEF10B41}" presName="bgRect" presStyleLbl="bgShp" presStyleIdx="5" presStyleCnt="6"/>
      <dgm:spPr/>
    </dgm:pt>
    <dgm:pt modelId="{AF96C092-B730-4A8F-8542-DB50595238A4}" type="pres">
      <dgm:prSet presAssocID="{54A23766-93E3-4D35-A863-CB17CEF10B41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 and pencil with solid fill"/>
        </a:ext>
      </dgm:extLst>
    </dgm:pt>
    <dgm:pt modelId="{4DAF5699-9B62-4A3F-AD55-0463BE98FDFE}" type="pres">
      <dgm:prSet presAssocID="{54A23766-93E3-4D35-A863-CB17CEF10B41}" presName="spaceRect" presStyleCnt="0"/>
      <dgm:spPr/>
    </dgm:pt>
    <dgm:pt modelId="{856FF530-4F46-42BC-82C8-D07BF5D1E229}" type="pres">
      <dgm:prSet presAssocID="{54A23766-93E3-4D35-A863-CB17CEF10B41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52ACE43-D68F-4529-BBB8-35C417075393}" type="presOf" srcId="{B3FD0BF5-D23A-4685-A878-D3C66E2D28C2}" destId="{A74E72E1-7901-407E-AFEA-8613DCF036A3}" srcOrd="0" destOrd="0" presId="urn:microsoft.com/office/officeart/2018/2/layout/IconVerticalSolidList"/>
    <dgm:cxn modelId="{11A38E45-CE65-4AEC-8AB2-F79B6E3BC882}" srcId="{B2F94143-ED7C-43C0-856A-CC07D3265362}" destId="{4CD11270-121A-4303-B41F-EA940F355DBA}" srcOrd="2" destOrd="0" parTransId="{AEEA1234-FA11-4D50-A166-731730966F44}" sibTransId="{B03D58D3-A860-40C9-A769-6D608A276B0E}"/>
    <dgm:cxn modelId="{FFC7D54A-C3D9-4E20-A70F-09C2389F26E1}" type="presOf" srcId="{E4B905C1-1D6B-4EA2-AF93-2ECF7CE2B111}" destId="{0540DAFD-9586-4106-A230-CF757151C8E4}" srcOrd="0" destOrd="0" presId="urn:microsoft.com/office/officeart/2018/2/layout/IconVerticalSolidList"/>
    <dgm:cxn modelId="{5A9A7B6E-D978-4ED3-AC51-B67A899E32AE}" srcId="{B2F94143-ED7C-43C0-856A-CC07D3265362}" destId="{54A23766-93E3-4D35-A863-CB17CEF10B41}" srcOrd="5" destOrd="0" parTransId="{B4C63E8D-A355-4343-B102-F057C5E950A5}" sibTransId="{1FD9E00C-C997-4DE6-AADD-3DFD30F74DC1}"/>
    <dgm:cxn modelId="{B173947C-7C11-470F-B39A-04EEC9E588BC}" type="presOf" srcId="{B2F94143-ED7C-43C0-856A-CC07D3265362}" destId="{6A261F3E-A770-4009-8582-41BB41DDBCE2}" srcOrd="0" destOrd="0" presId="urn:microsoft.com/office/officeart/2018/2/layout/IconVerticalSolidList"/>
    <dgm:cxn modelId="{DCCEC791-DA6E-41C1-AC49-4DF5A84B3393}" type="presOf" srcId="{4CD11270-121A-4303-B41F-EA940F355DBA}" destId="{2BD89057-39DC-43AE-B6DA-364ABB3A46CF}" srcOrd="0" destOrd="0" presId="urn:microsoft.com/office/officeart/2018/2/layout/IconVerticalSolidList"/>
    <dgm:cxn modelId="{F04E38BD-1C88-4CC8-8ABE-EFE7BF34F276}" srcId="{B2F94143-ED7C-43C0-856A-CC07D3265362}" destId="{E4B905C1-1D6B-4EA2-AF93-2ECF7CE2B111}" srcOrd="3" destOrd="0" parTransId="{8A02A7D0-8235-4A23-BABC-F31186ADAFBE}" sibTransId="{C9B8578F-E843-47BF-AF34-B94AC6EAA960}"/>
    <dgm:cxn modelId="{5F7600C3-FA85-412D-B0BE-848F02E88E3B}" srcId="{B2F94143-ED7C-43C0-856A-CC07D3265362}" destId="{B3FD0BF5-D23A-4685-A878-D3C66E2D28C2}" srcOrd="4" destOrd="0" parTransId="{07787FAD-2FAF-4543-B688-3EED6FD9F4C1}" sibTransId="{94646445-5B40-4264-ABCD-AF25FB30D9C3}"/>
    <dgm:cxn modelId="{37F04AC5-BA26-4F5C-BCD1-758774167935}" srcId="{B2F94143-ED7C-43C0-856A-CC07D3265362}" destId="{78D7C414-E463-43F8-8E37-348108F716B4}" srcOrd="0" destOrd="0" parTransId="{39722BD9-3536-435E-ABC9-FB0CE7AA27EB}" sibTransId="{D0B3A575-A666-43D3-B975-CE3EA0BB2233}"/>
    <dgm:cxn modelId="{74E39DD0-7318-43E3-B319-8C069DA42019}" type="presOf" srcId="{54A23766-93E3-4D35-A863-CB17CEF10B41}" destId="{856FF530-4F46-42BC-82C8-D07BF5D1E229}" srcOrd="0" destOrd="0" presId="urn:microsoft.com/office/officeart/2018/2/layout/IconVerticalSolidList"/>
    <dgm:cxn modelId="{048DCFD1-0754-408C-AEC9-E6264E923B85}" type="presOf" srcId="{D891B563-8DAF-42DD-932D-46045D817D7B}" destId="{31A0B360-0CE4-46A7-822D-C3E8852826C8}" srcOrd="0" destOrd="0" presId="urn:microsoft.com/office/officeart/2018/2/layout/IconVerticalSolidList"/>
    <dgm:cxn modelId="{5A6980E2-0FFD-4821-B55F-2A08A5FB2BFE}" type="presOf" srcId="{78D7C414-E463-43F8-8E37-348108F716B4}" destId="{BE117F84-2FFE-4D72-BDB5-D4E7458B1F57}" srcOrd="0" destOrd="0" presId="urn:microsoft.com/office/officeart/2018/2/layout/IconVerticalSolidList"/>
    <dgm:cxn modelId="{15205DF9-29BF-48B5-BB89-62CA8C071AE0}" srcId="{B2F94143-ED7C-43C0-856A-CC07D3265362}" destId="{D891B563-8DAF-42DD-932D-46045D817D7B}" srcOrd="1" destOrd="0" parTransId="{3F45F661-BF96-4689-81F3-E5C1A6FDD9C2}" sibTransId="{10405BEB-D2E6-4EFC-9374-24572B1A7D2E}"/>
    <dgm:cxn modelId="{E688F4A5-392B-4C8D-87BF-6E9D32D480FF}" type="presParOf" srcId="{6A261F3E-A770-4009-8582-41BB41DDBCE2}" destId="{A40C383A-080C-4BF2-A741-F19C83C8F18F}" srcOrd="0" destOrd="0" presId="urn:microsoft.com/office/officeart/2018/2/layout/IconVerticalSolidList"/>
    <dgm:cxn modelId="{871E1CBE-A8D4-4789-A763-B6BF43F818B3}" type="presParOf" srcId="{A40C383A-080C-4BF2-A741-F19C83C8F18F}" destId="{921305A7-A74A-46B3-A069-B240A12B3F32}" srcOrd="0" destOrd="0" presId="urn:microsoft.com/office/officeart/2018/2/layout/IconVerticalSolidList"/>
    <dgm:cxn modelId="{DBD5A573-8ECC-4B10-8465-58187501C27E}" type="presParOf" srcId="{A40C383A-080C-4BF2-A741-F19C83C8F18F}" destId="{D18962F5-BDFD-4007-AB07-13CDD15992FB}" srcOrd="1" destOrd="0" presId="urn:microsoft.com/office/officeart/2018/2/layout/IconVerticalSolidList"/>
    <dgm:cxn modelId="{8C60DE07-D8A9-4F37-A543-A83B52F587E3}" type="presParOf" srcId="{A40C383A-080C-4BF2-A741-F19C83C8F18F}" destId="{8666C9E6-DE5E-42D6-8D22-6BD608975273}" srcOrd="2" destOrd="0" presId="urn:microsoft.com/office/officeart/2018/2/layout/IconVerticalSolidList"/>
    <dgm:cxn modelId="{963A87EA-255C-47A0-8B9B-06D4FBB1DF88}" type="presParOf" srcId="{A40C383A-080C-4BF2-A741-F19C83C8F18F}" destId="{BE117F84-2FFE-4D72-BDB5-D4E7458B1F57}" srcOrd="3" destOrd="0" presId="urn:microsoft.com/office/officeart/2018/2/layout/IconVerticalSolidList"/>
    <dgm:cxn modelId="{4A1B6DBD-1018-4269-8EC3-17C961A43332}" type="presParOf" srcId="{6A261F3E-A770-4009-8582-41BB41DDBCE2}" destId="{A5487A8F-57C2-44C9-B854-EC8968174058}" srcOrd="1" destOrd="0" presId="urn:microsoft.com/office/officeart/2018/2/layout/IconVerticalSolidList"/>
    <dgm:cxn modelId="{785ACCAA-3080-4B0B-8CB9-C354AFE5DA16}" type="presParOf" srcId="{6A261F3E-A770-4009-8582-41BB41DDBCE2}" destId="{1360F3BF-7FEC-4492-B67D-6983BC14616B}" srcOrd="2" destOrd="0" presId="urn:microsoft.com/office/officeart/2018/2/layout/IconVerticalSolidList"/>
    <dgm:cxn modelId="{FC4580FF-B3E7-40E8-8D3D-8A4FF13EDFCA}" type="presParOf" srcId="{1360F3BF-7FEC-4492-B67D-6983BC14616B}" destId="{B6E56C17-BD75-4DA4-886B-3EFC5489885C}" srcOrd="0" destOrd="0" presId="urn:microsoft.com/office/officeart/2018/2/layout/IconVerticalSolidList"/>
    <dgm:cxn modelId="{B179E093-E439-48A2-882C-F9D8D7C90BD0}" type="presParOf" srcId="{1360F3BF-7FEC-4492-B67D-6983BC14616B}" destId="{C2E549DC-5065-496B-9668-37E194A6A27B}" srcOrd="1" destOrd="0" presId="urn:microsoft.com/office/officeart/2018/2/layout/IconVerticalSolidList"/>
    <dgm:cxn modelId="{9F3FB54B-C4AD-4436-8FF4-0B890C4F097D}" type="presParOf" srcId="{1360F3BF-7FEC-4492-B67D-6983BC14616B}" destId="{51CBBE84-9387-4434-8D0F-2E865821FDEB}" srcOrd="2" destOrd="0" presId="urn:microsoft.com/office/officeart/2018/2/layout/IconVerticalSolidList"/>
    <dgm:cxn modelId="{79E9E573-F365-4C96-B382-CF33027A4FE9}" type="presParOf" srcId="{1360F3BF-7FEC-4492-B67D-6983BC14616B}" destId="{31A0B360-0CE4-46A7-822D-C3E8852826C8}" srcOrd="3" destOrd="0" presId="urn:microsoft.com/office/officeart/2018/2/layout/IconVerticalSolidList"/>
    <dgm:cxn modelId="{F1671179-B8A9-4B7C-B09C-29235FADD7AD}" type="presParOf" srcId="{6A261F3E-A770-4009-8582-41BB41DDBCE2}" destId="{8BA61300-558E-4E40-A351-1CCA8C0F077A}" srcOrd="3" destOrd="0" presId="urn:microsoft.com/office/officeart/2018/2/layout/IconVerticalSolidList"/>
    <dgm:cxn modelId="{7A7247C7-3E5D-4BF1-91E8-8581BF42C45E}" type="presParOf" srcId="{6A261F3E-A770-4009-8582-41BB41DDBCE2}" destId="{8E90EF9D-F42C-4415-8F4C-3E7DA3B7FABD}" srcOrd="4" destOrd="0" presId="urn:microsoft.com/office/officeart/2018/2/layout/IconVerticalSolidList"/>
    <dgm:cxn modelId="{2B626D93-163F-4DAD-B9F4-2B2C49E45E0B}" type="presParOf" srcId="{8E90EF9D-F42C-4415-8F4C-3E7DA3B7FABD}" destId="{A1B845B4-54FD-46B7-A8E1-7DC2324666DD}" srcOrd="0" destOrd="0" presId="urn:microsoft.com/office/officeart/2018/2/layout/IconVerticalSolidList"/>
    <dgm:cxn modelId="{F121C3C1-A46E-4DF2-9518-6CD3DA134FE8}" type="presParOf" srcId="{8E90EF9D-F42C-4415-8F4C-3E7DA3B7FABD}" destId="{0F6E5298-6C27-4814-96C1-A394F017DCFB}" srcOrd="1" destOrd="0" presId="urn:microsoft.com/office/officeart/2018/2/layout/IconVerticalSolidList"/>
    <dgm:cxn modelId="{46AC88CD-7152-4B2D-8AD6-137CF5AC451C}" type="presParOf" srcId="{8E90EF9D-F42C-4415-8F4C-3E7DA3B7FABD}" destId="{44F725FA-B3A6-417A-83FC-7649CC55BE8F}" srcOrd="2" destOrd="0" presId="urn:microsoft.com/office/officeart/2018/2/layout/IconVerticalSolidList"/>
    <dgm:cxn modelId="{F38F734A-87B0-4603-B658-9C701AFFF9C5}" type="presParOf" srcId="{8E90EF9D-F42C-4415-8F4C-3E7DA3B7FABD}" destId="{2BD89057-39DC-43AE-B6DA-364ABB3A46CF}" srcOrd="3" destOrd="0" presId="urn:microsoft.com/office/officeart/2018/2/layout/IconVerticalSolidList"/>
    <dgm:cxn modelId="{0C57368B-E676-4577-A240-4AA07669454C}" type="presParOf" srcId="{6A261F3E-A770-4009-8582-41BB41DDBCE2}" destId="{B6C05864-0A72-454E-A2AC-C819562C39CA}" srcOrd="5" destOrd="0" presId="urn:microsoft.com/office/officeart/2018/2/layout/IconVerticalSolidList"/>
    <dgm:cxn modelId="{D40F5888-2AC2-4454-9C54-F014EE104878}" type="presParOf" srcId="{6A261F3E-A770-4009-8582-41BB41DDBCE2}" destId="{05A2D4BB-0F78-43BD-A9AA-43D09499ACC7}" srcOrd="6" destOrd="0" presId="urn:microsoft.com/office/officeart/2018/2/layout/IconVerticalSolidList"/>
    <dgm:cxn modelId="{06545892-5DC9-428A-97BA-90D3383668B5}" type="presParOf" srcId="{05A2D4BB-0F78-43BD-A9AA-43D09499ACC7}" destId="{07F7E96F-2AFC-4183-9122-DF790EE42A02}" srcOrd="0" destOrd="0" presId="urn:microsoft.com/office/officeart/2018/2/layout/IconVerticalSolidList"/>
    <dgm:cxn modelId="{63B408AB-1060-447C-B91F-6371582D298E}" type="presParOf" srcId="{05A2D4BB-0F78-43BD-A9AA-43D09499ACC7}" destId="{53224711-3CD3-4C88-9402-889E73FD5700}" srcOrd="1" destOrd="0" presId="urn:microsoft.com/office/officeart/2018/2/layout/IconVerticalSolidList"/>
    <dgm:cxn modelId="{5F847571-693F-4CCC-B586-AA87EFFAEE22}" type="presParOf" srcId="{05A2D4BB-0F78-43BD-A9AA-43D09499ACC7}" destId="{6E4788E6-7872-4A5C-A754-58087412A221}" srcOrd="2" destOrd="0" presId="urn:microsoft.com/office/officeart/2018/2/layout/IconVerticalSolidList"/>
    <dgm:cxn modelId="{4A971B3D-EAB2-424A-9171-917ABC505C2C}" type="presParOf" srcId="{05A2D4BB-0F78-43BD-A9AA-43D09499ACC7}" destId="{0540DAFD-9586-4106-A230-CF757151C8E4}" srcOrd="3" destOrd="0" presId="urn:microsoft.com/office/officeart/2018/2/layout/IconVerticalSolidList"/>
    <dgm:cxn modelId="{1480A24A-B63F-4002-987F-FBAB8D315C73}" type="presParOf" srcId="{6A261F3E-A770-4009-8582-41BB41DDBCE2}" destId="{2F8C61AE-C875-44E1-9954-0862ADFBE1C5}" srcOrd="7" destOrd="0" presId="urn:microsoft.com/office/officeart/2018/2/layout/IconVerticalSolidList"/>
    <dgm:cxn modelId="{8685D58F-2A7B-43E2-A78F-42C6F5A03741}" type="presParOf" srcId="{6A261F3E-A770-4009-8582-41BB41DDBCE2}" destId="{AFACD8AA-96CE-4364-A8CE-864F1EC90587}" srcOrd="8" destOrd="0" presId="urn:microsoft.com/office/officeart/2018/2/layout/IconVerticalSolidList"/>
    <dgm:cxn modelId="{883EFE48-AC6D-40A3-B998-AAE8482B4FD8}" type="presParOf" srcId="{AFACD8AA-96CE-4364-A8CE-864F1EC90587}" destId="{4EA7098B-32D4-426B-B74F-DD4BF08AEA64}" srcOrd="0" destOrd="0" presId="urn:microsoft.com/office/officeart/2018/2/layout/IconVerticalSolidList"/>
    <dgm:cxn modelId="{AFC1ECEE-CB88-4C7A-BFF6-7AC7ACB37D89}" type="presParOf" srcId="{AFACD8AA-96CE-4364-A8CE-864F1EC90587}" destId="{BE7D6806-32EF-4D6E-9150-7DC31DB2E0C9}" srcOrd="1" destOrd="0" presId="urn:microsoft.com/office/officeart/2018/2/layout/IconVerticalSolidList"/>
    <dgm:cxn modelId="{C4A5FAC8-9FB1-4DDA-80B2-CDA914DCFF9E}" type="presParOf" srcId="{AFACD8AA-96CE-4364-A8CE-864F1EC90587}" destId="{5219A46A-E304-4685-AFEF-C12C6D266993}" srcOrd="2" destOrd="0" presId="urn:microsoft.com/office/officeart/2018/2/layout/IconVerticalSolidList"/>
    <dgm:cxn modelId="{4D71BC68-CDF6-4C62-81D1-EA2C6937DB8A}" type="presParOf" srcId="{AFACD8AA-96CE-4364-A8CE-864F1EC90587}" destId="{A74E72E1-7901-407E-AFEA-8613DCF036A3}" srcOrd="3" destOrd="0" presId="urn:microsoft.com/office/officeart/2018/2/layout/IconVerticalSolidList"/>
    <dgm:cxn modelId="{5C91DF66-9983-41DB-B2C4-22C49C7F0999}" type="presParOf" srcId="{6A261F3E-A770-4009-8582-41BB41DDBCE2}" destId="{BC8D8CAE-B6CD-4600-8AB6-FCCD5787189E}" srcOrd="9" destOrd="0" presId="urn:microsoft.com/office/officeart/2018/2/layout/IconVerticalSolidList"/>
    <dgm:cxn modelId="{81DE607A-9ED1-457F-9A55-D7417FFCB2D7}" type="presParOf" srcId="{6A261F3E-A770-4009-8582-41BB41DDBCE2}" destId="{B04E3927-66E0-4C2E-9E2B-36535365804D}" srcOrd="10" destOrd="0" presId="urn:microsoft.com/office/officeart/2018/2/layout/IconVerticalSolidList"/>
    <dgm:cxn modelId="{91A3A97F-3DFB-4394-AD55-7FE39E4482E8}" type="presParOf" srcId="{B04E3927-66E0-4C2E-9E2B-36535365804D}" destId="{D9732704-EAA7-4F12-A062-E35A8C736E2C}" srcOrd="0" destOrd="0" presId="urn:microsoft.com/office/officeart/2018/2/layout/IconVerticalSolidList"/>
    <dgm:cxn modelId="{90CA9BDE-C8CB-43B0-A789-A386A59D4AD2}" type="presParOf" srcId="{B04E3927-66E0-4C2E-9E2B-36535365804D}" destId="{AF96C092-B730-4A8F-8542-DB50595238A4}" srcOrd="1" destOrd="0" presId="urn:microsoft.com/office/officeart/2018/2/layout/IconVerticalSolidList"/>
    <dgm:cxn modelId="{B7B54F8F-8C63-48ED-80CE-9C35C2B0B9DC}" type="presParOf" srcId="{B04E3927-66E0-4C2E-9E2B-36535365804D}" destId="{4DAF5699-9B62-4A3F-AD55-0463BE98FDFE}" srcOrd="2" destOrd="0" presId="urn:microsoft.com/office/officeart/2018/2/layout/IconVerticalSolidList"/>
    <dgm:cxn modelId="{5B95DA78-389F-432A-AAB8-ACD1353F584E}" type="presParOf" srcId="{B04E3927-66E0-4C2E-9E2B-36535365804D}" destId="{856FF530-4F46-42BC-82C8-D07BF5D1E22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39719-98C2-493E-9D98-4B5FE91951C8}" type="doc">
      <dgm:prSet loTypeId="urn:microsoft.com/office/officeart/2018/5/layout/IconCircleLabelList" loCatId="icon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BC0E6B-4022-4EDE-BFD9-FDD55CE433E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Any Questions?</a:t>
          </a:r>
          <a:endParaRPr lang="en-US" dirty="0"/>
        </a:p>
      </dgm:t>
    </dgm:pt>
    <dgm:pt modelId="{B6238196-1C17-4F55-A6BB-D34D97D2712C}" type="parTrans" cxnId="{5E0B4D0A-53CF-47F9-914B-48B979DB97E4}">
      <dgm:prSet/>
      <dgm:spPr/>
      <dgm:t>
        <a:bodyPr/>
        <a:lstStyle/>
        <a:p>
          <a:endParaRPr lang="en-US"/>
        </a:p>
      </dgm:t>
    </dgm:pt>
    <dgm:pt modelId="{B6A60BBE-457E-4165-A082-15959F5714DF}" type="sibTrans" cxnId="{5E0B4D0A-53CF-47F9-914B-48B979DB97E4}">
      <dgm:prSet/>
      <dgm:spPr/>
      <dgm:t>
        <a:bodyPr/>
        <a:lstStyle/>
        <a:p>
          <a:endParaRPr lang="en-US"/>
        </a:p>
      </dgm:t>
    </dgm:pt>
    <dgm:pt modelId="{BDF00C47-CC58-4BC1-801A-546D56BB8928}" type="pres">
      <dgm:prSet presAssocID="{39A39719-98C2-493E-9D98-4B5FE91951C8}" presName="root" presStyleCnt="0">
        <dgm:presLayoutVars>
          <dgm:dir/>
          <dgm:resizeHandles val="exact"/>
        </dgm:presLayoutVars>
      </dgm:prSet>
      <dgm:spPr/>
    </dgm:pt>
    <dgm:pt modelId="{1C1EC5BC-2EC2-410E-8E5A-BAA826E262D2}" type="pres">
      <dgm:prSet presAssocID="{D7BC0E6B-4022-4EDE-BFD9-FDD55CE433E7}" presName="compNode" presStyleCnt="0"/>
      <dgm:spPr/>
    </dgm:pt>
    <dgm:pt modelId="{ADA7CDB1-D6EC-437C-8853-B49C9A3C767E}" type="pres">
      <dgm:prSet presAssocID="{D7BC0E6B-4022-4EDE-BFD9-FDD55CE433E7}" presName="iconBgRect" presStyleLbl="bgShp" presStyleIdx="0" presStyleCnt="1" custScaleX="98283" custScaleY="95503" custLinFactNeighborX="-1791" custLinFactNeighborY="-9409"/>
      <dgm:spPr/>
    </dgm:pt>
    <dgm:pt modelId="{01D9B984-B3A7-4889-B134-8FB61606CA3C}" type="pres">
      <dgm:prSet presAssocID="{D7BC0E6B-4022-4EDE-BFD9-FDD55CE433E7}" presName="iconRect" presStyleLbl="node1" presStyleIdx="0" presStyleCnt="1" custScaleX="114514" custScaleY="136908" custLinFactNeighborX="-2341" custLinFactNeighborY="-19508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s with solid fill"/>
        </a:ext>
      </dgm:extLst>
    </dgm:pt>
    <dgm:pt modelId="{3F08F88C-A2EB-49F7-8FCE-6FE2CDA2BB44}" type="pres">
      <dgm:prSet presAssocID="{D7BC0E6B-4022-4EDE-BFD9-FDD55CE433E7}" presName="spaceRect" presStyleCnt="0"/>
      <dgm:spPr/>
    </dgm:pt>
    <dgm:pt modelId="{ACD2BB84-1387-412D-88CA-EA3835B0DD96}" type="pres">
      <dgm:prSet presAssocID="{D7BC0E6B-4022-4EDE-BFD9-FDD55CE433E7}" presName="textRect" presStyleLbl="revTx" presStyleIdx="0" presStyleCnt="1" custLinFactNeighborX="3005" custLinFactNeighborY="53258">
        <dgm:presLayoutVars>
          <dgm:chMax val="1"/>
          <dgm:chPref val="1"/>
        </dgm:presLayoutVars>
      </dgm:prSet>
      <dgm:spPr/>
    </dgm:pt>
  </dgm:ptLst>
  <dgm:cxnLst>
    <dgm:cxn modelId="{5E0B4D0A-53CF-47F9-914B-48B979DB97E4}" srcId="{39A39719-98C2-493E-9D98-4B5FE91951C8}" destId="{D7BC0E6B-4022-4EDE-BFD9-FDD55CE433E7}" srcOrd="0" destOrd="0" parTransId="{B6238196-1C17-4F55-A6BB-D34D97D2712C}" sibTransId="{B6A60BBE-457E-4165-A082-15959F5714DF}"/>
    <dgm:cxn modelId="{F5D9E615-F60D-41EB-8958-6684DB4B92B4}" type="presOf" srcId="{39A39719-98C2-493E-9D98-4B5FE91951C8}" destId="{BDF00C47-CC58-4BC1-801A-546D56BB8928}" srcOrd="0" destOrd="0" presId="urn:microsoft.com/office/officeart/2018/5/layout/IconCircleLabelList"/>
    <dgm:cxn modelId="{AA5ED32D-454E-42B4-8FB8-5D5DB58A826C}" type="presOf" srcId="{D7BC0E6B-4022-4EDE-BFD9-FDD55CE433E7}" destId="{ACD2BB84-1387-412D-88CA-EA3835B0DD96}" srcOrd="0" destOrd="0" presId="urn:microsoft.com/office/officeart/2018/5/layout/IconCircleLabelList"/>
    <dgm:cxn modelId="{ECC0E0D6-66AC-4EA0-85A6-1BFB3B36F376}" type="presParOf" srcId="{BDF00C47-CC58-4BC1-801A-546D56BB8928}" destId="{1C1EC5BC-2EC2-410E-8E5A-BAA826E262D2}" srcOrd="0" destOrd="0" presId="urn:microsoft.com/office/officeart/2018/5/layout/IconCircleLabelList"/>
    <dgm:cxn modelId="{ED63D2A2-D36F-4012-9711-8E4988CE2D07}" type="presParOf" srcId="{1C1EC5BC-2EC2-410E-8E5A-BAA826E262D2}" destId="{ADA7CDB1-D6EC-437C-8853-B49C9A3C767E}" srcOrd="0" destOrd="0" presId="urn:microsoft.com/office/officeart/2018/5/layout/IconCircleLabelList"/>
    <dgm:cxn modelId="{852E0572-0596-4308-8BC6-A114FD2AF718}" type="presParOf" srcId="{1C1EC5BC-2EC2-410E-8E5A-BAA826E262D2}" destId="{01D9B984-B3A7-4889-B134-8FB61606CA3C}" srcOrd="1" destOrd="0" presId="urn:microsoft.com/office/officeart/2018/5/layout/IconCircleLabelList"/>
    <dgm:cxn modelId="{0F80596D-1149-4515-A998-D37455DC5BCF}" type="presParOf" srcId="{1C1EC5BC-2EC2-410E-8E5A-BAA826E262D2}" destId="{3F08F88C-A2EB-49F7-8FCE-6FE2CDA2BB44}" srcOrd="2" destOrd="0" presId="urn:microsoft.com/office/officeart/2018/5/layout/IconCircleLabelList"/>
    <dgm:cxn modelId="{6C1B84CE-210C-4380-86FA-BEC718CEED17}" type="presParOf" srcId="{1C1EC5BC-2EC2-410E-8E5A-BAA826E262D2}" destId="{ACD2BB84-1387-412D-88CA-EA3835B0DD9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2065E6-3C7F-4AEE-ADDC-D5A0920CA8F0}">
      <dsp:nvSpPr>
        <dsp:cNvPr id="0" name=""/>
        <dsp:cNvSpPr/>
      </dsp:nvSpPr>
      <dsp:spPr>
        <a:xfrm>
          <a:off x="601476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BDDA49D-EBDD-4AE1-A3E5-3B691B1EC75C}">
      <dsp:nvSpPr>
        <dsp:cNvPr id="0" name=""/>
        <dsp:cNvSpPr/>
      </dsp:nvSpPr>
      <dsp:spPr>
        <a:xfrm>
          <a:off x="910484" y="1313710"/>
          <a:ext cx="831945" cy="8319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3F267B2-6F0F-4F31-8A5C-9619B83BB919}">
      <dsp:nvSpPr>
        <dsp:cNvPr id="0" name=""/>
        <dsp:cNvSpPr/>
      </dsp:nvSpPr>
      <dsp:spPr>
        <a:xfrm>
          <a:off x="13796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Why Log Triage Tool?</a:t>
          </a:r>
          <a:endParaRPr lang="en-US" sz="2300" kern="1200" dirty="0"/>
        </a:p>
      </dsp:txBody>
      <dsp:txXfrm>
        <a:off x="137963" y="2906291"/>
        <a:ext cx="2376987" cy="720000"/>
      </dsp:txXfrm>
    </dsp:sp>
    <dsp:sp modelId="{CC037B2C-0F1C-4B57-A8D4-5170CDD05DC3}">
      <dsp:nvSpPr>
        <dsp:cNvPr id="0" name=""/>
        <dsp:cNvSpPr/>
      </dsp:nvSpPr>
      <dsp:spPr>
        <a:xfrm>
          <a:off x="3394435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3F8DBA3-71E7-431C-B6AD-E2CA479D9258}">
      <dsp:nvSpPr>
        <dsp:cNvPr id="0" name=""/>
        <dsp:cNvSpPr/>
      </dsp:nvSpPr>
      <dsp:spPr>
        <a:xfrm>
          <a:off x="3703444" y="1313710"/>
          <a:ext cx="831945" cy="8319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E19FAE7-5075-4BAE-896B-D96CAA16CBC3}">
      <dsp:nvSpPr>
        <dsp:cNvPr id="0" name=""/>
        <dsp:cNvSpPr/>
      </dsp:nvSpPr>
      <dsp:spPr>
        <a:xfrm>
          <a:off x="293092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/>
            <a:t>Features</a:t>
          </a:r>
          <a:endParaRPr lang="en-US" sz="2300" kern="1200"/>
        </a:p>
      </dsp:txBody>
      <dsp:txXfrm>
        <a:off x="2930923" y="2906291"/>
        <a:ext cx="2376987" cy="720000"/>
      </dsp:txXfrm>
    </dsp:sp>
    <dsp:sp modelId="{BCDCC1B2-9681-410D-B1CF-7EF543A0C164}">
      <dsp:nvSpPr>
        <dsp:cNvPr id="0" name=""/>
        <dsp:cNvSpPr/>
      </dsp:nvSpPr>
      <dsp:spPr>
        <a:xfrm>
          <a:off x="6187395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5F4DF1E-174A-45E5-9AB6-89BB4F85A91B}">
      <dsp:nvSpPr>
        <dsp:cNvPr id="0" name=""/>
        <dsp:cNvSpPr/>
      </dsp:nvSpPr>
      <dsp:spPr>
        <a:xfrm>
          <a:off x="6496404" y="1313710"/>
          <a:ext cx="831945" cy="8319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D6809E0-F09C-463E-A7BF-98D1AA02BEC3}">
      <dsp:nvSpPr>
        <dsp:cNvPr id="0" name=""/>
        <dsp:cNvSpPr/>
      </dsp:nvSpPr>
      <dsp:spPr>
        <a:xfrm>
          <a:off x="572388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How to use</a:t>
          </a:r>
          <a:endParaRPr lang="en-US" sz="2300" kern="1200" dirty="0"/>
        </a:p>
      </dsp:txBody>
      <dsp:txXfrm>
        <a:off x="5723883" y="2906291"/>
        <a:ext cx="2376987" cy="720000"/>
      </dsp:txXfrm>
    </dsp:sp>
    <dsp:sp modelId="{9D4D5668-2FBB-469D-B43F-F023584EE5E3}">
      <dsp:nvSpPr>
        <dsp:cNvPr id="0" name=""/>
        <dsp:cNvSpPr/>
      </dsp:nvSpPr>
      <dsp:spPr>
        <a:xfrm>
          <a:off x="8980355" y="1004702"/>
          <a:ext cx="1449962" cy="144996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5ACDC4A-7939-4A0E-B466-0B481171F405}">
      <dsp:nvSpPr>
        <dsp:cNvPr id="0" name=""/>
        <dsp:cNvSpPr/>
      </dsp:nvSpPr>
      <dsp:spPr>
        <a:xfrm>
          <a:off x="9204825" y="1296268"/>
          <a:ext cx="1001021" cy="8668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 t="-8000" b="-8000"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9F47FF09-6358-46B7-95FE-2647AE4CF087}">
      <dsp:nvSpPr>
        <dsp:cNvPr id="0" name=""/>
        <dsp:cNvSpPr/>
      </dsp:nvSpPr>
      <dsp:spPr>
        <a:xfrm>
          <a:off x="8516843" y="2906291"/>
          <a:ext cx="2376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b="1" kern="1200" dirty="0"/>
            <a:t>Future Ideas to consider</a:t>
          </a:r>
          <a:endParaRPr lang="en-US" sz="2300" kern="1200" dirty="0"/>
        </a:p>
      </dsp:txBody>
      <dsp:txXfrm>
        <a:off x="8516843" y="2906291"/>
        <a:ext cx="237698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DFAAE-33BA-4E92-A15A-2C95A974D010}">
      <dsp:nvSpPr>
        <dsp:cNvPr id="0" name=""/>
        <dsp:cNvSpPr/>
      </dsp:nvSpPr>
      <dsp:spPr>
        <a:xfrm>
          <a:off x="0" y="2193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37558D5-5C9A-44E8-9CB6-71E56F37760A}">
      <dsp:nvSpPr>
        <dsp:cNvPr id="0" name=""/>
        <dsp:cNvSpPr/>
      </dsp:nvSpPr>
      <dsp:spPr>
        <a:xfrm>
          <a:off x="336361" y="252380"/>
          <a:ext cx="611567" cy="61156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CA53686-1C70-4236-B161-AD64723B7A00}">
      <dsp:nvSpPr>
        <dsp:cNvPr id="0" name=""/>
        <dsp:cNvSpPr/>
      </dsp:nvSpPr>
      <dsp:spPr>
        <a:xfrm>
          <a:off x="1284291" y="2193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Manual log review is time-consuming and error-prone.</a:t>
          </a:r>
          <a:endParaRPr lang="en-US" sz="2200" kern="1200" dirty="0"/>
        </a:p>
      </dsp:txBody>
      <dsp:txXfrm>
        <a:off x="1284291" y="2193"/>
        <a:ext cx="9900850" cy="1111940"/>
      </dsp:txXfrm>
    </dsp:sp>
    <dsp:sp modelId="{B9FA16D6-F370-483E-820C-BF111EDE399A}">
      <dsp:nvSpPr>
        <dsp:cNvPr id="0" name=""/>
        <dsp:cNvSpPr/>
      </dsp:nvSpPr>
      <dsp:spPr>
        <a:xfrm>
          <a:off x="0" y="1392119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93FDD90-B092-43FE-A833-28196F0E6D7E}">
      <dsp:nvSpPr>
        <dsp:cNvPr id="0" name=""/>
        <dsp:cNvSpPr/>
      </dsp:nvSpPr>
      <dsp:spPr>
        <a:xfrm>
          <a:off x="336361" y="1642306"/>
          <a:ext cx="611567" cy="61156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28FA8F2-2F55-45D9-8813-017C45B0A505}">
      <dsp:nvSpPr>
        <dsp:cNvPr id="0" name=""/>
        <dsp:cNvSpPr/>
      </dsp:nvSpPr>
      <dsp:spPr>
        <a:xfrm>
          <a:off x="1284291" y="1392119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A smart triage tool can dramatically reduce debugging time.</a:t>
          </a:r>
          <a:endParaRPr lang="en-US" sz="2200" kern="1200" dirty="0"/>
        </a:p>
      </dsp:txBody>
      <dsp:txXfrm>
        <a:off x="1284291" y="1392119"/>
        <a:ext cx="9900850" cy="1111940"/>
      </dsp:txXfrm>
    </dsp:sp>
    <dsp:sp modelId="{1580A403-29DD-46EB-8D29-91524F8A24DC}">
      <dsp:nvSpPr>
        <dsp:cNvPr id="0" name=""/>
        <dsp:cNvSpPr/>
      </dsp:nvSpPr>
      <dsp:spPr>
        <a:xfrm>
          <a:off x="0" y="2782045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DBC8A39-965F-460D-A03B-8DF3BC5D6DFD}">
      <dsp:nvSpPr>
        <dsp:cNvPr id="0" name=""/>
        <dsp:cNvSpPr/>
      </dsp:nvSpPr>
      <dsp:spPr>
        <a:xfrm>
          <a:off x="336361" y="3032231"/>
          <a:ext cx="611567" cy="61156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3D92F21-EDD4-444C-B69F-3B4F627D39C7}">
      <dsp:nvSpPr>
        <dsp:cNvPr id="0" name=""/>
        <dsp:cNvSpPr/>
      </dsp:nvSpPr>
      <dsp:spPr>
        <a:xfrm>
          <a:off x="1284291" y="2782045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This tool is designed to assist in triaging and analyzing regression log files efficiently.</a:t>
          </a:r>
          <a:endParaRPr lang="en-US" sz="2200" kern="1200" dirty="0"/>
        </a:p>
      </dsp:txBody>
      <dsp:txXfrm>
        <a:off x="1284291" y="2782045"/>
        <a:ext cx="9900850" cy="1111940"/>
      </dsp:txXfrm>
    </dsp:sp>
    <dsp:sp modelId="{3800CE5C-BD87-4A31-AEE4-1D522558BDCC}">
      <dsp:nvSpPr>
        <dsp:cNvPr id="0" name=""/>
        <dsp:cNvSpPr/>
      </dsp:nvSpPr>
      <dsp:spPr>
        <a:xfrm>
          <a:off x="0" y="4171970"/>
          <a:ext cx="11185142" cy="111194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A9210AB-4F6A-4F27-AF63-0DD693B5CFD3}">
      <dsp:nvSpPr>
        <dsp:cNvPr id="0" name=""/>
        <dsp:cNvSpPr/>
      </dsp:nvSpPr>
      <dsp:spPr>
        <a:xfrm>
          <a:off x="336361" y="4422157"/>
          <a:ext cx="611567" cy="61156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61E1340-405B-4927-97A3-FC3F143B7058}">
      <dsp:nvSpPr>
        <dsp:cNvPr id="0" name=""/>
        <dsp:cNvSpPr/>
      </dsp:nvSpPr>
      <dsp:spPr>
        <a:xfrm>
          <a:off x="1284291" y="4171970"/>
          <a:ext cx="9900850" cy="1111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680" tIns="117680" rIns="117680" bIns="11768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 dirty="0"/>
            <a:t>Supports multi-user collaboration, exclusion management and session persistence.</a:t>
          </a:r>
          <a:endParaRPr lang="en-US" sz="2200" kern="1200" dirty="0"/>
        </a:p>
      </dsp:txBody>
      <dsp:txXfrm>
        <a:off x="1284291" y="4171970"/>
        <a:ext cx="9900850" cy="11119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8D0936-5440-4811-BBC9-40C0AEA4FEF9}">
      <dsp:nvSpPr>
        <dsp:cNvPr id="0" name=""/>
        <dsp:cNvSpPr/>
      </dsp:nvSpPr>
      <dsp:spPr>
        <a:xfrm>
          <a:off x="1858968" y="460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Folder-based log loading (*.log, *.log.gz)</a:t>
          </a:r>
          <a:endParaRPr lang="en-US" sz="2000" kern="1200" dirty="0"/>
        </a:p>
      </dsp:txBody>
      <dsp:txXfrm>
        <a:off x="1894978" y="36470"/>
        <a:ext cx="7610702" cy="665657"/>
      </dsp:txXfrm>
    </dsp:sp>
    <dsp:sp modelId="{EA5F8B2D-9155-4228-BBDE-D8DD1FCDA59E}">
      <dsp:nvSpPr>
        <dsp:cNvPr id="0" name=""/>
        <dsp:cNvSpPr/>
      </dsp:nvSpPr>
      <dsp:spPr>
        <a:xfrm>
          <a:off x="1858968" y="775021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Automatic parsing of ERROR, FATAL, WARNING from multiple EDA tools</a:t>
          </a:r>
          <a:endParaRPr lang="en-US" sz="2000" kern="1200" dirty="0"/>
        </a:p>
      </dsp:txBody>
      <dsp:txXfrm>
        <a:off x="1894978" y="811031"/>
        <a:ext cx="7610702" cy="665657"/>
      </dsp:txXfrm>
    </dsp:sp>
    <dsp:sp modelId="{4E404DD6-CB04-48B9-94B6-B0A31D9EAF24}">
      <dsp:nvSpPr>
        <dsp:cNvPr id="0" name=""/>
        <dsp:cNvSpPr/>
      </dsp:nvSpPr>
      <dsp:spPr>
        <a:xfrm>
          <a:off x="1858968" y="1549582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Tabular view with per-column filtering and multi-column sorting</a:t>
          </a:r>
          <a:endParaRPr lang="en-US" sz="2000" kern="1200" dirty="0"/>
        </a:p>
      </dsp:txBody>
      <dsp:txXfrm>
        <a:off x="1894978" y="1585592"/>
        <a:ext cx="7610702" cy="665657"/>
      </dsp:txXfrm>
    </dsp:sp>
    <dsp:sp modelId="{64E27EB2-9D26-49D9-99B8-7993C1F46867}">
      <dsp:nvSpPr>
        <dsp:cNvPr id="0" name=""/>
        <dsp:cNvSpPr/>
      </dsp:nvSpPr>
      <dsp:spPr>
        <a:xfrm>
          <a:off x="1858968" y="2324142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Exclusion list management and per-row comments</a:t>
          </a:r>
          <a:endParaRPr lang="en-US" sz="2000" kern="1200"/>
        </a:p>
      </dsp:txBody>
      <dsp:txXfrm>
        <a:off x="1894978" y="2360152"/>
        <a:ext cx="7610702" cy="665657"/>
      </dsp:txXfrm>
    </dsp:sp>
    <dsp:sp modelId="{3D21225F-F727-43CE-B7FE-06323BC03BE7}">
      <dsp:nvSpPr>
        <dsp:cNvPr id="0" name=""/>
        <dsp:cNvSpPr/>
      </dsp:nvSpPr>
      <dsp:spPr>
        <a:xfrm>
          <a:off x="1858968" y="3098703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Export to CSV, session save/load</a:t>
          </a:r>
          <a:endParaRPr lang="en-US" sz="2000" kern="1200"/>
        </a:p>
      </dsp:txBody>
      <dsp:txXfrm>
        <a:off x="1894978" y="3134713"/>
        <a:ext cx="7610702" cy="665657"/>
      </dsp:txXfrm>
    </dsp:sp>
    <dsp:sp modelId="{340ADE5E-58E3-4E33-B018-7322B01DFD9F}">
      <dsp:nvSpPr>
        <dsp:cNvPr id="0" name=""/>
        <dsp:cNvSpPr/>
      </dsp:nvSpPr>
      <dsp:spPr>
        <a:xfrm>
          <a:off x="1858968" y="3873264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/>
            <a:t>Visualizations: Pie chart, timeline, heatmap</a:t>
          </a:r>
          <a:endParaRPr lang="en-US" sz="2000" kern="1200"/>
        </a:p>
      </dsp:txBody>
      <dsp:txXfrm>
        <a:off x="1894978" y="3909274"/>
        <a:ext cx="7610702" cy="665657"/>
      </dsp:txXfrm>
    </dsp:sp>
    <dsp:sp modelId="{E4DA2D62-A478-4320-9CFC-27117328878B}">
      <dsp:nvSpPr>
        <dsp:cNvPr id="0" name=""/>
        <dsp:cNvSpPr/>
      </dsp:nvSpPr>
      <dsp:spPr>
        <a:xfrm>
          <a:off x="1858968" y="4647825"/>
          <a:ext cx="7682722" cy="73767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 dirty="0"/>
            <a:t>Designed for efficiency, clarity, and collaboration</a:t>
          </a:r>
          <a:endParaRPr lang="en-US" sz="2000" kern="1200" dirty="0"/>
        </a:p>
      </dsp:txBody>
      <dsp:txXfrm>
        <a:off x="1894978" y="4683835"/>
        <a:ext cx="7610702" cy="6656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305A7-A74A-46B3-A069-B240A12B3F32}">
      <dsp:nvSpPr>
        <dsp:cNvPr id="0" name=""/>
        <dsp:cNvSpPr/>
      </dsp:nvSpPr>
      <dsp:spPr>
        <a:xfrm>
          <a:off x="0" y="202179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8962F5-BDFD-4007-AB07-13CDD15992FB}">
      <dsp:nvSpPr>
        <dsp:cNvPr id="0" name=""/>
        <dsp:cNvSpPr/>
      </dsp:nvSpPr>
      <dsp:spPr>
        <a:xfrm>
          <a:off x="311856" y="434139"/>
          <a:ext cx="567011" cy="5670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117F84-2FFE-4D72-BDB5-D4E7458B1F57}">
      <dsp:nvSpPr>
        <dsp:cNvPr id="0" name=""/>
        <dsp:cNvSpPr/>
      </dsp:nvSpPr>
      <dsp:spPr>
        <a:xfrm>
          <a:off x="1254144" y="256342"/>
          <a:ext cx="4132403" cy="8977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Command: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0" kern="1200" dirty="0" err="1"/>
            <a:t>bsub</a:t>
          </a:r>
          <a:r>
            <a:rPr lang="en-IN" sz="1800" b="0" kern="1200" dirty="0"/>
            <a:t> -R "</a:t>
          </a:r>
          <a:r>
            <a:rPr lang="en-IN" sz="1800" b="0" kern="1200" dirty="0" err="1"/>
            <a:t>rUsage</a:t>
          </a:r>
          <a:r>
            <a:rPr lang="en-IN" sz="1800" b="0" kern="1200" dirty="0"/>
            <a:t>[RAM=10000]" python3 logtriage.py</a:t>
          </a:r>
          <a:endParaRPr lang="en-US" sz="1800" kern="1200" dirty="0"/>
        </a:p>
      </dsp:txBody>
      <dsp:txXfrm>
        <a:off x="1254144" y="256342"/>
        <a:ext cx="4132403" cy="897770"/>
      </dsp:txXfrm>
    </dsp:sp>
    <dsp:sp modelId="{B6E56C17-BD75-4DA4-886B-3EFC5489885C}">
      <dsp:nvSpPr>
        <dsp:cNvPr id="0" name=""/>
        <dsp:cNvSpPr/>
      </dsp:nvSpPr>
      <dsp:spPr>
        <a:xfrm>
          <a:off x="0" y="1515508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E549DC-5065-496B-9668-37E194A6A27B}">
      <dsp:nvSpPr>
        <dsp:cNvPr id="0" name=""/>
        <dsp:cNvSpPr/>
      </dsp:nvSpPr>
      <dsp:spPr>
        <a:xfrm>
          <a:off x="311856" y="1747467"/>
          <a:ext cx="567011" cy="5670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A0B360-0CE4-46A7-822D-C3E8852826C8}">
      <dsp:nvSpPr>
        <dsp:cNvPr id="0" name=""/>
        <dsp:cNvSpPr/>
      </dsp:nvSpPr>
      <dsp:spPr>
        <a:xfrm>
          <a:off x="1190724" y="1515508"/>
          <a:ext cx="4259243" cy="9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Requirement: </a:t>
          </a:r>
          <a:r>
            <a:rPr lang="en-IN" sz="1800" kern="1200" dirty="0"/>
            <a:t>Python 3.7+</a:t>
          </a:r>
          <a:endParaRPr lang="en-US" sz="1800" kern="1200" dirty="0"/>
        </a:p>
      </dsp:txBody>
      <dsp:txXfrm>
        <a:off x="1190724" y="1515508"/>
        <a:ext cx="4259243" cy="969525"/>
      </dsp:txXfrm>
    </dsp:sp>
    <dsp:sp modelId="{A1B845B4-54FD-46B7-A8E1-7DC2324666DD}">
      <dsp:nvSpPr>
        <dsp:cNvPr id="0" name=""/>
        <dsp:cNvSpPr/>
      </dsp:nvSpPr>
      <dsp:spPr>
        <a:xfrm>
          <a:off x="0" y="2828836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6E5298-6C27-4814-96C1-A394F017DCFB}">
      <dsp:nvSpPr>
        <dsp:cNvPr id="0" name=""/>
        <dsp:cNvSpPr/>
      </dsp:nvSpPr>
      <dsp:spPr>
        <a:xfrm>
          <a:off x="311856" y="3060795"/>
          <a:ext cx="567011" cy="5670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D89057-39DC-43AE-B6DA-364ABB3A46CF}">
      <dsp:nvSpPr>
        <dsp:cNvPr id="0" name=""/>
        <dsp:cNvSpPr/>
      </dsp:nvSpPr>
      <dsp:spPr>
        <a:xfrm>
          <a:off x="1190724" y="2828836"/>
          <a:ext cx="4259243" cy="9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Required packages: 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PyQt5, matplotlib, </a:t>
          </a:r>
          <a:r>
            <a:rPr lang="en-IN" sz="1800" kern="1200" dirty="0" err="1"/>
            <a:t>psutil</a:t>
          </a:r>
          <a:r>
            <a:rPr lang="en-IN" sz="1800" kern="1200" dirty="0"/>
            <a:t>, </a:t>
          </a:r>
          <a:r>
            <a:rPr lang="en-IN" sz="1800" kern="1200" dirty="0" err="1"/>
            <a:t>numpy</a:t>
          </a:r>
          <a:endParaRPr lang="en-US" sz="1800" kern="1200" dirty="0"/>
        </a:p>
      </dsp:txBody>
      <dsp:txXfrm>
        <a:off x="1190724" y="2828836"/>
        <a:ext cx="4259243" cy="969525"/>
      </dsp:txXfrm>
    </dsp:sp>
    <dsp:sp modelId="{07F7E96F-2AFC-4183-9122-DF790EE42A02}">
      <dsp:nvSpPr>
        <dsp:cNvPr id="0" name=""/>
        <dsp:cNvSpPr/>
      </dsp:nvSpPr>
      <dsp:spPr>
        <a:xfrm>
          <a:off x="0" y="4142165"/>
          <a:ext cx="5505450" cy="103093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224711-3CD3-4C88-9402-889E73FD5700}">
      <dsp:nvSpPr>
        <dsp:cNvPr id="0" name=""/>
        <dsp:cNvSpPr/>
      </dsp:nvSpPr>
      <dsp:spPr>
        <a:xfrm>
          <a:off x="311856" y="4374124"/>
          <a:ext cx="567011" cy="5670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40DAFD-9586-4106-A230-CF757151C8E4}">
      <dsp:nvSpPr>
        <dsp:cNvPr id="0" name=""/>
        <dsp:cNvSpPr/>
      </dsp:nvSpPr>
      <dsp:spPr>
        <a:xfrm>
          <a:off x="1190724" y="4142165"/>
          <a:ext cx="4259243" cy="969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608" tIns="102608" rIns="102608" bIns="102608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Package installation steps: 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pip3 install &lt;</a:t>
          </a:r>
          <a:r>
            <a:rPr lang="en-IN" sz="1800" kern="1200" dirty="0" err="1"/>
            <a:t>pkg_name</a:t>
          </a:r>
          <a:r>
            <a:rPr lang="en-IN" sz="1800" kern="1200" dirty="0"/>
            <a:t>&gt;</a:t>
          </a:r>
          <a:endParaRPr lang="en-US" sz="1800" kern="1200" dirty="0"/>
        </a:p>
      </dsp:txBody>
      <dsp:txXfrm>
        <a:off x="1190724" y="4142165"/>
        <a:ext cx="4259243" cy="9695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37547-5D9A-427F-9520-711773EDC157}">
      <dsp:nvSpPr>
        <dsp:cNvPr id="0" name=""/>
        <dsp:cNvSpPr/>
      </dsp:nvSpPr>
      <dsp:spPr>
        <a:xfrm>
          <a:off x="0" y="4749378"/>
          <a:ext cx="1376362" cy="623353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Save/load</a:t>
          </a:r>
        </a:p>
      </dsp:txBody>
      <dsp:txXfrm>
        <a:off x="0" y="4749378"/>
        <a:ext cx="1376362" cy="623353"/>
      </dsp:txXfrm>
    </dsp:sp>
    <dsp:sp modelId="{02CF0017-16FE-400A-8393-C0EE1F9C8BB8}">
      <dsp:nvSpPr>
        <dsp:cNvPr id="0" name=""/>
        <dsp:cNvSpPr/>
      </dsp:nvSpPr>
      <dsp:spPr>
        <a:xfrm>
          <a:off x="1376362" y="4749378"/>
          <a:ext cx="4129087" cy="62335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Save/load session</a:t>
          </a:r>
        </a:p>
      </dsp:txBody>
      <dsp:txXfrm>
        <a:off x="1376362" y="4749378"/>
        <a:ext cx="4129087" cy="623353"/>
      </dsp:txXfrm>
    </dsp:sp>
    <dsp:sp modelId="{1BAF86BB-A52A-462E-BEA0-ECD51C49EC29}">
      <dsp:nvSpPr>
        <dsp:cNvPr id="0" name=""/>
        <dsp:cNvSpPr/>
      </dsp:nvSpPr>
      <dsp:spPr>
        <a:xfrm rot="10800000">
          <a:off x="0" y="3800011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and visualize</a:t>
          </a:r>
        </a:p>
      </dsp:txBody>
      <dsp:txXfrm rot="-10800000">
        <a:off x="0" y="3800011"/>
        <a:ext cx="1376362" cy="623166"/>
      </dsp:txXfrm>
    </dsp:sp>
    <dsp:sp modelId="{32F950ED-7FFA-4C3E-AB18-1E4447D4501E}">
      <dsp:nvSpPr>
        <dsp:cNvPr id="0" name=""/>
        <dsp:cNvSpPr/>
      </dsp:nvSpPr>
      <dsp:spPr>
        <a:xfrm>
          <a:off x="1376362" y="3800011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Export summary/session/exclusion into CSV and visualize in charts/heatmap</a:t>
          </a:r>
        </a:p>
      </dsp:txBody>
      <dsp:txXfrm>
        <a:off x="1376362" y="3800011"/>
        <a:ext cx="4129087" cy="623166"/>
      </dsp:txXfrm>
    </dsp:sp>
    <dsp:sp modelId="{7255C6F8-81A1-4442-A5BC-12DF47EF9BCD}">
      <dsp:nvSpPr>
        <dsp:cNvPr id="0" name=""/>
        <dsp:cNvSpPr/>
      </dsp:nvSpPr>
      <dsp:spPr>
        <a:xfrm rot="10800000">
          <a:off x="0" y="2850644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Comments</a:t>
          </a:r>
          <a:endParaRPr lang="en-US" sz="1400" kern="1200" dirty="0"/>
        </a:p>
      </dsp:txBody>
      <dsp:txXfrm rot="-10800000">
        <a:off x="0" y="2850644"/>
        <a:ext cx="1376362" cy="623166"/>
      </dsp:txXfrm>
    </dsp:sp>
    <dsp:sp modelId="{7A7DFF7A-D057-40DF-A127-09FAF0E918BF}">
      <dsp:nvSpPr>
        <dsp:cNvPr id="0" name=""/>
        <dsp:cNvSpPr/>
      </dsp:nvSpPr>
      <dsp:spPr>
        <a:xfrm>
          <a:off x="1376362" y="2850644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Add multi-user comments and save session with comments</a:t>
          </a:r>
        </a:p>
      </dsp:txBody>
      <dsp:txXfrm>
        <a:off x="1376362" y="2850644"/>
        <a:ext cx="4129087" cy="623166"/>
      </dsp:txXfrm>
    </dsp:sp>
    <dsp:sp modelId="{4E089C99-42AB-4AC4-89BF-A81E5ACA5C4F}">
      <dsp:nvSpPr>
        <dsp:cNvPr id="0" name=""/>
        <dsp:cNvSpPr/>
      </dsp:nvSpPr>
      <dsp:spPr>
        <a:xfrm rot="10800000">
          <a:off x="0" y="1901277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Exclusions</a:t>
          </a:r>
        </a:p>
      </dsp:txBody>
      <dsp:txXfrm rot="-10800000">
        <a:off x="0" y="1901277"/>
        <a:ext cx="1376362" cy="623166"/>
      </dsp:txXfrm>
    </dsp:sp>
    <dsp:sp modelId="{25399248-A3BD-4221-ABBD-4FD2E627A794}">
      <dsp:nvSpPr>
        <dsp:cNvPr id="0" name=""/>
        <dsp:cNvSpPr/>
      </dsp:nvSpPr>
      <dsp:spPr>
        <a:xfrm>
          <a:off x="1376362" y="1901277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Apply exclusions, and export/import into any sessions</a:t>
          </a:r>
          <a:endParaRPr lang="en-US" sz="1100" kern="1200" dirty="0"/>
        </a:p>
      </dsp:txBody>
      <dsp:txXfrm>
        <a:off x="1376362" y="1901277"/>
        <a:ext cx="4129087" cy="623166"/>
      </dsp:txXfrm>
    </dsp:sp>
    <dsp:sp modelId="{A0A27335-77FE-4495-955E-560AB00E0B0D}">
      <dsp:nvSpPr>
        <dsp:cNvPr id="0" name=""/>
        <dsp:cNvSpPr/>
      </dsp:nvSpPr>
      <dsp:spPr>
        <a:xfrm rot="10800000">
          <a:off x="0" y="951909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View</a:t>
          </a:r>
          <a:endParaRPr lang="en-US" sz="1400" kern="1200" dirty="0"/>
        </a:p>
      </dsp:txBody>
      <dsp:txXfrm rot="-10800000">
        <a:off x="0" y="951909"/>
        <a:ext cx="1376362" cy="623166"/>
      </dsp:txXfrm>
    </dsp:sp>
    <dsp:sp modelId="{53BB6150-D3D8-4BE3-95B7-51E9B3F70AA5}">
      <dsp:nvSpPr>
        <dsp:cNvPr id="0" name=""/>
        <dsp:cNvSpPr/>
      </dsp:nvSpPr>
      <dsp:spPr>
        <a:xfrm>
          <a:off x="1376362" y="951909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Filter or sort and view only required details</a:t>
          </a:r>
          <a:endParaRPr lang="en-US" sz="1100" kern="1200" dirty="0"/>
        </a:p>
      </dsp:txBody>
      <dsp:txXfrm>
        <a:off x="1376362" y="951909"/>
        <a:ext cx="4129087" cy="623166"/>
      </dsp:txXfrm>
    </dsp:sp>
    <dsp:sp modelId="{3A2A0660-5964-4689-866A-3E6CF2CDAFA4}">
      <dsp:nvSpPr>
        <dsp:cNvPr id="0" name=""/>
        <dsp:cNvSpPr/>
      </dsp:nvSpPr>
      <dsp:spPr>
        <a:xfrm rot="10800000">
          <a:off x="0" y="2542"/>
          <a:ext cx="1376362" cy="95871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7887" tIns="99568" rIns="97887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Load</a:t>
          </a:r>
        </a:p>
      </dsp:txBody>
      <dsp:txXfrm rot="-10800000">
        <a:off x="0" y="2542"/>
        <a:ext cx="1376362" cy="623166"/>
      </dsp:txXfrm>
    </dsp:sp>
    <dsp:sp modelId="{1686BCDB-3CC2-4098-8FB7-B77A23CE11F0}">
      <dsp:nvSpPr>
        <dsp:cNvPr id="0" name=""/>
        <dsp:cNvSpPr/>
      </dsp:nvSpPr>
      <dsp:spPr>
        <a:xfrm>
          <a:off x="1376362" y="2542"/>
          <a:ext cx="4129087" cy="623166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757" tIns="139700" rIns="83757" bIns="13970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Load log folder or saved sessions</a:t>
          </a:r>
        </a:p>
      </dsp:txBody>
      <dsp:txXfrm>
        <a:off x="1376362" y="2542"/>
        <a:ext cx="4129087" cy="62316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1305A7-A74A-46B3-A069-B240A12B3F32}">
      <dsp:nvSpPr>
        <dsp:cNvPr id="0" name=""/>
        <dsp:cNvSpPr/>
      </dsp:nvSpPr>
      <dsp:spPr>
        <a:xfrm>
          <a:off x="0" y="1725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18962F5-BDFD-4007-AB07-13CDD15992FB}">
      <dsp:nvSpPr>
        <dsp:cNvPr id="0" name=""/>
        <dsp:cNvSpPr/>
      </dsp:nvSpPr>
      <dsp:spPr>
        <a:xfrm>
          <a:off x="222448" y="167182"/>
          <a:ext cx="404450" cy="404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BE117F84-2FFE-4D72-BDB5-D4E7458B1F57}">
      <dsp:nvSpPr>
        <dsp:cNvPr id="0" name=""/>
        <dsp:cNvSpPr/>
      </dsp:nvSpPr>
      <dsp:spPr>
        <a:xfrm>
          <a:off x="849347" y="1725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Tagging System:  Allow users to tag log entries for categorization.</a:t>
          </a:r>
        </a:p>
      </dsp:txBody>
      <dsp:txXfrm>
        <a:off x="849347" y="1725"/>
        <a:ext cx="10740224" cy="735365"/>
      </dsp:txXfrm>
    </dsp:sp>
    <dsp:sp modelId="{B6E56C17-BD75-4DA4-886B-3EFC5489885C}">
      <dsp:nvSpPr>
        <dsp:cNvPr id="0" name=""/>
        <dsp:cNvSpPr/>
      </dsp:nvSpPr>
      <dsp:spPr>
        <a:xfrm>
          <a:off x="0" y="920932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2E549DC-5065-496B-9668-37E194A6A27B}">
      <dsp:nvSpPr>
        <dsp:cNvPr id="0" name=""/>
        <dsp:cNvSpPr/>
      </dsp:nvSpPr>
      <dsp:spPr>
        <a:xfrm>
          <a:off x="222448" y="1086389"/>
          <a:ext cx="404450" cy="404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31A0B360-0CE4-46A7-822D-C3E8852826C8}">
      <dsp:nvSpPr>
        <dsp:cNvPr id="0" name=""/>
        <dsp:cNvSpPr/>
      </dsp:nvSpPr>
      <dsp:spPr>
        <a:xfrm>
          <a:off x="849347" y="920932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Comments: When adding comments, apply them to all rows with the same message.</a:t>
          </a:r>
          <a:endParaRPr lang="en-US" sz="1900" kern="1200" dirty="0"/>
        </a:p>
      </dsp:txBody>
      <dsp:txXfrm>
        <a:off x="849347" y="920932"/>
        <a:ext cx="10740224" cy="735365"/>
      </dsp:txXfrm>
    </dsp:sp>
    <dsp:sp modelId="{A1B845B4-54FD-46B7-A8E1-7DC2324666DD}">
      <dsp:nvSpPr>
        <dsp:cNvPr id="0" name=""/>
        <dsp:cNvSpPr/>
      </dsp:nvSpPr>
      <dsp:spPr>
        <a:xfrm>
          <a:off x="0" y="1840139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F6E5298-6C27-4814-96C1-A394F017DCFB}">
      <dsp:nvSpPr>
        <dsp:cNvPr id="0" name=""/>
        <dsp:cNvSpPr/>
      </dsp:nvSpPr>
      <dsp:spPr>
        <a:xfrm>
          <a:off x="222448" y="2005596"/>
          <a:ext cx="404450" cy="404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2BD89057-39DC-43AE-B6DA-364ABB3A46CF}">
      <dsp:nvSpPr>
        <dsp:cNvPr id="0" name=""/>
        <dsp:cNvSpPr/>
      </dsp:nvSpPr>
      <dsp:spPr>
        <a:xfrm>
          <a:off x="849347" y="1840139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Auto-Triage Suggestions:  Use simple heuristics or ML to suggest likely causes or group similar issues.</a:t>
          </a:r>
        </a:p>
      </dsp:txBody>
      <dsp:txXfrm>
        <a:off x="849347" y="1840139"/>
        <a:ext cx="10740224" cy="735365"/>
      </dsp:txXfrm>
    </dsp:sp>
    <dsp:sp modelId="{07F7E96F-2AFC-4183-9122-DF790EE42A02}">
      <dsp:nvSpPr>
        <dsp:cNvPr id="0" name=""/>
        <dsp:cNvSpPr/>
      </dsp:nvSpPr>
      <dsp:spPr>
        <a:xfrm>
          <a:off x="0" y="2759346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53224711-3CD3-4C88-9402-889E73FD5700}">
      <dsp:nvSpPr>
        <dsp:cNvPr id="0" name=""/>
        <dsp:cNvSpPr/>
      </dsp:nvSpPr>
      <dsp:spPr>
        <a:xfrm>
          <a:off x="222448" y="2924803"/>
          <a:ext cx="404450" cy="404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40DAFD-9586-4106-A230-CF757151C8E4}">
      <dsp:nvSpPr>
        <dsp:cNvPr id="0" name=""/>
        <dsp:cNvSpPr/>
      </dsp:nvSpPr>
      <dsp:spPr>
        <a:xfrm>
          <a:off x="849347" y="2759346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Integration Hooks: Allow integration with bug tracking tools (e.g., JIRA) or CI/CD pipelines.</a:t>
          </a:r>
        </a:p>
      </dsp:txBody>
      <dsp:txXfrm>
        <a:off x="849347" y="2759346"/>
        <a:ext cx="10740224" cy="735365"/>
      </dsp:txXfrm>
    </dsp:sp>
    <dsp:sp modelId="{4EA7098B-32D4-426B-B74F-DD4BF08AEA64}">
      <dsp:nvSpPr>
        <dsp:cNvPr id="0" name=""/>
        <dsp:cNvSpPr/>
      </dsp:nvSpPr>
      <dsp:spPr>
        <a:xfrm>
          <a:off x="0" y="3678552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E7D6806-32EF-4D6E-9150-7DC31DB2E0C9}">
      <dsp:nvSpPr>
        <dsp:cNvPr id="0" name=""/>
        <dsp:cNvSpPr/>
      </dsp:nvSpPr>
      <dsp:spPr>
        <a:xfrm>
          <a:off x="222448" y="3844010"/>
          <a:ext cx="404450" cy="4044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74E72E1-7901-407E-AFEA-8613DCF036A3}">
      <dsp:nvSpPr>
        <dsp:cNvPr id="0" name=""/>
        <dsp:cNvSpPr/>
      </dsp:nvSpPr>
      <dsp:spPr>
        <a:xfrm>
          <a:off x="849347" y="3678552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Command Line Interface (CLI): For users who prefer scripting or automation.</a:t>
          </a:r>
        </a:p>
      </dsp:txBody>
      <dsp:txXfrm>
        <a:off x="849347" y="3678552"/>
        <a:ext cx="10740224" cy="735365"/>
      </dsp:txXfrm>
    </dsp:sp>
    <dsp:sp modelId="{D9732704-EAA7-4F12-A062-E35A8C736E2C}">
      <dsp:nvSpPr>
        <dsp:cNvPr id="0" name=""/>
        <dsp:cNvSpPr/>
      </dsp:nvSpPr>
      <dsp:spPr>
        <a:xfrm>
          <a:off x="0" y="4597759"/>
          <a:ext cx="11589572" cy="73536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F96C092-B730-4A8F-8542-DB50595238A4}">
      <dsp:nvSpPr>
        <dsp:cNvPr id="0" name=""/>
        <dsp:cNvSpPr/>
      </dsp:nvSpPr>
      <dsp:spPr>
        <a:xfrm>
          <a:off x="222448" y="4763217"/>
          <a:ext cx="404450" cy="4044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856FF530-4F46-42BC-82C8-D07BF5D1E229}">
      <dsp:nvSpPr>
        <dsp:cNvPr id="0" name=""/>
        <dsp:cNvSpPr/>
      </dsp:nvSpPr>
      <dsp:spPr>
        <a:xfrm>
          <a:off x="849347" y="4597759"/>
          <a:ext cx="10740224" cy="7353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826" tIns="77826" rIns="77826" bIns="7782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dirty="0"/>
            <a:t>Your feedback and suggestions for improvement are most welcome.</a:t>
          </a:r>
        </a:p>
      </dsp:txBody>
      <dsp:txXfrm>
        <a:off x="849347" y="4597759"/>
        <a:ext cx="10740224" cy="73536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A7CDB1-D6EC-437C-8853-B49C9A3C767E}">
      <dsp:nvSpPr>
        <dsp:cNvPr id="0" name=""/>
        <dsp:cNvSpPr/>
      </dsp:nvSpPr>
      <dsp:spPr>
        <a:xfrm>
          <a:off x="3631271" y="296332"/>
          <a:ext cx="2121236" cy="20029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01D9B984-B3A7-4889-B134-8FB61606CA3C}">
      <dsp:nvSpPr>
        <dsp:cNvPr id="0" name=""/>
        <dsp:cNvSpPr/>
      </dsp:nvSpPr>
      <dsp:spPr>
        <a:xfrm>
          <a:off x="3979610" y="386808"/>
          <a:ext cx="1442876" cy="17250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ACD2BB84-1387-412D-88CA-EA3835B0DD96}">
      <dsp:nvSpPr>
        <dsp:cNvPr id="0" name=""/>
        <dsp:cNvSpPr/>
      </dsp:nvSpPr>
      <dsp:spPr>
        <a:xfrm>
          <a:off x="3038724" y="361120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733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3900" kern="1200"/>
            <a:t>Any Questions?</a:t>
          </a:r>
          <a:endParaRPr lang="en-US" sz="3900" kern="1200" dirty="0"/>
        </a:p>
      </dsp:txBody>
      <dsp:txXfrm>
        <a:off x="3038724" y="3611209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439C997-21E5-5348-AFE6-AB6F922648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27AC1D-5903-004B-A07D-BA6E3EE372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5C2D-FB91-8740-95C2-23C11A10F2F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79EA0-CF08-6C46-9B0C-7A703F62F2C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E23A1-2359-A341-AFD4-DCB4B7D003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9837C5-E66E-4749-8D3A-655388B1E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22731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54E49F-5C3A-ED4E-A68A-CCB3AA3B5D59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8CB49-A7FB-5E4A-B599-DE21181351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4141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6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36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0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872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40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808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275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744" algn="l" defTabSz="1218936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80165" y="2474260"/>
            <a:ext cx="6437455" cy="996522"/>
          </a:xfrm>
          <a:ln>
            <a:noFill/>
          </a:ln>
        </p:spPr>
        <p:txBody>
          <a:bodyPr anchor="b" anchorCtr="0"/>
          <a:lstStyle>
            <a:lvl1pPr algn="r">
              <a:defRPr sz="3800">
                <a:solidFill>
                  <a:srgbClr val="0E36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1D45AC-B80D-4805-BA4C-8776489E8022}"/>
              </a:ext>
            </a:extLst>
          </p:cNvPr>
          <p:cNvSpPr/>
          <p:nvPr userDrawn="1"/>
        </p:nvSpPr>
        <p:spPr>
          <a:xfrm>
            <a:off x="9411530" y="6331942"/>
            <a:ext cx="2777297" cy="5260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893" tIns="60947" rIns="121893" bIns="60947"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>
            <a:off x="7552849" y="2666723"/>
            <a:ext cx="0" cy="835152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B7A8E4-4917-4A3E-8E2F-D070BB4D10DE}"/>
              </a:ext>
            </a:extLst>
          </p:cNvPr>
          <p:cNvSpPr txBox="1"/>
          <p:nvPr userDrawn="1"/>
        </p:nvSpPr>
        <p:spPr>
          <a:xfrm>
            <a:off x="4067363" y="3799832"/>
            <a:ext cx="7411397" cy="387772"/>
          </a:xfrm>
          <a:prstGeom prst="rect">
            <a:avLst/>
          </a:prstGeom>
          <a:noFill/>
        </p:spPr>
        <p:txBody>
          <a:bodyPr wrap="none" lIns="121893" tIns="60947" rIns="121893" bIns="60947" rtlCol="0">
            <a:spAutoFit/>
          </a:bodyPr>
          <a:lstStyle/>
          <a:p>
            <a:pPr algn="r"/>
            <a:r>
              <a:rPr lang="en-US" sz="1720">
                <a:solidFill>
                  <a:srgbClr val="1D9CE4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 Leading Provider of Smart, Connected and Secure Embedded Control Solutions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ACBDA27-1F54-4C50-8D76-28815B58BDC3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599BB76E-0E67-7C41-9AEC-8C75006E444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35143" y="6123667"/>
            <a:ext cx="6419850" cy="252110"/>
          </a:xfrm>
          <a:prstGeom prst="rect">
            <a:avLst/>
          </a:prstGeom>
        </p:spPr>
        <p:txBody>
          <a:bodyPr lIns="182880" tIns="0" rIns="0" anchor="t" anchorCtr="0">
            <a:noAutofit/>
          </a:bodyPr>
          <a:lstStyle>
            <a:lvl1pPr marL="0" indent="0" algn="r">
              <a:buNone/>
              <a:defRPr sz="2200" b="0">
                <a:solidFill>
                  <a:srgbClr val="1D9CE4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2D92EAD-7B52-0549-B90C-8F01DFF1E68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35142" y="5763412"/>
            <a:ext cx="6420245" cy="314325"/>
          </a:xfrm>
          <a:prstGeom prst="rect">
            <a:avLst/>
          </a:prstGeom>
        </p:spPr>
        <p:txBody>
          <a:bodyPr rIns="0" bIns="0" anchor="b" anchorCtr="0">
            <a:noAutofit/>
          </a:bodyPr>
          <a:lstStyle>
            <a:lvl1pPr marL="0" indent="0" algn="r">
              <a:lnSpc>
                <a:spcPts val="2340"/>
              </a:lnSpc>
              <a:buNone/>
              <a:defRPr sz="22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Presented by</a:t>
            </a:r>
          </a:p>
        </p:txBody>
      </p:sp>
      <p:pic>
        <p:nvPicPr>
          <p:cNvPr id="10" name="Picture 9" descr="SCS-015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55" y="5139766"/>
            <a:ext cx="1630420" cy="1630420"/>
          </a:xfrm>
          <a:prstGeom prst="rect">
            <a:avLst/>
          </a:prstGeom>
        </p:spPr>
      </p:pic>
      <p:pic>
        <p:nvPicPr>
          <p:cNvPr id="12" name="Picture 11" descr="MCHP-logo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1621" y="2635935"/>
            <a:ext cx="3584711" cy="90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75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3394856-2C64-DE43-BBDF-953266084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600406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DE56F0-37A2-F74C-BB25-DF51CEB5F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F750018-A4D6-1844-ABEB-36F072312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54FF79-E97B-4A45-8531-09115531EF4A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6C4752-EFF3-2B44-8E4B-F4DEFD9A25AA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3BFC65E3-DBEB-1842-AA6D-2998A3A3FD5B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2E21974-58F0-B847-85B6-BB315041D59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98491-2152-B244-BD39-4FE185E36846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21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966262-8B36-DB45-BCFF-E847EDF91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>
            <a:lvl1pPr>
              <a:defRPr>
                <a:solidFill>
                  <a:srgbClr val="0E3689"/>
                </a:solidFill>
              </a:defRPr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8F614E39-BA14-7D4B-8328-2FB5286D32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29115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6521-0BA2-7C48-8CAD-8B9AFEEF6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ACCBDF1D-727A-8D40-8A82-92589DBBC3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3604027-1BF3-C14F-877E-5C7EE39F69C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834F8B5-2138-234E-903C-B35966BCD117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9AB5E9E-CCD6-9040-9CA1-3DCB3C4DE5FC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0394146-079F-A945-B1E9-105CEE8A4D91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F7A5633-2AD4-2D44-AC80-6A32A00CAC6A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43277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EDE752C-4DF4-1741-BE5B-60F47530E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C025A1E1-D99B-A04E-A12E-D4E8E63C0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C8A96F-9EB8-7740-A265-0BBDA7FB1BFC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354E03-A149-934A-8EE2-DADBA3C644C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7A855CC-F7C0-7640-82CB-E23B5A29FE53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3E9907-5B53-D94D-B91B-5D80BFCB4C3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D8318FC-FB83-DD43-9569-4DB052814862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7893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10606" y="2034289"/>
            <a:ext cx="7909168" cy="1591386"/>
          </a:xfrm>
        </p:spPr>
        <p:txBody>
          <a:bodyPr anchor="b" anchorCtr="0"/>
          <a:lstStyle>
            <a:lvl1pPr algn="r">
              <a:defRPr sz="5300" b="1" cap="none" baseline="0">
                <a:solidFill>
                  <a:srgbClr val="0E3689"/>
                </a:solidFill>
              </a:defRPr>
            </a:lvl1pPr>
          </a:lstStyle>
          <a:p>
            <a:r>
              <a:rPr lang="en-US"/>
              <a:t>Section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410606" y="3824300"/>
            <a:ext cx="7909168" cy="1018627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r">
              <a:buNone/>
              <a:defRPr sz="2700" b="0">
                <a:solidFill>
                  <a:srgbClr val="1D9CE4"/>
                </a:solidFill>
              </a:defRPr>
            </a:lvl1pPr>
            <a:lvl2pPr marL="60944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3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7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21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65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09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54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Subtitle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51101-8690-2A4A-89F5-D13814AF99A1}"/>
              </a:ext>
            </a:extLst>
          </p:cNvPr>
          <p:cNvCxnSpPr/>
          <p:nvPr userDrawn="1"/>
        </p:nvCxnSpPr>
        <p:spPr>
          <a:xfrm flipH="1">
            <a:off x="3410606" y="3724987"/>
            <a:ext cx="7909168" cy="0"/>
          </a:xfrm>
          <a:prstGeom prst="line">
            <a:avLst/>
          </a:prstGeom>
          <a:ln w="12700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8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CAEC6540-64C7-9747-877E-6D8504F5D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86DAD2F-D448-354C-9ACF-03ED78E9AF9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4778" y="923073"/>
            <a:ext cx="11400660" cy="5385963"/>
          </a:xfrm>
          <a:prstGeom prst="rect">
            <a:avLst/>
          </a:prstGeom>
        </p:spPr>
        <p:txBody>
          <a:bodyPr/>
          <a:lstStyle>
            <a:lvl1pPr marL="274201" indent="-274201">
              <a:defRPr sz="3200"/>
            </a:lvl1pPr>
            <a:lvl2pPr marL="576072" indent="-274320">
              <a:defRPr sz="2800"/>
            </a:lvl2pPr>
            <a:lvl3pPr marL="868680" indent="-274320">
              <a:defRPr sz="2400"/>
            </a:lvl3pPr>
            <a:lvl4pPr marL="1143000" indent="-274320">
              <a:defRPr sz="2000"/>
            </a:lvl4pPr>
            <a:lvl5pPr marL="1435608" indent="-274320"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8344651-9BC3-804A-ABEF-ABD80FF3C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04FD760F-7C5E-4E44-B69C-EB85837D79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6C4036F-02D0-6547-A814-7D5AACFEC9E8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32804D-F1B0-0D45-8469-4C00B2E72DCD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1CA5AD87-2C2E-CE40-A88B-1ABF9938A991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1A83DFC-2408-9140-996A-1BFC995DB1BA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B3A264-B363-DC44-BE09-4733DFA5AC2F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3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B9BB9-8088-1B4E-AA38-17BC94EF1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5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F3DB77-FEA1-E44C-9C5F-88B2D4B5D2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403852"/>
            <a:ext cx="11400660" cy="490518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C4207E9-C13E-1647-9F09-C18700780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E1704FFC-4F15-324D-96E6-976EE14948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F42D503-9A96-D64F-9F2A-686838B59E92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79DA906-E77A-5240-98D3-F3FA40331838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6B651317-B18C-E948-B990-13010FE9F46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8C4F890-E5A4-0844-9DAE-418C6FA03CF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747B63C-8A0B-7B43-8B1E-3F2EE21776C4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0774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2">
            <a:extLst>
              <a:ext uri="{FF2B5EF4-FFF2-40B4-BE49-F238E27FC236}">
                <a16:creationId xmlns:a16="http://schemas.microsoft.com/office/drawing/2014/main" id="{955162B4-304F-5841-8C1A-37D23DCFC92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626375"/>
            <a:ext cx="11400660" cy="4664076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098AAA9D-2041-3B4F-8508-758963B79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6C8C-5670-1242-B987-55F42BAD9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AD67FA37-0073-AF47-8F1C-C046BC1C2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D1FA29F-D3D1-B743-BF1F-4F74E9BFBE96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4D98CAA-53AB-CA40-BB99-AC8568C9C965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493471D4-F779-B244-9C40-C480DA421F1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35653C1-7F81-CF47-B063-A8C4BC3DF144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13EB453-955B-B940-9782-A882942161A9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715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7" name="Content Placeholder 12">
            <a:extLst>
              <a:ext uri="{FF2B5EF4-FFF2-40B4-BE49-F238E27FC236}">
                <a16:creationId xmlns:a16="http://schemas.microsoft.com/office/drawing/2014/main" id="{2EFF8C43-59A6-4644-B04E-6AE187BD55D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929269"/>
            <a:ext cx="5505846" cy="537467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69F5C3FF-72D2-604B-A6AF-63E081CA68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929270"/>
            <a:ext cx="5505846" cy="5374678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872A14E-E83F-9541-B766-352B85366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78986A39-4957-2843-AFDE-E6160A6C05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82C2564-89A5-B045-B11D-EC2B6C4EF263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46810D8-1F1D-2E44-98D2-9655BDEBA9A9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5B9D91C-B319-6740-B041-91E92A828C26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CD45905-001C-3245-A3FD-ABDBA73B7BBC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F045E37-2F57-AB4C-8037-7C0BF70F4E15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2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14ABC63-0F02-3D4C-B5A8-224D9EF04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EF0C5114-81F0-6D40-9DA2-1EA66CC7C6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>
                <a:solidFill>
                  <a:srgbClr val="1D9CE4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10" name="Content Placeholder 12">
            <a:extLst>
              <a:ext uri="{FF2B5EF4-FFF2-40B4-BE49-F238E27FC236}">
                <a16:creationId xmlns:a16="http://schemas.microsoft.com/office/drawing/2014/main" id="{4354C555-752C-5946-99B7-1752C8A6C9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2454" y="1408545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B1B5C683-E8CE-5447-B10F-1FA96B9838C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50324" y="1408546"/>
            <a:ext cx="5505846" cy="490779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9F735E5-BB03-E141-8FE5-6E137A04C7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8" name="Slide Number Placeholder 8">
            <a:extLst>
              <a:ext uri="{FF2B5EF4-FFF2-40B4-BE49-F238E27FC236}">
                <a16:creationId xmlns:a16="http://schemas.microsoft.com/office/drawing/2014/main" id="{2D0980E6-4C36-ED4A-BBAC-FCB3FD474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EE4F5BD-A8B2-8A43-8F9D-27796637426D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6AB45CE-9A16-9D42-B335-40FCBA3C7672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DA8F7AB5-BFE5-D543-9ED3-50EAB714655D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B272549-DB7B-3E4B-A9DF-413990017250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593CC7-18E5-1E4B-B493-BCCB1352C41B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0959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7" y="923075"/>
            <a:ext cx="5474569" cy="56771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85192" y="941660"/>
            <a:ext cx="5387630" cy="567714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898E04-A14A-8140-993E-87174E0C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8" name="Content Placeholder 12">
            <a:extLst>
              <a:ext uri="{FF2B5EF4-FFF2-40B4-BE49-F238E27FC236}">
                <a16:creationId xmlns:a16="http://schemas.microsoft.com/office/drawing/2014/main" id="{5170BFA0-6B7E-2944-A49D-35B39ABC44C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561175"/>
            <a:ext cx="5474567" cy="4795020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C883CD4E-1B81-AF4E-B076-F6C9C7DA169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561175"/>
            <a:ext cx="5387630" cy="4795019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2902E3F-7B87-844B-A375-55F0B513465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12" name="Slide Number Placeholder 8">
            <a:extLst>
              <a:ext uri="{FF2B5EF4-FFF2-40B4-BE49-F238E27FC236}">
                <a16:creationId xmlns:a16="http://schemas.microsoft.com/office/drawing/2014/main" id="{884F7A06-CF40-064F-B9BE-F69B2DFE5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ED839D-F08B-6B46-82B5-51DE2326DF5F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FC1BBAD-8C56-A04F-899C-5B4188A5F5D3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25B9A85-EE0A-E54F-AA18-41FF007C6B2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5CAC621-04E4-3B47-A37C-31D012718AE9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966AC5E-3B4D-524B-B3AE-A5267FAD281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310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381004"/>
            <a:ext cx="5474569" cy="58060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85192" y="1381003"/>
            <a:ext cx="5387630" cy="580606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u="sng">
                <a:solidFill>
                  <a:schemeClr val="accent1"/>
                </a:solidFill>
              </a:defRPr>
            </a:lvl1pPr>
            <a:lvl2pPr marL="609443" indent="0">
              <a:buNone/>
              <a:defRPr sz="2700" b="1"/>
            </a:lvl2pPr>
            <a:lvl3pPr marL="1218885" indent="0">
              <a:buNone/>
              <a:defRPr sz="2400" b="1"/>
            </a:lvl3pPr>
            <a:lvl4pPr marL="1828328" indent="0">
              <a:buNone/>
              <a:defRPr sz="2100" b="1"/>
            </a:lvl4pPr>
            <a:lvl5pPr marL="2437771" indent="0">
              <a:buNone/>
              <a:defRPr sz="2100" b="1"/>
            </a:lvl5pPr>
            <a:lvl6pPr marL="3047213" indent="0">
              <a:buNone/>
              <a:defRPr sz="2100" b="1"/>
            </a:lvl6pPr>
            <a:lvl7pPr marL="3656656" indent="0">
              <a:buNone/>
              <a:defRPr sz="2100" b="1"/>
            </a:lvl7pPr>
            <a:lvl8pPr marL="4266097" indent="0">
              <a:buNone/>
              <a:defRPr sz="2100" b="1"/>
            </a:lvl8pPr>
            <a:lvl9pPr marL="4875541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22C09BD-60A2-D244-8F4B-695A12274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/>
          <a:lstStyle/>
          <a:p>
            <a:r>
              <a:rPr lang="en-US"/>
              <a:t>Click to edit Master title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E1D56C46-C13D-6843-8D78-E9DE559D36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8603" y="831986"/>
            <a:ext cx="11400661" cy="4286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</a:lstStyle>
          <a:p>
            <a:pPr lvl="0"/>
            <a:r>
              <a:rPr lang="en-US" b="1" kern="0">
                <a:solidFill>
                  <a:srgbClr val="45A8C4"/>
                </a:solidFill>
                <a:latin typeface="+mn-lt"/>
                <a:cs typeface="Calibri"/>
              </a:rPr>
              <a:t>Subtitle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8E56A8-D17E-8848-8C5B-EC8D2FC7921A}"/>
              </a:ext>
            </a:extLst>
          </p:cNvPr>
          <p:cNvSpPr/>
          <p:nvPr userDrawn="1"/>
        </p:nvSpPr>
        <p:spPr>
          <a:xfrm>
            <a:off x="10436087" y="6490880"/>
            <a:ext cx="129209" cy="198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2">
            <a:extLst>
              <a:ext uri="{FF2B5EF4-FFF2-40B4-BE49-F238E27FC236}">
                <a16:creationId xmlns:a16="http://schemas.microsoft.com/office/drawing/2014/main" id="{61902A9B-4EBD-9042-9417-398D31C80DB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509" y="1988634"/>
            <a:ext cx="5474567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2">
            <a:extLst>
              <a:ext uri="{FF2B5EF4-FFF2-40B4-BE49-F238E27FC236}">
                <a16:creationId xmlns:a16="http://schemas.microsoft.com/office/drawing/2014/main" id="{326E65A8-182F-624C-B231-E6CD084CC09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5193" y="1988634"/>
            <a:ext cx="5387630" cy="4327704"/>
          </a:xfrm>
          <a:prstGeom prst="rect">
            <a:avLst/>
          </a:prstGeom>
        </p:spPr>
        <p:txBody>
          <a:bodyPr/>
          <a:lstStyle>
            <a:lvl1pPr marL="274201" indent="-274201">
              <a:defRPr/>
            </a:lvl1pPr>
            <a:lvl2pPr marL="576072" indent="-274320">
              <a:defRPr/>
            </a:lvl2pPr>
            <a:lvl3pPr marL="868680" indent="-274320">
              <a:defRPr/>
            </a:lvl3pPr>
            <a:lvl4pPr marL="1143000" indent="-274320">
              <a:defRPr/>
            </a:lvl4pPr>
            <a:lvl5pPr marL="1435608" indent="-27432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985913B-9067-5E4F-BEB8-B40B0526CDD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099EDC09-5657-6C4E-AE82-350208BA5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FDC922F-64A0-A245-9B54-7182667660D0}"/>
              </a:ext>
            </a:extLst>
          </p:cNvPr>
          <p:cNvGrpSpPr/>
          <p:nvPr userDrawn="1"/>
        </p:nvGrpSpPr>
        <p:grpSpPr>
          <a:xfrm>
            <a:off x="3984798" y="6596323"/>
            <a:ext cx="3594287" cy="261677"/>
            <a:chOff x="3984798" y="6596323"/>
            <a:chExt cx="3594287" cy="26167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28C046-B8FC-994F-85A4-8FD25DF19D2F}"/>
                </a:ext>
              </a:extLst>
            </p:cNvPr>
            <p:cNvSpPr txBox="1"/>
            <p:nvPr userDrawn="1"/>
          </p:nvSpPr>
          <p:spPr>
            <a:xfrm>
              <a:off x="3984798" y="6596323"/>
              <a:ext cx="359428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fld id="{AB520446-FD47-794F-A313-0EC6DBF6114F}" type="datetime3">
                <a:rPr lang="en-US" sz="1000" smtClean="0">
                  <a:solidFill>
                    <a:schemeClr val="bg1">
                      <a:lumMod val="65000"/>
                    </a:schemeClr>
                  </a:solidFill>
                </a:rPr>
                <a:t>1 July 2025</a:t>
              </a:fld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 Microchip Technology Inc. and its subsidiaries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EB0F66-0524-644B-A3CD-BA2A14891286}"/>
                </a:ext>
              </a:extLst>
            </p:cNvPr>
            <p:cNvSpPr/>
            <p:nvPr userDrawn="1"/>
          </p:nvSpPr>
          <p:spPr>
            <a:xfrm>
              <a:off x="4070555" y="6611779"/>
              <a:ext cx="747251" cy="2307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885BC8B-986D-8044-8033-3156B5F78D3D}"/>
                </a:ext>
              </a:extLst>
            </p:cNvPr>
            <p:cNvSpPr txBox="1"/>
            <p:nvPr userDrawn="1"/>
          </p:nvSpPr>
          <p:spPr>
            <a:xfrm>
              <a:off x="4611329" y="6611779"/>
              <a:ext cx="28476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>
                  <a:solidFill>
                    <a:schemeClr val="bg1">
                      <a:lumMod val="65000"/>
                    </a:schemeClr>
                  </a:solidFill>
                </a:rPr>
                <a:t>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731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MCHP-logo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3436" y="6396138"/>
            <a:ext cx="1447127" cy="36444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942795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/>
          <a:p>
            <a:r>
              <a:rPr lang="en-US"/>
              <a:t>Click to edit Master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5509" y="1039091"/>
            <a:ext cx="11400661" cy="5412311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2589C74-EF87-2646-A562-5428C2FBE5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4514" y="6479339"/>
            <a:ext cx="3859795" cy="233968"/>
          </a:xfrm>
          <a:prstGeom prst="rect">
            <a:avLst/>
          </a:prstGeom>
        </p:spPr>
        <p:txBody>
          <a:bodyPr vert="horz" lIns="121888" tIns="60944" rIns="121888" bIns="6094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latin typeface="Calibri Light" panose="020F0302020204030204" pitchFamily="34" charset="0"/>
                <a:cs typeface="Calibri Light" panose="020F0302020204030204" pitchFamily="34" charset="0"/>
              </a:rPr>
              <a:t>Microchip Propietary and Confidential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65650-0440-F143-8EFF-C6F819EF3F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3172" y="6455581"/>
            <a:ext cx="386650" cy="3644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81AA82-C1C2-924B-B843-6C0FB13ED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97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6" r:id="rId4"/>
    <p:sldLayoutId id="2147483660" r:id="rId5"/>
    <p:sldLayoutId id="2147483652" r:id="rId6"/>
    <p:sldLayoutId id="2147483657" r:id="rId7"/>
    <p:sldLayoutId id="2147483653" r:id="rId8"/>
    <p:sldLayoutId id="2147483658" r:id="rId9"/>
    <p:sldLayoutId id="2147483654" r:id="rId10"/>
    <p:sldLayoutId id="2147483659" r:id="rId11"/>
    <p:sldLayoutId id="2147483655" r:id="rId12"/>
  </p:sldLayoutIdLst>
  <p:hf sldNum="0" hdr="0" ftr="0" dt="0"/>
  <p:txStyles>
    <p:titleStyle>
      <a:lvl1pPr algn="l" defTabSz="609443" rtl="0" eaLnBrk="1" latinLnBrk="0" hangingPunct="1">
        <a:lnSpc>
          <a:spcPct val="100000"/>
        </a:lnSpc>
        <a:spcBef>
          <a:spcPct val="0"/>
        </a:spcBef>
        <a:buNone/>
        <a:defRPr sz="4400" b="1" kern="1200" normalizeH="0" baseline="0">
          <a:solidFill>
            <a:srgbClr val="0E3689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609443" rtl="0" eaLnBrk="1" latinLnBrk="0" hangingPunct="1">
        <a:spcBef>
          <a:spcPts val="300"/>
        </a:spcBef>
        <a:buClr>
          <a:srgbClr val="0E3689"/>
        </a:buClr>
        <a:buFont typeface="Arial"/>
        <a:buChar char="•"/>
        <a:defRPr sz="3200" b="1" kern="1200">
          <a:solidFill>
            <a:srgbClr val="070707"/>
          </a:solidFill>
          <a:latin typeface="+mn-lt"/>
          <a:ea typeface="+mn-ea"/>
          <a:cs typeface="+mn-cs"/>
        </a:defRPr>
      </a:lvl1pPr>
      <a:lvl2pPr marL="576072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800" kern="1200">
          <a:solidFill>
            <a:srgbClr val="070707"/>
          </a:solidFill>
          <a:latin typeface="+mn-lt"/>
          <a:ea typeface="+mn-ea"/>
          <a:cs typeface="+mn-cs"/>
        </a:defRPr>
      </a:lvl2pPr>
      <a:lvl3pPr marL="868680" indent="-274320" algn="l" defTabSz="609443" rtl="0" eaLnBrk="1" latinLnBrk="0" hangingPunct="1">
        <a:spcBef>
          <a:spcPts val="300"/>
        </a:spcBef>
        <a:buClr>
          <a:srgbClr val="1D9CE4"/>
        </a:buClr>
        <a:buFont typeface="Arial"/>
        <a:buChar char="•"/>
        <a:defRPr sz="2400" kern="1200">
          <a:solidFill>
            <a:srgbClr val="070707"/>
          </a:solidFill>
          <a:latin typeface="+mn-lt"/>
          <a:ea typeface="+mn-ea"/>
          <a:cs typeface="+mn-cs"/>
        </a:defRPr>
      </a:lvl3pPr>
      <a:lvl4pPr marL="1143000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4pPr>
      <a:lvl5pPr marL="1435608" indent="-274320" algn="l" defTabSz="609443" rtl="0" eaLnBrk="1" latinLnBrk="0" hangingPunct="1">
        <a:spcBef>
          <a:spcPts val="300"/>
        </a:spcBef>
        <a:buClr>
          <a:srgbClr val="1D9CE4"/>
        </a:buClr>
        <a:buFont typeface="Arial" panose="020B0604020202020204" pitchFamily="34" charset="0"/>
        <a:buChar char="•"/>
        <a:defRPr sz="2000" kern="1200">
          <a:solidFill>
            <a:srgbClr val="070707"/>
          </a:solidFill>
          <a:latin typeface="+mn-lt"/>
          <a:ea typeface="+mn-ea"/>
          <a:cs typeface="+mn-cs"/>
        </a:defRPr>
      </a:lvl5pPr>
      <a:lvl6pPr marL="3351933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376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19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261" indent="-304723" algn="l" defTabSz="609443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4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885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28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7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13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56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097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41" algn="l" defTabSz="609443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9" userDrawn="1">
          <p15:clr>
            <a:srgbClr val="F26B43"/>
          </p15:clr>
        </p15:guide>
        <p15:guide id="2" pos="16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on-cad-svn.microchip.com/repo/mpu32verification/MPU_VTOOLS/branches/MUSTANG_ST012_A0/LOG_TRIAG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D854E-F0FA-DA43-9468-0509537A2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7162" y="2645182"/>
            <a:ext cx="4387607" cy="1022550"/>
          </a:xfrm>
        </p:spPr>
        <p:txBody>
          <a:bodyPr/>
          <a:lstStyle/>
          <a:p>
            <a:r>
              <a:rPr sz="3200" b="1" dirty="0">
                <a:latin typeface="Calibri"/>
              </a:rPr>
              <a:t>Log Triage Tool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3D081-4997-FF4D-B75C-F6275A20E91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935143" y="6123666"/>
            <a:ext cx="6419850" cy="314325"/>
          </a:xfrm>
        </p:spPr>
        <p:txBody>
          <a:bodyPr/>
          <a:lstStyle/>
          <a:p>
            <a:r>
              <a:rPr lang="en-IN" sz="2000" b="0" dirty="0">
                <a:latin typeface="Calibri"/>
              </a:rPr>
              <a:t>Last updated on 30-June-2025</a:t>
            </a:r>
            <a:endParaRPr lang="en-IN" dirty="0">
              <a:ea typeface="Calibri"/>
              <a:cs typeface="Calibri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F16D4-E23A-8B42-AEFF-22E5AFC9F8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anchor="b" anchorCtr="0"/>
          <a:lstStyle/>
          <a:p>
            <a:r>
              <a:rPr lang="en-IN" sz="2000" b="0" dirty="0">
                <a:latin typeface="Calibri"/>
              </a:rPr>
              <a:t>Johnson Amalraj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522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096C-C60D-26D2-5D27-1F4535F92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680AEC-3CFC-7F4C-6117-5F4F92D08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Exclusion (</a:t>
            </a:r>
            <a:r>
              <a:rPr lang="en-US" dirty="0" err="1"/>
              <a:t>cont</a:t>
            </a:r>
            <a:r>
              <a:rPr lang="en-US" dirty="0"/>
              <a:t>…)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CFFA6B-63A3-0DBD-1C37-886435DB88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4" y="834725"/>
            <a:ext cx="10787795" cy="479725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800" b="0" dirty="0">
                <a:solidFill>
                  <a:schemeClr val="tx1"/>
                </a:solidFill>
              </a:rPr>
              <a:t>After applying exclusion, the row highlighted in grey colour and you can view the excluded messages from Exclusion Menu</a:t>
            </a:r>
            <a:endParaRPr lang="en-US" sz="1800" b="0" dirty="0">
              <a:solidFill>
                <a:schemeClr val="tx1"/>
              </a:solidFill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1349A9-594A-6701-45D7-6664F7CE2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880" y="1495954"/>
            <a:ext cx="9699963" cy="48499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06355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77050-6423-21CD-FB51-B1D71B9E9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35E283-B458-28E2-B7D4-9B8077D7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Comments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9F044C-FC12-4A65-3BF0-E8A8CFC87E2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5" y="834726"/>
            <a:ext cx="10232280" cy="64660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IN" sz="1800" b="0" dirty="0">
                <a:solidFill>
                  <a:schemeClr val="tx1"/>
                </a:solidFill>
              </a:rPr>
              <a:t>You can add comments for each row, by double clicking the Comments column.</a:t>
            </a:r>
          </a:p>
          <a:p>
            <a:pPr>
              <a:lnSpc>
                <a:spcPct val="90000"/>
              </a:lnSpc>
            </a:pPr>
            <a:r>
              <a:rPr lang="en-IN" sz="1800" b="0" dirty="0">
                <a:solidFill>
                  <a:schemeClr val="tx1"/>
                </a:solidFill>
              </a:rPr>
              <a:t>Added Comments are visible in the column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F6DC331-7834-9C49-FA8C-BCEAC8FDC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20" y="1611965"/>
            <a:ext cx="7252880" cy="4434947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C6E3E12-E37B-5F78-A895-ECA6582E2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794" y="2219756"/>
            <a:ext cx="6457275" cy="380351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88798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38E37-523D-A4BA-04B5-C6613ABB2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6A4193-35A2-C39D-D935-015A7426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Session Management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443D77B-0A53-19BB-25A4-AF54DACDE6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8"/>
            <a:ext cx="10232280" cy="777240"/>
          </a:xfrm>
        </p:spPr>
        <p:txBody>
          <a:bodyPr>
            <a:normAutofit/>
          </a:bodyPr>
          <a:lstStyle/>
          <a:p>
            <a:r>
              <a:rPr lang="en-US" sz="1800" b="0" dirty="0"/>
              <a:t>Save/load session (includes comments and exclusions)</a:t>
            </a:r>
          </a:p>
          <a:p>
            <a:r>
              <a:rPr lang="en-US" sz="1800" b="0" dirty="0"/>
              <a:t>Session persistence helps in collaborative workflows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B2FB053-CE35-4A11-0C3C-112D3BBB32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3" y="1650778"/>
            <a:ext cx="6163898" cy="3566115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F957078-E1FA-2EF4-0DBE-D421D6BF6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2968" y="1824252"/>
            <a:ext cx="6503210" cy="3424143"/>
          </a:xfrm>
          <a:prstGeom prst="rect">
            <a:avLst/>
          </a:prstGeom>
          <a:noFill/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D947E6-0543-CBA4-D4AA-E4F1E9311DAC}"/>
              </a:ext>
            </a:extLst>
          </p:cNvPr>
          <p:cNvSpPr txBox="1"/>
          <p:nvPr/>
        </p:nvSpPr>
        <p:spPr>
          <a:xfrm>
            <a:off x="355509" y="5369797"/>
            <a:ext cx="2701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dirty="0"/>
              <a:t>You can save the session in *.csv format </a:t>
            </a:r>
            <a:endParaRPr 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51DAD-96C0-777E-DC10-4BF66CB9E664}"/>
              </a:ext>
            </a:extLst>
          </p:cNvPr>
          <p:cNvSpPr txBox="1"/>
          <p:nvPr/>
        </p:nvSpPr>
        <p:spPr>
          <a:xfrm>
            <a:off x="5929638" y="5279898"/>
            <a:ext cx="6119487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/>
              <a:t>You can load the saved session by others, to add your comments/exclusions, and check the status of the regression </a:t>
            </a:r>
          </a:p>
        </p:txBody>
      </p:sp>
    </p:spTree>
    <p:extLst>
      <p:ext uri="{BB962C8B-B14F-4D97-AF65-F5344CB8AC3E}">
        <p14:creationId xmlns:p14="http://schemas.microsoft.com/office/powerpoint/2010/main" val="1223374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5D22F-FDFE-5F52-EA2B-2F383FB5B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7E1CE7-0AD2-F158-D9C7-84E37358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Export &amp; Import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AA1C04A-B4E7-F8A4-3C99-20A6884AF63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8"/>
            <a:ext cx="10198191" cy="777240"/>
          </a:xfrm>
        </p:spPr>
        <p:txBody>
          <a:bodyPr>
            <a:normAutofit/>
          </a:bodyPr>
          <a:lstStyle/>
          <a:p>
            <a:r>
              <a:rPr lang="en-US" sz="1800" b="0" dirty="0"/>
              <a:t>Export filtered/selected rows, summary details and exclusion to CSV</a:t>
            </a:r>
          </a:p>
          <a:p>
            <a:r>
              <a:rPr lang="en-US" sz="1800" b="0" dirty="0"/>
              <a:t>You can import exclusion to the other regression DB, to ease of filtering known Error/Warnings</a:t>
            </a: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3934C-48D4-A184-F36F-D5BA4D334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4716190"/>
            <a:ext cx="3790950" cy="11781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1EEF06-CF5B-562C-A015-4AED8BCBA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420" y="1682812"/>
            <a:ext cx="2656530" cy="10508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8551172-ED65-6E3E-2CD0-998D3A01CB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453" y="2985677"/>
            <a:ext cx="3160712" cy="14785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F136EEB-759E-86C0-B665-EBD2F83FC3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2014" y="4753136"/>
            <a:ext cx="4184950" cy="110423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FEB6FA9-B30C-8FBD-19A7-38C2B33C8F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997" y="1581269"/>
            <a:ext cx="7568188" cy="2962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816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04B87-419D-6115-C771-E39D3441F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00541C-C2FB-53F9-2DA8-2B4EF6D7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2704540-315A-F52A-D927-003B7D4427F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7"/>
            <a:ext cx="10232280" cy="961739"/>
          </a:xfrm>
        </p:spPr>
        <p:txBody>
          <a:bodyPr>
            <a:noAutofit/>
          </a:bodyPr>
          <a:lstStyle/>
          <a:p>
            <a:r>
              <a:rPr lang="en-US" sz="1800" b="0" dirty="0">
                <a:solidFill>
                  <a:schemeClr val="tx1"/>
                </a:solidFill>
              </a:rPr>
              <a:t>You can view the overall summary for all test cases as below</a:t>
            </a:r>
          </a:p>
          <a:p>
            <a:pPr>
              <a:lnSpc>
                <a:spcPct val="90000"/>
              </a:lnSpc>
            </a:pPr>
            <a:r>
              <a:rPr lang="en-US" sz="1800" b="0" dirty="0">
                <a:solidFill>
                  <a:schemeClr val="tx1"/>
                </a:solidFill>
              </a:rPr>
              <a:t>The bottom of the tool shows an overview of the loading status and error counts along with the path of the loaded log files</a:t>
            </a:r>
            <a:endParaRPr lang="en-US" sz="1800" b="0" dirty="0"/>
          </a:p>
          <a:p>
            <a:pPr marL="0" indent="0">
              <a:buNone/>
            </a:pPr>
            <a:endParaRPr lang="en-US" sz="1800" b="0" dirty="0"/>
          </a:p>
          <a:p>
            <a:endParaRPr lang="en-US" sz="1800" b="0" dirty="0"/>
          </a:p>
          <a:p>
            <a:endParaRPr lang="en-US" sz="1800" b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8AD32-776C-4E52-6AE8-8FA671985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265" y="1836470"/>
            <a:ext cx="10186294" cy="912014"/>
          </a:xfrm>
          <a:prstGeom prst="rect">
            <a:avLst/>
          </a:prstGeom>
        </p:spPr>
      </p:pic>
      <p:pic>
        <p:nvPicPr>
          <p:cNvPr id="6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D973B-6454-81C2-FE50-E16296ADB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8021" y="2445268"/>
            <a:ext cx="6167968" cy="3068564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95121FD-456B-2479-B185-D77CEE33A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265" y="5513832"/>
            <a:ext cx="10454479" cy="55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5296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6159C4-466A-A7BC-C12E-721BC8D7B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FAC9F4-3494-78CE-9242-570B1922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Log File Type and Scoreboard Errors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9DE348-2D73-D53E-418F-FF74284816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5" y="873537"/>
            <a:ext cx="10232280" cy="55521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1800" b="0" dirty="0">
                <a:solidFill>
                  <a:schemeClr val="tx1"/>
                </a:solidFill>
              </a:rPr>
              <a:t>You can select which log files need to be loaded.</a:t>
            </a:r>
          </a:p>
          <a:p>
            <a:pPr>
              <a:lnSpc>
                <a:spcPct val="90000"/>
              </a:lnSpc>
              <a:defRPr/>
            </a:pPr>
            <a:r>
              <a:rPr lang="en-US" sz="1800" b="0" dirty="0">
                <a:solidFill>
                  <a:schemeClr val="tx1"/>
                </a:solidFill>
              </a:rPr>
              <a:t>If you don’t want to see scoreboard errors, you can de-select that. </a:t>
            </a:r>
          </a:p>
        </p:txBody>
      </p:sp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1D3D242C-B055-7ADB-EC58-03F80171D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84" y="1778569"/>
            <a:ext cx="11400660" cy="33173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269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3A7D2-56C2-AB6F-98D4-D063DBB6B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8A3F24-915C-3CB8-8C35-764ED342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Visualization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EE8E00-783A-474B-385C-69670B8F5DE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8"/>
            <a:ext cx="10232280" cy="102099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Pie Chart:</a:t>
            </a:r>
            <a:r>
              <a:rPr lang="en-US" sz="1800" b="0" dirty="0"/>
              <a:t> Error type distribution</a:t>
            </a:r>
          </a:p>
          <a:p>
            <a:r>
              <a:rPr lang="en-US" sz="1800" dirty="0"/>
              <a:t>Heatmap:</a:t>
            </a:r>
            <a:r>
              <a:rPr lang="en-US" sz="1800" b="0" dirty="0"/>
              <a:t> Error frequency by test case</a:t>
            </a:r>
          </a:p>
          <a:p>
            <a:r>
              <a:rPr lang="en-US" sz="1800" b="0" dirty="0"/>
              <a:t>Useful for identifying trends and hotspots</a:t>
            </a: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1103BC-F4C1-5E20-694C-5EFEF2EF0172}"/>
              </a:ext>
            </a:extLst>
          </p:cNvPr>
          <p:cNvSpPr txBox="1"/>
          <p:nvPr/>
        </p:nvSpPr>
        <p:spPr>
          <a:xfrm>
            <a:off x="1095375" y="5880488"/>
            <a:ext cx="9584118" cy="574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300"/>
              </a:spcBef>
              <a:buClr>
                <a:srgbClr val="0E3689"/>
              </a:buClr>
              <a:defRPr/>
            </a:pPr>
            <a:r>
              <a:rPr lang="en-US" sz="1600" dirty="0"/>
              <a:t>You can see the charts and Heatmap chart showing error and warnings counts for each test case.</a:t>
            </a:r>
          </a:p>
          <a:p>
            <a:pPr lvl="0">
              <a:lnSpc>
                <a:spcPct val="90000"/>
              </a:lnSpc>
              <a:spcBef>
                <a:spcPts val="300"/>
              </a:spcBef>
              <a:buClr>
                <a:srgbClr val="0E3689"/>
              </a:buClr>
              <a:defRPr/>
            </a:pPr>
            <a:r>
              <a:rPr lang="en-US" sz="1600" dirty="0"/>
              <a:t>You can export it as </a:t>
            </a:r>
            <a:r>
              <a:rPr lang="en-US" sz="1600" dirty="0" err="1"/>
              <a:t>png</a:t>
            </a:r>
            <a:r>
              <a:rPr lang="en-US" sz="1600" dirty="0"/>
              <a:t> image also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777D9F2E-C326-3558-2BE5-27F41A14E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870" y="2786223"/>
            <a:ext cx="4079071" cy="30942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46954F-E1F0-C771-2F21-840BDFD2F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2913437"/>
            <a:ext cx="4956819" cy="28398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4593BE-4980-D4EE-1020-B3B5269F8F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656" y="2021744"/>
            <a:ext cx="10742047" cy="76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94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64AF-58A9-58E8-23D0-15F6EBC87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1873736-5410-B83B-6414-8077F2A97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Troubleshooting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DDA5CC9-BCD4-85F3-9E8B-6E3AAA0632E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4" y="873537"/>
            <a:ext cx="10232280" cy="777241"/>
          </a:xfrm>
        </p:spPr>
        <p:txBody>
          <a:bodyPr>
            <a:noAutofit/>
          </a:bodyPr>
          <a:lstStyle/>
          <a:p>
            <a:pPr lvl="0"/>
            <a:r>
              <a:rPr lang="en-IN" sz="1800" b="0" dirty="0"/>
              <a:t>Errors logged to tool_error.log</a:t>
            </a:r>
          </a:p>
          <a:p>
            <a:r>
              <a:rPr lang="en-IN" sz="1800" b="0" dirty="0"/>
              <a:t>High Memory usage warning (&gt;1GB)</a:t>
            </a:r>
            <a:endParaRPr lang="en-US" sz="1800" b="0" dirty="0"/>
          </a:p>
          <a:p>
            <a:pPr lvl="0"/>
            <a:endParaRPr lang="en-US" sz="1800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EFF0E2-05C3-CBCA-9AFD-119345723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295" y="1936527"/>
            <a:ext cx="8658151" cy="3791478"/>
          </a:xfrm>
          <a:prstGeom prst="rect">
            <a:avLst/>
          </a:prstGeo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BCB0D9C-7198-BB53-92C6-0C163A2D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69" t="3394" r="2032" b="9670"/>
          <a:stretch>
            <a:fillRect/>
          </a:stretch>
        </p:blipFill>
        <p:spPr>
          <a:xfrm>
            <a:off x="8050945" y="2769013"/>
            <a:ext cx="3705225" cy="90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53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32A4-39E4-8207-C3F5-E8D1BCF43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2CBAE-8EB0-0AAC-B5F7-550BE0075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vert="horz" lIns="121888" tIns="60944" rIns="121888" bIns="60944" rtlCol="0" anchor="t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Future Ideas to Consider, Any Suggestions?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2F31031-1AB9-7E87-B4FA-5522B6CC6954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1399039"/>
              </p:ext>
            </p:extLst>
          </p:nvPr>
        </p:nvGraphicFramePr>
        <p:xfrm>
          <a:off x="354778" y="923073"/>
          <a:ext cx="11589572" cy="53348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77152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899D-841F-EBD1-8D8F-9165C9D25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F65731D8-4A69-FBA6-C03F-99986CF2BC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1940824"/>
              </p:ext>
            </p:extLst>
          </p:nvPr>
        </p:nvGraphicFramePr>
        <p:xfrm>
          <a:off x="1363867" y="902110"/>
          <a:ext cx="9461090" cy="44414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8351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94FCB-3605-FF42-53EE-3948755C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1489280"/>
          </a:xfrm>
        </p:spPr>
        <p:txBody>
          <a:bodyPr vert="horz" lIns="121888" tIns="60944" rIns="121888" bIns="60944" rtlCol="0" anchor="t" anchorCtr="0">
            <a:normAutofit/>
          </a:bodyPr>
          <a:lstStyle/>
          <a:p>
            <a:r>
              <a:rPr lang="en-US" b="1" kern="1200" normalizeH="0" baseline="0" dirty="0"/>
              <a:t>Agenda</a:t>
            </a:r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4F5090F6-5AA1-DF14-B302-F8BA40DE1B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07487546"/>
              </p:ext>
            </p:extLst>
          </p:nvPr>
        </p:nvGraphicFramePr>
        <p:xfrm>
          <a:off x="432655" y="796412"/>
          <a:ext cx="11031794" cy="4630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6013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B0A94-559A-F32C-125E-E6319E91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2AAD-0203-B724-A187-43D4226FB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606" y="2034289"/>
            <a:ext cx="7909168" cy="1591386"/>
          </a:xfrm>
        </p:spPr>
        <p:txBody>
          <a:bodyPr anchor="b">
            <a:normAutofit/>
          </a:bodyPr>
          <a:lstStyle/>
          <a:p>
            <a:r>
              <a:rPr lang="en-IN" b="0"/>
              <a:t>Thank You</a:t>
            </a:r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01F2CB-A792-4D78-7C37-1670D079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0606" y="3824300"/>
            <a:ext cx="7910513" cy="1662112"/>
          </a:xfrm>
        </p:spPr>
        <p:txBody>
          <a:bodyPr anchor="t">
            <a:normAutofit/>
          </a:bodyPr>
          <a:lstStyle/>
          <a:p>
            <a:r>
              <a:rPr lang="en-IN" dirty="0"/>
              <a:t>Johnson Amalraj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101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5FE27-9337-0CD7-01F6-8B3F8B7E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Why Log Triage Tool?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04206DCD-D74E-E412-886B-8E2A47C3EA85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661277039"/>
              </p:ext>
            </p:extLst>
          </p:nvPr>
        </p:nvGraphicFramePr>
        <p:xfrm>
          <a:off x="501841" y="973394"/>
          <a:ext cx="11185142" cy="52861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8209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370FFE4-E062-03A5-302F-4085D64C2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6"/>
            <a:ext cx="11400661" cy="777240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Features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13" name="Content Placeholder 1">
            <a:extLst>
              <a:ext uri="{FF2B5EF4-FFF2-40B4-BE49-F238E27FC236}">
                <a16:creationId xmlns:a16="http://schemas.microsoft.com/office/drawing/2014/main" id="{0375741F-2CB5-B3B7-B172-B4136B82879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71027708"/>
              </p:ext>
            </p:extLst>
          </p:nvPr>
        </p:nvGraphicFramePr>
        <p:xfrm>
          <a:off x="354778" y="923073"/>
          <a:ext cx="11400660" cy="538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88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936BA-1C50-48DF-BBEF-B0ED3398E2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9FF9AC-1CD2-76A1-7D98-8C3BC0D4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To Evaluate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FC70D7-FCC0-B6D7-AEC8-E46901B9EB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94082" y="1191243"/>
            <a:ext cx="11400660" cy="16011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use the following command to export to your local folder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svn</a:t>
            </a:r>
            <a:r>
              <a:rPr lang="en-US" sz="2000" dirty="0"/>
              <a:t> export </a:t>
            </a:r>
            <a:r>
              <a:rPr lang="en-US" sz="2000" dirty="0">
                <a:hlinkClick r:id="rId2" tooltip="https://lon-cad-svn.microchip.com/repo/mpu32verification/mpu_vtools/branches/mustang_st012_a0/log_triage"/>
              </a:rPr>
              <a:t>https://lon-cad</a:t>
            </a:r>
            <a:r>
              <a:rPr lang="en-US" sz="2000" dirty="0">
                <a:hlinkClick r:id="rId2" tooltip="https://lon-cad-svn.microchip.com/repo/mpu32verification/mpu_vtools/branches/mustang_st012_a0/log_triage"/>
              </a:rPr>
              <a:t>-</a:t>
            </a:r>
            <a:r>
              <a:rPr lang="en-US" sz="2000" dirty="0">
                <a:hlinkClick r:id="rId2" tooltip="https://lon-cad-svn.microchip.com/repo/mpu32verification/mpu_vtools/branches/mustang_st012_a0/log_triage"/>
              </a:rPr>
              <a:t>svn.microchip.com/repo/mpu32verification/MPU_VTOOLS/branches/MUSTANG_ST012_A0/LOG_TRIAGE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59136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0520216-8F68-227A-8ADF-B745F6337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324" y="142404"/>
            <a:ext cx="5505846" cy="777240"/>
          </a:xfrm>
        </p:spPr>
        <p:txBody>
          <a:bodyPr/>
          <a:lstStyle/>
          <a:p>
            <a:r>
              <a:rPr lang="en-US" dirty="0"/>
              <a:t>Steps to follow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3EC17E-FA42-39C4-6A92-559F7E5A69CD}"/>
              </a:ext>
            </a:extLst>
          </p:cNvPr>
          <p:cNvSpPr txBox="1">
            <a:spLocks/>
          </p:cNvSpPr>
          <p:nvPr/>
        </p:nvSpPr>
        <p:spPr>
          <a:xfrm>
            <a:off x="355509" y="139356"/>
            <a:ext cx="5505846" cy="777240"/>
          </a:xfrm>
          <a:prstGeom prst="rect">
            <a:avLst/>
          </a:prstGeom>
        </p:spPr>
        <p:txBody>
          <a:bodyPr vert="horz" lIns="121888" tIns="60944" rIns="121888" bIns="60944" rtlCol="0" anchor="t" anchorCtr="0">
            <a:noAutofit/>
          </a:bodyPr>
          <a:lstStyle>
            <a:lvl1pPr algn="l" defTabSz="609443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normalizeH="0" baseline="0">
                <a:solidFill>
                  <a:srgbClr val="0E3689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How to use 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EADB256-EC72-1666-3888-388ED1584005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736788474"/>
              </p:ext>
            </p:extLst>
          </p:nvPr>
        </p:nvGraphicFramePr>
        <p:xfrm>
          <a:off x="355600" y="928688"/>
          <a:ext cx="5505450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4AD1AFE-BDC2-0EED-09E8-D7706DBB1A91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2720231850"/>
              </p:ext>
            </p:extLst>
          </p:nvPr>
        </p:nvGraphicFramePr>
        <p:xfrm>
          <a:off x="6249988" y="928688"/>
          <a:ext cx="5505450" cy="53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43590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F84F84-FF33-69D6-1DCE-9AE937E5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User Interface Overview</a:t>
            </a:r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C87788C-9A6B-50F1-7ACF-3FD3C8282C6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36483" y="778287"/>
            <a:ext cx="10731591" cy="1269587"/>
          </a:xfrm>
        </p:spPr>
        <p:txBody>
          <a:bodyPr>
            <a:noAutofit/>
          </a:bodyPr>
          <a:lstStyle/>
          <a:p>
            <a:r>
              <a:rPr lang="en-US" sz="1800" dirty="0"/>
              <a:t>Table View: </a:t>
            </a:r>
            <a:r>
              <a:rPr lang="en-US" sz="1800" b="0" dirty="0"/>
              <a:t>Parsed log messages</a:t>
            </a:r>
          </a:p>
          <a:p>
            <a:r>
              <a:rPr lang="en-US" sz="1800" dirty="0"/>
              <a:t>Filter Row: </a:t>
            </a:r>
            <a:r>
              <a:rPr lang="en-US" sz="1800" b="0" dirty="0"/>
              <a:t>Per-column filtering</a:t>
            </a:r>
          </a:p>
          <a:p>
            <a:r>
              <a:rPr lang="en-US" sz="1800" dirty="0"/>
              <a:t>Menus:</a:t>
            </a:r>
            <a:r>
              <a:rPr lang="en-US" sz="1800" b="0" dirty="0"/>
              <a:t> File, Edit, Columns, Exclusion, Log, Summary, Session, Settings, Visualization, Help</a:t>
            </a:r>
          </a:p>
          <a:p>
            <a:r>
              <a:rPr lang="en-US" sz="1800" dirty="0"/>
              <a:t>Status Bar &amp; Progress Bar : </a:t>
            </a:r>
            <a:r>
              <a:rPr lang="en-US" sz="1800" b="0" dirty="0"/>
              <a:t>It displays the overall count for the loaded log files and loading status of log files</a:t>
            </a:r>
          </a:p>
          <a:p>
            <a:endParaRPr lang="en-US" sz="1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D813FF-3B22-A5BE-B012-CA7DA0394689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2"/>
          <a:stretch>
            <a:fillRect/>
          </a:stretch>
        </p:blipFill>
        <p:spPr>
          <a:xfrm>
            <a:off x="1586553" y="2114549"/>
            <a:ext cx="8890002" cy="4467225"/>
          </a:xfrm>
          <a:noFill/>
        </p:spPr>
      </p:pic>
    </p:spTree>
    <p:extLst>
      <p:ext uri="{BB962C8B-B14F-4D97-AF65-F5344CB8AC3E}">
        <p14:creationId xmlns:p14="http://schemas.microsoft.com/office/powerpoint/2010/main" val="106832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BC56-ACFF-CC11-097D-B0FC6E833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9573D5-E571-1347-2184-0FCF64D4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Filtering &amp; Sorting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7415C8-1A25-DF3D-671B-278223EFC90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32655" y="870774"/>
            <a:ext cx="10232280" cy="955263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00000"/>
              </a:lnSpc>
            </a:pPr>
            <a:r>
              <a:rPr lang="en-US" sz="1800" b="0" dirty="0"/>
              <a:t>Filter any column (text, regex, numeric)</a:t>
            </a:r>
          </a:p>
          <a:p>
            <a:r>
              <a:rPr lang="en-US" sz="1800" b="0" dirty="0"/>
              <a:t>Multi-column sorting</a:t>
            </a:r>
            <a:endParaRPr lang="en-US" sz="1800" dirty="0"/>
          </a:p>
          <a:p>
            <a:r>
              <a:rPr lang="en-US" sz="1800" b="0" dirty="0"/>
              <a:t>Find dialog with regex support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2C9EF-B253-A561-357E-7DD595FBED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85" r="1" b="1"/>
          <a:stretch>
            <a:fillRect/>
          </a:stretch>
        </p:blipFill>
        <p:spPr>
          <a:xfrm>
            <a:off x="1420061" y="1828800"/>
            <a:ext cx="9479029" cy="4478132"/>
          </a:xfrm>
          <a:prstGeom prst="rect">
            <a:avLst/>
          </a:prstGeom>
          <a:noFill/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7583966-C2CC-A0B0-C61F-D3A9ABBD6FA3}"/>
              </a:ext>
            </a:extLst>
          </p:cNvPr>
          <p:cNvSpPr txBox="1">
            <a:spLocks/>
          </p:cNvSpPr>
          <p:nvPr/>
        </p:nvSpPr>
        <p:spPr>
          <a:xfrm>
            <a:off x="3977502" y="6306932"/>
            <a:ext cx="4156674" cy="299608"/>
          </a:xfrm>
          <a:prstGeom prst="rect">
            <a:avLst/>
          </a:prstGeom>
        </p:spPr>
        <p:txBody>
          <a:bodyPr vert="horz" lIns="121888" tIns="60944" rIns="121888" bIns="60944" rtlCol="0">
            <a:normAutofit lnSpcReduction="10000"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200" b="0" dirty="0">
                <a:solidFill>
                  <a:schemeClr val="tx1"/>
                </a:solidFill>
              </a:rPr>
              <a:t>Filter applied on ‘Message’ as ‘ERROR’; ‘Count’ column sorted.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46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6BF47-F1B0-7CB5-969B-28C435660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C0DE25-DFF8-0A57-90BC-CEC40609A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509" y="96297"/>
            <a:ext cx="11400661" cy="77724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Exclusion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C32D79F-D5B5-02E8-85D2-E797560E2C1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264" y="750474"/>
            <a:ext cx="10232280" cy="964026"/>
          </a:xfrm>
        </p:spPr>
        <p:txBody>
          <a:bodyPr>
            <a:noAutofit/>
          </a:bodyPr>
          <a:lstStyle/>
          <a:p>
            <a:pPr lvl="0"/>
            <a:r>
              <a:rPr lang="en-US" sz="1800" b="0" dirty="0"/>
              <a:t>Add messages to exclusion list (</a:t>
            </a:r>
            <a:r>
              <a:rPr lang="en-US" sz="1800" b="0" dirty="0" err="1"/>
              <a:t>Ctrl+X</a:t>
            </a:r>
            <a:r>
              <a:rPr lang="en-US" sz="1800" b="0" dirty="0"/>
              <a:t>)</a:t>
            </a:r>
          </a:p>
          <a:p>
            <a:r>
              <a:rPr lang="en-US" sz="1800" b="0" dirty="0"/>
              <a:t>View, import, export, clear exclusions</a:t>
            </a:r>
            <a:endParaRPr lang="en-US" sz="1800" dirty="0"/>
          </a:p>
          <a:p>
            <a:r>
              <a:rPr lang="en-US" sz="1800" b="0" dirty="0"/>
              <a:t>Add/edit per-row comments by double-clicking the Comments cell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03CDFE17-498D-3399-2754-54EE118C0A0A}"/>
              </a:ext>
            </a:extLst>
          </p:cNvPr>
          <p:cNvSpPr txBox="1">
            <a:spLocks/>
          </p:cNvSpPr>
          <p:nvPr/>
        </p:nvSpPr>
        <p:spPr>
          <a:xfrm>
            <a:off x="4832259" y="6391275"/>
            <a:ext cx="2681378" cy="281940"/>
          </a:xfrm>
          <a:prstGeom prst="rect">
            <a:avLst/>
          </a:prstGeom>
        </p:spPr>
        <p:txBody>
          <a:bodyPr vert="horz" lIns="121888" tIns="60944" rIns="121888" bIns="60944" rtlCol="0">
            <a:normAutofit lnSpcReduction="10000"/>
          </a:bodyPr>
          <a:lstStyle>
            <a:lvl1pPr marL="274201" indent="-274201" algn="l" defTabSz="609443" rtl="0" eaLnBrk="1" latinLnBrk="0" hangingPunct="1">
              <a:spcBef>
                <a:spcPts val="300"/>
              </a:spcBef>
              <a:buClr>
                <a:srgbClr val="0E3689"/>
              </a:buClr>
              <a:buFont typeface="Arial"/>
              <a:buChar char="•"/>
              <a:defRPr sz="3200" b="1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1pPr>
            <a:lvl2pPr marL="576072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8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2pPr>
            <a:lvl3pPr marL="86868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/>
              <a:buChar char="•"/>
              <a:defRPr sz="24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3pPr>
            <a:lvl4pPr marL="1143000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4pPr>
            <a:lvl5pPr marL="1435608" indent="-274320" algn="l" defTabSz="609443" rtl="0" eaLnBrk="1" latinLnBrk="0" hangingPunct="1">
              <a:spcBef>
                <a:spcPts val="300"/>
              </a:spcBef>
              <a:buClr>
                <a:srgbClr val="1D9CE4"/>
              </a:buClr>
              <a:buFont typeface="Arial" panose="020B0604020202020204" pitchFamily="34" charset="0"/>
              <a:buChar char="•"/>
              <a:defRPr sz="2000" kern="1200">
                <a:solidFill>
                  <a:srgbClr val="070707"/>
                </a:solidFill>
                <a:latin typeface="+mn-lt"/>
                <a:ea typeface="+mn-ea"/>
                <a:cs typeface="+mn-cs"/>
              </a:defRPr>
            </a:lvl5pPr>
            <a:lvl6pPr marL="3351933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376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19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261" indent="-304723" algn="l" defTabSz="609443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IN" sz="1200" b="0" dirty="0">
                <a:solidFill>
                  <a:schemeClr val="tx1"/>
                </a:solidFill>
              </a:rPr>
              <a:t>Exclusion applied for the selected row</a:t>
            </a:r>
            <a:endParaRPr lang="en-US" sz="1200" b="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971DE4-400F-D245-DE38-495BB9BDF6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68" y="1798751"/>
            <a:ext cx="9469121" cy="459252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18231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03122020a">
      <a:dk1>
        <a:srgbClr val="0A0B0F"/>
      </a:dk1>
      <a:lt1>
        <a:srgbClr val="FFFFFF"/>
      </a:lt1>
      <a:dk2>
        <a:srgbClr val="FFFFFF"/>
      </a:dk2>
      <a:lt2>
        <a:srgbClr val="1D9CE5"/>
      </a:lt2>
      <a:accent1>
        <a:srgbClr val="0E3689"/>
      </a:accent1>
      <a:accent2>
        <a:srgbClr val="FD7F20"/>
      </a:accent2>
      <a:accent3>
        <a:srgbClr val="1D9CE4"/>
      </a:accent3>
      <a:accent4>
        <a:srgbClr val="5EBF33"/>
      </a:accent4>
      <a:accent5>
        <a:srgbClr val="702076"/>
      </a:accent5>
      <a:accent6>
        <a:srgbClr val="FFD53A"/>
      </a:accent6>
      <a:hlink>
        <a:srgbClr val="45A8C4"/>
      </a:hlink>
      <a:folHlink>
        <a:srgbClr val="45A8C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>
            <a:lumMod val="60000"/>
            <a:lumOff val="40000"/>
          </a:schemeClr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2FBDE82520C946BD19273829A3FFFC" ma:contentTypeVersion="6" ma:contentTypeDescription="Create a new document." ma:contentTypeScope="" ma:versionID="918a30e2a9da5475838501a6eba17c5f">
  <xsd:schema xmlns:xsd="http://www.w3.org/2001/XMLSchema" xmlns:xs="http://www.w3.org/2001/XMLSchema" xmlns:p="http://schemas.microsoft.com/office/2006/metadata/properties" xmlns:ns2="86f0cdac-08b0-4f30-9b7e-d8e4901616ad" xmlns:ns3="84c79faf-5eef-43a9-94fb-365a6db7a8a8" targetNamespace="http://schemas.microsoft.com/office/2006/metadata/properties" ma:root="true" ma:fieldsID="f15bb8afc84c5a9f6d27ee3075264cfc" ns2:_="" ns3:_="">
    <xsd:import namespace="86f0cdac-08b0-4f30-9b7e-d8e4901616ad"/>
    <xsd:import namespace="84c79faf-5eef-43a9-94fb-365a6db7a8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f0cdac-08b0-4f30-9b7e-d8e4901616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4c79faf-5eef-43a9-94fb-365a6db7a8a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774815-801A-4D0C-AAC8-304A8EA5EAE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516C3B2-E129-40E7-AFA3-5182145793A3}">
  <ds:schemaRefs>
    <ds:schemaRef ds:uri="84c79faf-5eef-43a9-94fb-365a6db7a8a8"/>
    <ds:schemaRef ds:uri="86f0cdac-08b0-4f30-9b7e-d8e4901616a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E24DD7-9317-4AD8-82D4-5A6998DA79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</TotalTime>
  <Words>780</Words>
  <Application>Microsoft Office PowerPoint</Application>
  <PresentationFormat>Custom</PresentationFormat>
  <Paragraphs>102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Log Triage Tool Overview</vt:lpstr>
      <vt:lpstr>Agenda</vt:lpstr>
      <vt:lpstr>Why Log Triage Tool?</vt:lpstr>
      <vt:lpstr>Features </vt:lpstr>
      <vt:lpstr>To Evaluate</vt:lpstr>
      <vt:lpstr>Steps to follow</vt:lpstr>
      <vt:lpstr>User Interface Overview</vt:lpstr>
      <vt:lpstr>Filtering &amp; Sorting</vt:lpstr>
      <vt:lpstr>Exclusion</vt:lpstr>
      <vt:lpstr>Exclusion (cont…)</vt:lpstr>
      <vt:lpstr>Comments</vt:lpstr>
      <vt:lpstr>Session Management</vt:lpstr>
      <vt:lpstr>Export &amp; Import</vt:lpstr>
      <vt:lpstr>Summary</vt:lpstr>
      <vt:lpstr>Log File Type and Scoreboard Errors</vt:lpstr>
      <vt:lpstr>Visualization</vt:lpstr>
      <vt:lpstr>Troubleshooting</vt:lpstr>
      <vt:lpstr>Future Ideas to Consider, Any Suggestions?</vt:lpstr>
      <vt:lpstr>PowerPoint Presentation</vt:lpstr>
      <vt:lpstr>Thank You</vt:lpstr>
    </vt:vector>
  </TitlesOfParts>
  <Company>SMSC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 Template 2020</dc:title>
  <dc:creator>Michael Wikan</dc:creator>
  <cp:lastModifiedBy>Johnson Amalraj - I77655</cp:lastModifiedBy>
  <cp:revision>157</cp:revision>
  <dcterms:created xsi:type="dcterms:W3CDTF">2019-09-10T21:33:18Z</dcterms:created>
  <dcterms:modified xsi:type="dcterms:W3CDTF">2025-07-01T14:03:22Z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8fbba442-8e62-441a-8a37-77e419e57804</vt:lpwstr>
  </property>
  <property fmtid="{D5CDD505-2E9C-101B-9397-08002B2CF9AE}" pid="3" name="ContentTypeId">
    <vt:lpwstr>0x0101006F2FBDE82520C946BD19273829A3FFFC</vt:lpwstr>
  </property>
</Properties>
</file>