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87" r:id="rId3"/>
    <p:sldId id="286" r:id="rId4"/>
    <p:sldId id="258" r:id="rId5"/>
    <p:sldId id="259" r:id="rId6"/>
    <p:sldId id="260" r:id="rId7"/>
    <p:sldId id="261" r:id="rId8"/>
    <p:sldId id="262" r:id="rId9"/>
    <p:sldId id="263" r:id="rId10"/>
    <p:sldId id="265" r:id="rId11"/>
    <p:sldId id="266" r:id="rId12"/>
    <p:sldId id="267" r:id="rId13"/>
    <p:sldId id="290" r:id="rId14"/>
    <p:sldId id="268" r:id="rId15"/>
    <p:sldId id="288" r:id="rId16"/>
    <p:sldId id="289"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6"/>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24B513-EDDB-444C-8653-E9256FA7B0A1}"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84FDBCC-CAB4-4989-BB5A-F2BBB22FBC2F}">
      <dgm:prSet/>
      <dgm:spPr/>
      <dgm:t>
        <a:bodyPr/>
        <a:lstStyle/>
        <a:p>
          <a:r>
            <a:rPr lang="en-US"/>
            <a:t>Critical Rendering Path</a:t>
          </a:r>
        </a:p>
      </dgm:t>
    </dgm:pt>
    <dgm:pt modelId="{03E6DE81-886B-47AA-9AFA-247EC0507421}" type="parTrans" cxnId="{B7C37642-9DEA-42D3-8D02-E45237807EC0}">
      <dgm:prSet/>
      <dgm:spPr/>
      <dgm:t>
        <a:bodyPr/>
        <a:lstStyle/>
        <a:p>
          <a:endParaRPr lang="en-US"/>
        </a:p>
      </dgm:t>
    </dgm:pt>
    <dgm:pt modelId="{CCE2DA3A-8D9F-46EB-8C54-AC14D1F9660F}" type="sibTrans" cxnId="{B7C37642-9DEA-42D3-8D02-E45237807EC0}">
      <dgm:prSet/>
      <dgm:spPr/>
      <dgm:t>
        <a:bodyPr/>
        <a:lstStyle/>
        <a:p>
          <a:endParaRPr lang="en-US"/>
        </a:p>
      </dgm:t>
    </dgm:pt>
    <dgm:pt modelId="{C9450CB4-583C-41B8-A2BA-32D5C259DF47}">
      <dgm:prSet/>
      <dgm:spPr/>
      <dgm:t>
        <a:bodyPr/>
        <a:lstStyle/>
        <a:p>
          <a:r>
            <a:rPr lang="en-US" dirty="0"/>
            <a:t>Client Side Rendering</a:t>
          </a:r>
        </a:p>
      </dgm:t>
    </dgm:pt>
    <dgm:pt modelId="{F34AACF6-5887-4A11-9CE7-F825CAEB0039}" type="parTrans" cxnId="{0852815E-21D9-450D-90E7-0A879D27DC06}">
      <dgm:prSet/>
      <dgm:spPr/>
      <dgm:t>
        <a:bodyPr/>
        <a:lstStyle/>
        <a:p>
          <a:endParaRPr lang="en-US"/>
        </a:p>
      </dgm:t>
    </dgm:pt>
    <dgm:pt modelId="{C9154A4A-9581-4A6B-9068-9B374EA227AD}" type="sibTrans" cxnId="{0852815E-21D9-450D-90E7-0A879D27DC06}">
      <dgm:prSet/>
      <dgm:spPr/>
      <dgm:t>
        <a:bodyPr/>
        <a:lstStyle/>
        <a:p>
          <a:endParaRPr lang="en-US"/>
        </a:p>
      </dgm:t>
    </dgm:pt>
    <dgm:pt modelId="{4A5B9CA9-3108-4745-8B49-4FB29D14F680}">
      <dgm:prSet/>
      <dgm:spPr/>
      <dgm:t>
        <a:bodyPr/>
        <a:lstStyle/>
        <a:p>
          <a:r>
            <a:rPr lang="en-US"/>
            <a:t>Server Side Rendering</a:t>
          </a:r>
        </a:p>
      </dgm:t>
    </dgm:pt>
    <dgm:pt modelId="{7E57ECB3-2117-4087-84BA-2B5775B1CB26}" type="parTrans" cxnId="{71FCB8F5-AFAC-4008-83B1-70878F30D146}">
      <dgm:prSet/>
      <dgm:spPr/>
      <dgm:t>
        <a:bodyPr/>
        <a:lstStyle/>
        <a:p>
          <a:endParaRPr lang="en-US"/>
        </a:p>
      </dgm:t>
    </dgm:pt>
    <dgm:pt modelId="{2EBED40D-100F-4596-9DA1-9CCE9CEAE6B7}" type="sibTrans" cxnId="{71FCB8F5-AFAC-4008-83B1-70878F30D146}">
      <dgm:prSet/>
      <dgm:spPr/>
      <dgm:t>
        <a:bodyPr/>
        <a:lstStyle/>
        <a:p>
          <a:endParaRPr lang="en-US"/>
        </a:p>
      </dgm:t>
    </dgm:pt>
    <dgm:pt modelId="{D38535C6-0775-4241-8F76-FF60B827810B}" type="pres">
      <dgm:prSet presAssocID="{1A24B513-EDDB-444C-8653-E9256FA7B0A1}" presName="linear" presStyleCnt="0">
        <dgm:presLayoutVars>
          <dgm:dir/>
          <dgm:animLvl val="lvl"/>
          <dgm:resizeHandles val="exact"/>
        </dgm:presLayoutVars>
      </dgm:prSet>
      <dgm:spPr/>
    </dgm:pt>
    <dgm:pt modelId="{4E3281D6-9DD0-D447-8616-060EA5B08C3C}" type="pres">
      <dgm:prSet presAssocID="{D84FDBCC-CAB4-4989-BB5A-F2BBB22FBC2F}" presName="parentLin" presStyleCnt="0"/>
      <dgm:spPr/>
    </dgm:pt>
    <dgm:pt modelId="{8A329A5B-F96F-6444-88BA-AB55247D1773}" type="pres">
      <dgm:prSet presAssocID="{D84FDBCC-CAB4-4989-BB5A-F2BBB22FBC2F}" presName="parentLeftMargin" presStyleLbl="node1" presStyleIdx="0" presStyleCnt="3"/>
      <dgm:spPr/>
    </dgm:pt>
    <dgm:pt modelId="{470B6ED8-FF7E-8C4B-9A33-1634F9807164}" type="pres">
      <dgm:prSet presAssocID="{D84FDBCC-CAB4-4989-BB5A-F2BBB22FBC2F}" presName="parentText" presStyleLbl="node1" presStyleIdx="0" presStyleCnt="3">
        <dgm:presLayoutVars>
          <dgm:chMax val="0"/>
          <dgm:bulletEnabled val="1"/>
        </dgm:presLayoutVars>
      </dgm:prSet>
      <dgm:spPr/>
    </dgm:pt>
    <dgm:pt modelId="{AC4DFF47-2E61-504D-9111-E41CDE81DEF4}" type="pres">
      <dgm:prSet presAssocID="{D84FDBCC-CAB4-4989-BB5A-F2BBB22FBC2F}" presName="negativeSpace" presStyleCnt="0"/>
      <dgm:spPr/>
    </dgm:pt>
    <dgm:pt modelId="{7669EEF0-C0B9-0947-A70F-0315CB4E127D}" type="pres">
      <dgm:prSet presAssocID="{D84FDBCC-CAB4-4989-BB5A-F2BBB22FBC2F}" presName="childText" presStyleLbl="conFgAcc1" presStyleIdx="0" presStyleCnt="3">
        <dgm:presLayoutVars>
          <dgm:bulletEnabled val="1"/>
        </dgm:presLayoutVars>
      </dgm:prSet>
      <dgm:spPr/>
    </dgm:pt>
    <dgm:pt modelId="{FA4FF8F7-C06C-3842-A15D-FAC90AE14E5B}" type="pres">
      <dgm:prSet presAssocID="{CCE2DA3A-8D9F-46EB-8C54-AC14D1F9660F}" presName="spaceBetweenRectangles" presStyleCnt="0"/>
      <dgm:spPr/>
    </dgm:pt>
    <dgm:pt modelId="{3C48DB97-201C-F64F-AAD1-2C18E7753FD4}" type="pres">
      <dgm:prSet presAssocID="{C9450CB4-583C-41B8-A2BA-32D5C259DF47}" presName="parentLin" presStyleCnt="0"/>
      <dgm:spPr/>
    </dgm:pt>
    <dgm:pt modelId="{FD82B9DE-FB48-4644-997F-C534C57CAF9B}" type="pres">
      <dgm:prSet presAssocID="{C9450CB4-583C-41B8-A2BA-32D5C259DF47}" presName="parentLeftMargin" presStyleLbl="node1" presStyleIdx="0" presStyleCnt="3"/>
      <dgm:spPr/>
    </dgm:pt>
    <dgm:pt modelId="{E5193B14-7345-FF48-82D3-636509DD0859}" type="pres">
      <dgm:prSet presAssocID="{C9450CB4-583C-41B8-A2BA-32D5C259DF47}" presName="parentText" presStyleLbl="node1" presStyleIdx="1" presStyleCnt="3">
        <dgm:presLayoutVars>
          <dgm:chMax val="0"/>
          <dgm:bulletEnabled val="1"/>
        </dgm:presLayoutVars>
      </dgm:prSet>
      <dgm:spPr/>
    </dgm:pt>
    <dgm:pt modelId="{952BB973-D7CE-5249-8B7C-F53474E2835C}" type="pres">
      <dgm:prSet presAssocID="{C9450CB4-583C-41B8-A2BA-32D5C259DF47}" presName="negativeSpace" presStyleCnt="0"/>
      <dgm:spPr/>
    </dgm:pt>
    <dgm:pt modelId="{FE2DB02F-DC09-DE45-9C1B-E029EEF2734D}" type="pres">
      <dgm:prSet presAssocID="{C9450CB4-583C-41B8-A2BA-32D5C259DF47}" presName="childText" presStyleLbl="conFgAcc1" presStyleIdx="1" presStyleCnt="3">
        <dgm:presLayoutVars>
          <dgm:bulletEnabled val="1"/>
        </dgm:presLayoutVars>
      </dgm:prSet>
      <dgm:spPr/>
    </dgm:pt>
    <dgm:pt modelId="{63AD24D0-C424-204B-92E1-D42E8B052FF7}" type="pres">
      <dgm:prSet presAssocID="{C9154A4A-9581-4A6B-9068-9B374EA227AD}" presName="spaceBetweenRectangles" presStyleCnt="0"/>
      <dgm:spPr/>
    </dgm:pt>
    <dgm:pt modelId="{5C1D1815-5A25-924E-B479-A6121FDD7292}" type="pres">
      <dgm:prSet presAssocID="{4A5B9CA9-3108-4745-8B49-4FB29D14F680}" presName="parentLin" presStyleCnt="0"/>
      <dgm:spPr/>
    </dgm:pt>
    <dgm:pt modelId="{DC6A40D8-D123-DA49-9428-66CB7B7F3626}" type="pres">
      <dgm:prSet presAssocID="{4A5B9CA9-3108-4745-8B49-4FB29D14F680}" presName="parentLeftMargin" presStyleLbl="node1" presStyleIdx="1" presStyleCnt="3"/>
      <dgm:spPr/>
    </dgm:pt>
    <dgm:pt modelId="{47892A7C-9A4C-F644-82DB-1119854B83BD}" type="pres">
      <dgm:prSet presAssocID="{4A5B9CA9-3108-4745-8B49-4FB29D14F680}" presName="parentText" presStyleLbl="node1" presStyleIdx="2" presStyleCnt="3">
        <dgm:presLayoutVars>
          <dgm:chMax val="0"/>
          <dgm:bulletEnabled val="1"/>
        </dgm:presLayoutVars>
      </dgm:prSet>
      <dgm:spPr/>
    </dgm:pt>
    <dgm:pt modelId="{362CABD7-6DB0-F347-8C84-E36A9D1243A3}" type="pres">
      <dgm:prSet presAssocID="{4A5B9CA9-3108-4745-8B49-4FB29D14F680}" presName="negativeSpace" presStyleCnt="0"/>
      <dgm:spPr/>
    </dgm:pt>
    <dgm:pt modelId="{34ADC295-22EF-DC4D-AE34-310891856B00}" type="pres">
      <dgm:prSet presAssocID="{4A5B9CA9-3108-4745-8B49-4FB29D14F680}" presName="childText" presStyleLbl="conFgAcc1" presStyleIdx="2" presStyleCnt="3">
        <dgm:presLayoutVars>
          <dgm:bulletEnabled val="1"/>
        </dgm:presLayoutVars>
      </dgm:prSet>
      <dgm:spPr/>
    </dgm:pt>
  </dgm:ptLst>
  <dgm:cxnLst>
    <dgm:cxn modelId="{37ED0213-6833-E440-8AB0-2619E0B4744A}" type="presOf" srcId="{D84FDBCC-CAB4-4989-BB5A-F2BBB22FBC2F}" destId="{470B6ED8-FF7E-8C4B-9A33-1634F9807164}" srcOrd="1" destOrd="0" presId="urn:microsoft.com/office/officeart/2005/8/layout/list1"/>
    <dgm:cxn modelId="{B6C2DB1D-C3C0-FD4A-8775-74802E301D0F}" type="presOf" srcId="{C9450CB4-583C-41B8-A2BA-32D5C259DF47}" destId="{E5193B14-7345-FF48-82D3-636509DD0859}" srcOrd="1" destOrd="0" presId="urn:microsoft.com/office/officeart/2005/8/layout/list1"/>
    <dgm:cxn modelId="{BE24613F-B772-E949-B87D-0D9F88B73878}" type="presOf" srcId="{1A24B513-EDDB-444C-8653-E9256FA7B0A1}" destId="{D38535C6-0775-4241-8F76-FF60B827810B}" srcOrd="0" destOrd="0" presId="urn:microsoft.com/office/officeart/2005/8/layout/list1"/>
    <dgm:cxn modelId="{B7C37642-9DEA-42D3-8D02-E45237807EC0}" srcId="{1A24B513-EDDB-444C-8653-E9256FA7B0A1}" destId="{D84FDBCC-CAB4-4989-BB5A-F2BBB22FBC2F}" srcOrd="0" destOrd="0" parTransId="{03E6DE81-886B-47AA-9AFA-247EC0507421}" sibTransId="{CCE2DA3A-8D9F-46EB-8C54-AC14D1F9660F}"/>
    <dgm:cxn modelId="{0852815E-21D9-450D-90E7-0A879D27DC06}" srcId="{1A24B513-EDDB-444C-8653-E9256FA7B0A1}" destId="{C9450CB4-583C-41B8-A2BA-32D5C259DF47}" srcOrd="1" destOrd="0" parTransId="{F34AACF6-5887-4A11-9CE7-F825CAEB0039}" sibTransId="{C9154A4A-9581-4A6B-9068-9B374EA227AD}"/>
    <dgm:cxn modelId="{65CD265F-458C-044D-A962-0E686A66DE97}" type="presOf" srcId="{4A5B9CA9-3108-4745-8B49-4FB29D14F680}" destId="{47892A7C-9A4C-F644-82DB-1119854B83BD}" srcOrd="1" destOrd="0" presId="urn:microsoft.com/office/officeart/2005/8/layout/list1"/>
    <dgm:cxn modelId="{B199A069-FF23-9041-AEE2-0100E9812781}" type="presOf" srcId="{C9450CB4-583C-41B8-A2BA-32D5C259DF47}" destId="{FD82B9DE-FB48-4644-997F-C534C57CAF9B}" srcOrd="0" destOrd="0" presId="urn:microsoft.com/office/officeart/2005/8/layout/list1"/>
    <dgm:cxn modelId="{080FDB80-3D0C-714E-9F4B-105F2A816D38}" type="presOf" srcId="{4A5B9CA9-3108-4745-8B49-4FB29D14F680}" destId="{DC6A40D8-D123-DA49-9428-66CB7B7F3626}" srcOrd="0" destOrd="0" presId="urn:microsoft.com/office/officeart/2005/8/layout/list1"/>
    <dgm:cxn modelId="{E72D9AB1-706B-C847-BDD3-E717E4202192}" type="presOf" srcId="{D84FDBCC-CAB4-4989-BB5A-F2BBB22FBC2F}" destId="{8A329A5B-F96F-6444-88BA-AB55247D1773}" srcOrd="0" destOrd="0" presId="urn:microsoft.com/office/officeart/2005/8/layout/list1"/>
    <dgm:cxn modelId="{71FCB8F5-AFAC-4008-83B1-70878F30D146}" srcId="{1A24B513-EDDB-444C-8653-E9256FA7B0A1}" destId="{4A5B9CA9-3108-4745-8B49-4FB29D14F680}" srcOrd="2" destOrd="0" parTransId="{7E57ECB3-2117-4087-84BA-2B5775B1CB26}" sibTransId="{2EBED40D-100F-4596-9DA1-9CCE9CEAE6B7}"/>
    <dgm:cxn modelId="{869BB074-3B94-134E-AD02-5A16A1044E9A}" type="presParOf" srcId="{D38535C6-0775-4241-8F76-FF60B827810B}" destId="{4E3281D6-9DD0-D447-8616-060EA5B08C3C}" srcOrd="0" destOrd="0" presId="urn:microsoft.com/office/officeart/2005/8/layout/list1"/>
    <dgm:cxn modelId="{AB933EBA-EFFE-5443-949B-9176685C8074}" type="presParOf" srcId="{4E3281D6-9DD0-D447-8616-060EA5B08C3C}" destId="{8A329A5B-F96F-6444-88BA-AB55247D1773}" srcOrd="0" destOrd="0" presId="urn:microsoft.com/office/officeart/2005/8/layout/list1"/>
    <dgm:cxn modelId="{C8814733-000B-5B4A-B028-EF04C477F3D4}" type="presParOf" srcId="{4E3281D6-9DD0-D447-8616-060EA5B08C3C}" destId="{470B6ED8-FF7E-8C4B-9A33-1634F9807164}" srcOrd="1" destOrd="0" presId="urn:microsoft.com/office/officeart/2005/8/layout/list1"/>
    <dgm:cxn modelId="{4B25046B-84BE-FC4A-96D1-60801532B32B}" type="presParOf" srcId="{D38535C6-0775-4241-8F76-FF60B827810B}" destId="{AC4DFF47-2E61-504D-9111-E41CDE81DEF4}" srcOrd="1" destOrd="0" presId="urn:microsoft.com/office/officeart/2005/8/layout/list1"/>
    <dgm:cxn modelId="{6E52BF5D-4F0A-5C41-8782-68380A3201AA}" type="presParOf" srcId="{D38535C6-0775-4241-8F76-FF60B827810B}" destId="{7669EEF0-C0B9-0947-A70F-0315CB4E127D}" srcOrd="2" destOrd="0" presId="urn:microsoft.com/office/officeart/2005/8/layout/list1"/>
    <dgm:cxn modelId="{A946438E-837D-1046-B38E-9F89B753CB11}" type="presParOf" srcId="{D38535C6-0775-4241-8F76-FF60B827810B}" destId="{FA4FF8F7-C06C-3842-A15D-FAC90AE14E5B}" srcOrd="3" destOrd="0" presId="urn:microsoft.com/office/officeart/2005/8/layout/list1"/>
    <dgm:cxn modelId="{4240C24B-D823-FA42-A995-50B3E595CC77}" type="presParOf" srcId="{D38535C6-0775-4241-8F76-FF60B827810B}" destId="{3C48DB97-201C-F64F-AAD1-2C18E7753FD4}" srcOrd="4" destOrd="0" presId="urn:microsoft.com/office/officeart/2005/8/layout/list1"/>
    <dgm:cxn modelId="{1A29DC5E-24E2-024E-B086-A4030B773C8E}" type="presParOf" srcId="{3C48DB97-201C-F64F-AAD1-2C18E7753FD4}" destId="{FD82B9DE-FB48-4644-997F-C534C57CAF9B}" srcOrd="0" destOrd="0" presId="urn:microsoft.com/office/officeart/2005/8/layout/list1"/>
    <dgm:cxn modelId="{99C7D1C8-7229-7E47-A5CA-B3FFF0A51869}" type="presParOf" srcId="{3C48DB97-201C-F64F-AAD1-2C18E7753FD4}" destId="{E5193B14-7345-FF48-82D3-636509DD0859}" srcOrd="1" destOrd="0" presId="urn:microsoft.com/office/officeart/2005/8/layout/list1"/>
    <dgm:cxn modelId="{0F6F1BC6-6DC1-CE48-9B8C-50E2BF37B039}" type="presParOf" srcId="{D38535C6-0775-4241-8F76-FF60B827810B}" destId="{952BB973-D7CE-5249-8B7C-F53474E2835C}" srcOrd="5" destOrd="0" presId="urn:microsoft.com/office/officeart/2005/8/layout/list1"/>
    <dgm:cxn modelId="{77722F01-AB71-4245-BE9F-E369AF4BCCD4}" type="presParOf" srcId="{D38535C6-0775-4241-8F76-FF60B827810B}" destId="{FE2DB02F-DC09-DE45-9C1B-E029EEF2734D}" srcOrd="6" destOrd="0" presId="urn:microsoft.com/office/officeart/2005/8/layout/list1"/>
    <dgm:cxn modelId="{F610FAB9-4134-E54C-88BC-B9CA3FEB13F3}" type="presParOf" srcId="{D38535C6-0775-4241-8F76-FF60B827810B}" destId="{63AD24D0-C424-204B-92E1-D42E8B052FF7}" srcOrd="7" destOrd="0" presId="urn:microsoft.com/office/officeart/2005/8/layout/list1"/>
    <dgm:cxn modelId="{32EC4C40-FC7D-2743-8DD2-386406CB7FB7}" type="presParOf" srcId="{D38535C6-0775-4241-8F76-FF60B827810B}" destId="{5C1D1815-5A25-924E-B479-A6121FDD7292}" srcOrd="8" destOrd="0" presId="urn:microsoft.com/office/officeart/2005/8/layout/list1"/>
    <dgm:cxn modelId="{8262843C-D067-2E40-888F-777702523DC1}" type="presParOf" srcId="{5C1D1815-5A25-924E-B479-A6121FDD7292}" destId="{DC6A40D8-D123-DA49-9428-66CB7B7F3626}" srcOrd="0" destOrd="0" presId="urn:microsoft.com/office/officeart/2005/8/layout/list1"/>
    <dgm:cxn modelId="{5FFCC00F-0198-D34E-B2EB-C1D4F381BB94}" type="presParOf" srcId="{5C1D1815-5A25-924E-B479-A6121FDD7292}" destId="{47892A7C-9A4C-F644-82DB-1119854B83BD}" srcOrd="1" destOrd="0" presId="urn:microsoft.com/office/officeart/2005/8/layout/list1"/>
    <dgm:cxn modelId="{435C3271-9542-4D47-BEC6-4E209AA7340B}" type="presParOf" srcId="{D38535C6-0775-4241-8F76-FF60B827810B}" destId="{362CABD7-6DB0-F347-8C84-E36A9D1243A3}" srcOrd="9" destOrd="0" presId="urn:microsoft.com/office/officeart/2005/8/layout/list1"/>
    <dgm:cxn modelId="{EAFFB6CA-62D0-C24D-8627-B27DC7EC25BF}" type="presParOf" srcId="{D38535C6-0775-4241-8F76-FF60B827810B}" destId="{34ADC295-22EF-DC4D-AE34-310891856B0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218389-19C5-426A-94BA-F8E706831E2C}"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FC5B27A5-1425-4C5E-959C-5E75E8F734A4}">
      <dgm:prSet/>
      <dgm:spPr/>
      <dgm:t>
        <a:bodyPr/>
        <a:lstStyle/>
        <a:p>
          <a:r>
            <a:rPr lang="en-US" dirty="0"/>
            <a:t>Multiple requests to server on navigation</a:t>
          </a:r>
        </a:p>
      </dgm:t>
    </dgm:pt>
    <dgm:pt modelId="{B6D52729-7C49-4DCE-88C2-CD1DCFFA60E5}" type="parTrans" cxnId="{9283245D-37DB-4E23-AFF1-96F92AB2695C}">
      <dgm:prSet/>
      <dgm:spPr/>
      <dgm:t>
        <a:bodyPr/>
        <a:lstStyle/>
        <a:p>
          <a:endParaRPr lang="en-US"/>
        </a:p>
      </dgm:t>
    </dgm:pt>
    <dgm:pt modelId="{5481A9F3-8F83-40C2-BA88-E66577DDA729}" type="sibTrans" cxnId="{9283245D-37DB-4E23-AFF1-96F92AB2695C}">
      <dgm:prSet/>
      <dgm:spPr/>
      <dgm:t>
        <a:bodyPr/>
        <a:lstStyle/>
        <a:p>
          <a:endParaRPr lang="en-US"/>
        </a:p>
      </dgm:t>
    </dgm:pt>
    <dgm:pt modelId="{6BFB86E3-1722-440A-9DF3-6CAD015B5190}">
      <dgm:prSet/>
      <dgm:spPr/>
      <dgm:t>
        <a:bodyPr/>
        <a:lstStyle/>
        <a:p>
          <a:r>
            <a:rPr lang="en-US" dirty="0"/>
            <a:t>Slow website  </a:t>
          </a:r>
        </a:p>
      </dgm:t>
    </dgm:pt>
    <dgm:pt modelId="{046F169D-D0AC-4B29-9878-BB85DC5D57D0}" type="parTrans" cxnId="{B896A22A-8671-4DCE-8F33-D2D675D804B9}">
      <dgm:prSet/>
      <dgm:spPr/>
      <dgm:t>
        <a:bodyPr/>
        <a:lstStyle/>
        <a:p>
          <a:endParaRPr lang="en-US"/>
        </a:p>
      </dgm:t>
    </dgm:pt>
    <dgm:pt modelId="{639650B6-2F04-4DCC-AF3F-F59D5ED6CC0D}" type="sibTrans" cxnId="{B896A22A-8671-4DCE-8F33-D2D675D804B9}">
      <dgm:prSet/>
      <dgm:spPr/>
      <dgm:t>
        <a:bodyPr/>
        <a:lstStyle/>
        <a:p>
          <a:endParaRPr lang="en-US"/>
        </a:p>
      </dgm:t>
    </dgm:pt>
    <dgm:pt modelId="{F52862B5-3384-4760-8158-577FF7E58DB7}">
      <dgm:prSet/>
      <dgm:spPr/>
      <dgm:t>
        <a:bodyPr/>
        <a:lstStyle/>
        <a:p>
          <a:r>
            <a:rPr lang="en-US" dirty="0"/>
            <a:t>Code reusability – </a:t>
          </a:r>
          <a:r>
            <a:rPr lang="en-IN" b="0" i="0" dirty="0"/>
            <a:t>Multiple File Load Each For HTML, CSS, JS</a:t>
          </a:r>
          <a:endParaRPr lang="en-US" dirty="0"/>
        </a:p>
      </dgm:t>
    </dgm:pt>
    <dgm:pt modelId="{AB672C79-6614-40CF-B708-5DF06AD5DAC2}" type="parTrans" cxnId="{FFE87955-6F06-498D-9E56-363BCA34722A}">
      <dgm:prSet/>
      <dgm:spPr/>
      <dgm:t>
        <a:bodyPr/>
        <a:lstStyle/>
        <a:p>
          <a:endParaRPr lang="en-US"/>
        </a:p>
      </dgm:t>
    </dgm:pt>
    <dgm:pt modelId="{0A842702-5193-4158-BBA3-7390C6F978CA}" type="sibTrans" cxnId="{FFE87955-6F06-498D-9E56-363BCA34722A}">
      <dgm:prSet/>
      <dgm:spPr/>
      <dgm:t>
        <a:bodyPr/>
        <a:lstStyle/>
        <a:p>
          <a:endParaRPr lang="en-US"/>
        </a:p>
      </dgm:t>
    </dgm:pt>
    <dgm:pt modelId="{7953D3D2-12CF-4B4B-B2B4-4E5A10B03312}" type="pres">
      <dgm:prSet presAssocID="{94218389-19C5-426A-94BA-F8E706831E2C}" presName="Name0" presStyleCnt="0">
        <dgm:presLayoutVars>
          <dgm:dir/>
          <dgm:animLvl val="lvl"/>
          <dgm:resizeHandles val="exact"/>
        </dgm:presLayoutVars>
      </dgm:prSet>
      <dgm:spPr/>
    </dgm:pt>
    <dgm:pt modelId="{2347EA4C-95A8-DA44-B305-07D3F608559E}" type="pres">
      <dgm:prSet presAssocID="{FC5B27A5-1425-4C5E-959C-5E75E8F734A4}" presName="linNode" presStyleCnt="0"/>
      <dgm:spPr/>
    </dgm:pt>
    <dgm:pt modelId="{DC4EA0E3-2ADB-914F-992C-CEAF3D6ADF34}" type="pres">
      <dgm:prSet presAssocID="{FC5B27A5-1425-4C5E-959C-5E75E8F734A4}" presName="parentText" presStyleLbl="node1" presStyleIdx="0" presStyleCnt="3">
        <dgm:presLayoutVars>
          <dgm:chMax val="1"/>
          <dgm:bulletEnabled val="1"/>
        </dgm:presLayoutVars>
      </dgm:prSet>
      <dgm:spPr/>
    </dgm:pt>
    <dgm:pt modelId="{C58198CC-0E5C-1B4B-A8E2-F4FD6B70DBA7}" type="pres">
      <dgm:prSet presAssocID="{5481A9F3-8F83-40C2-BA88-E66577DDA729}" presName="sp" presStyleCnt="0"/>
      <dgm:spPr/>
    </dgm:pt>
    <dgm:pt modelId="{E309CB34-DA6D-ED4C-A029-3F39CB332950}" type="pres">
      <dgm:prSet presAssocID="{6BFB86E3-1722-440A-9DF3-6CAD015B5190}" presName="linNode" presStyleCnt="0"/>
      <dgm:spPr/>
    </dgm:pt>
    <dgm:pt modelId="{B1DE9CCD-269A-824A-841E-82B4CCF9099C}" type="pres">
      <dgm:prSet presAssocID="{6BFB86E3-1722-440A-9DF3-6CAD015B5190}" presName="parentText" presStyleLbl="node1" presStyleIdx="1" presStyleCnt="3">
        <dgm:presLayoutVars>
          <dgm:chMax val="1"/>
          <dgm:bulletEnabled val="1"/>
        </dgm:presLayoutVars>
      </dgm:prSet>
      <dgm:spPr/>
    </dgm:pt>
    <dgm:pt modelId="{DFDAEC2D-BDEE-C141-ABB7-81E864D89BDC}" type="pres">
      <dgm:prSet presAssocID="{639650B6-2F04-4DCC-AF3F-F59D5ED6CC0D}" presName="sp" presStyleCnt="0"/>
      <dgm:spPr/>
    </dgm:pt>
    <dgm:pt modelId="{534E451F-4870-744B-ACAF-4117977D2F17}" type="pres">
      <dgm:prSet presAssocID="{F52862B5-3384-4760-8158-577FF7E58DB7}" presName="linNode" presStyleCnt="0"/>
      <dgm:spPr/>
    </dgm:pt>
    <dgm:pt modelId="{CD6E7FCD-DC73-0B48-9DD2-B5E038B01348}" type="pres">
      <dgm:prSet presAssocID="{F52862B5-3384-4760-8158-577FF7E58DB7}" presName="parentText" presStyleLbl="node1" presStyleIdx="2" presStyleCnt="3">
        <dgm:presLayoutVars>
          <dgm:chMax val="1"/>
          <dgm:bulletEnabled val="1"/>
        </dgm:presLayoutVars>
      </dgm:prSet>
      <dgm:spPr/>
    </dgm:pt>
  </dgm:ptLst>
  <dgm:cxnLst>
    <dgm:cxn modelId="{B896A22A-8671-4DCE-8F33-D2D675D804B9}" srcId="{94218389-19C5-426A-94BA-F8E706831E2C}" destId="{6BFB86E3-1722-440A-9DF3-6CAD015B5190}" srcOrd="1" destOrd="0" parTransId="{046F169D-D0AC-4B29-9878-BB85DC5D57D0}" sibTransId="{639650B6-2F04-4DCC-AF3F-F59D5ED6CC0D}"/>
    <dgm:cxn modelId="{FFE87955-6F06-498D-9E56-363BCA34722A}" srcId="{94218389-19C5-426A-94BA-F8E706831E2C}" destId="{F52862B5-3384-4760-8158-577FF7E58DB7}" srcOrd="2" destOrd="0" parTransId="{AB672C79-6614-40CF-B708-5DF06AD5DAC2}" sibTransId="{0A842702-5193-4158-BBA3-7390C6F978CA}"/>
    <dgm:cxn modelId="{9283245D-37DB-4E23-AFF1-96F92AB2695C}" srcId="{94218389-19C5-426A-94BA-F8E706831E2C}" destId="{FC5B27A5-1425-4C5E-959C-5E75E8F734A4}" srcOrd="0" destOrd="0" parTransId="{B6D52729-7C49-4DCE-88C2-CD1DCFFA60E5}" sibTransId="{5481A9F3-8F83-40C2-BA88-E66577DDA729}"/>
    <dgm:cxn modelId="{15FCF186-0027-D141-9E4F-2C54259F2EB1}" type="presOf" srcId="{94218389-19C5-426A-94BA-F8E706831E2C}" destId="{7953D3D2-12CF-4B4B-B2B4-4E5A10B03312}" srcOrd="0" destOrd="0" presId="urn:microsoft.com/office/officeart/2005/8/layout/vList5"/>
    <dgm:cxn modelId="{2F5603BE-BA02-9740-B5F1-36818270DA71}" type="presOf" srcId="{FC5B27A5-1425-4C5E-959C-5E75E8F734A4}" destId="{DC4EA0E3-2ADB-914F-992C-CEAF3D6ADF34}" srcOrd="0" destOrd="0" presId="urn:microsoft.com/office/officeart/2005/8/layout/vList5"/>
    <dgm:cxn modelId="{E15FCFC5-4B08-1747-BD90-1ECA937EB899}" type="presOf" srcId="{6BFB86E3-1722-440A-9DF3-6CAD015B5190}" destId="{B1DE9CCD-269A-824A-841E-82B4CCF9099C}" srcOrd="0" destOrd="0" presId="urn:microsoft.com/office/officeart/2005/8/layout/vList5"/>
    <dgm:cxn modelId="{F70130CF-3D2A-CE44-8D4B-00FDB7F8FB9A}" type="presOf" srcId="{F52862B5-3384-4760-8158-577FF7E58DB7}" destId="{CD6E7FCD-DC73-0B48-9DD2-B5E038B01348}" srcOrd="0" destOrd="0" presId="urn:microsoft.com/office/officeart/2005/8/layout/vList5"/>
    <dgm:cxn modelId="{1995564C-FD6F-2D4C-B3FA-B6D7394D419D}" type="presParOf" srcId="{7953D3D2-12CF-4B4B-B2B4-4E5A10B03312}" destId="{2347EA4C-95A8-DA44-B305-07D3F608559E}" srcOrd="0" destOrd="0" presId="urn:microsoft.com/office/officeart/2005/8/layout/vList5"/>
    <dgm:cxn modelId="{449E1C43-CA38-2F44-A6EF-2403B180797C}" type="presParOf" srcId="{2347EA4C-95A8-DA44-B305-07D3F608559E}" destId="{DC4EA0E3-2ADB-914F-992C-CEAF3D6ADF34}" srcOrd="0" destOrd="0" presId="urn:microsoft.com/office/officeart/2005/8/layout/vList5"/>
    <dgm:cxn modelId="{AD2B680B-A1DB-3444-B79E-03BBA5CE46E0}" type="presParOf" srcId="{7953D3D2-12CF-4B4B-B2B4-4E5A10B03312}" destId="{C58198CC-0E5C-1B4B-A8E2-F4FD6B70DBA7}" srcOrd="1" destOrd="0" presId="urn:microsoft.com/office/officeart/2005/8/layout/vList5"/>
    <dgm:cxn modelId="{B7A7E709-5F60-7E4F-8DE6-21186BE5894C}" type="presParOf" srcId="{7953D3D2-12CF-4B4B-B2B4-4E5A10B03312}" destId="{E309CB34-DA6D-ED4C-A029-3F39CB332950}" srcOrd="2" destOrd="0" presId="urn:microsoft.com/office/officeart/2005/8/layout/vList5"/>
    <dgm:cxn modelId="{262E678B-E931-A14B-84F1-1F814E17D147}" type="presParOf" srcId="{E309CB34-DA6D-ED4C-A029-3F39CB332950}" destId="{B1DE9CCD-269A-824A-841E-82B4CCF9099C}" srcOrd="0" destOrd="0" presId="urn:microsoft.com/office/officeart/2005/8/layout/vList5"/>
    <dgm:cxn modelId="{B2B32486-B3E9-F842-AB16-CF9E3E6E7BF6}" type="presParOf" srcId="{7953D3D2-12CF-4B4B-B2B4-4E5A10B03312}" destId="{DFDAEC2D-BDEE-C141-ABB7-81E864D89BDC}" srcOrd="3" destOrd="0" presId="urn:microsoft.com/office/officeart/2005/8/layout/vList5"/>
    <dgm:cxn modelId="{3BB45886-4F17-C54C-A8D4-27477601B9F7}" type="presParOf" srcId="{7953D3D2-12CF-4B4B-B2B4-4E5A10B03312}" destId="{534E451F-4870-744B-ACAF-4117977D2F17}" srcOrd="4" destOrd="0" presId="urn:microsoft.com/office/officeart/2005/8/layout/vList5"/>
    <dgm:cxn modelId="{6AC6B8BB-F422-5D4E-8F17-C71C1AEACD2D}" type="presParOf" srcId="{534E451F-4870-744B-ACAF-4117977D2F17}" destId="{CD6E7FCD-DC73-0B48-9DD2-B5E038B0134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5D440F-2D4E-4157-9DEF-41AC7F27BAC1}"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A7844867-C29A-4C96-8A65-54D3684735D5}">
      <dgm:prSet/>
      <dgm:spPr/>
      <dgm:t>
        <a:bodyPr/>
        <a:lstStyle/>
        <a:p>
          <a:r>
            <a:rPr lang="en-IN" b="0" i="0" dirty="0"/>
            <a:t>A single page application is a single page (hence the name) where a lot of information stays the same and only a few pieces need to be updated at a time.</a:t>
          </a:r>
          <a:endParaRPr lang="en-US" dirty="0"/>
        </a:p>
      </dgm:t>
    </dgm:pt>
    <dgm:pt modelId="{2FEC2E5A-9AEC-416E-A877-424B78433B55}" type="parTrans" cxnId="{2873E187-8042-4B96-B84C-56BCDE42EB70}">
      <dgm:prSet/>
      <dgm:spPr/>
      <dgm:t>
        <a:bodyPr/>
        <a:lstStyle/>
        <a:p>
          <a:endParaRPr lang="en-US"/>
        </a:p>
      </dgm:t>
    </dgm:pt>
    <dgm:pt modelId="{8EF36158-9D69-4F44-858D-B7F4956D80DC}" type="sibTrans" cxnId="{2873E187-8042-4B96-B84C-56BCDE42EB70}">
      <dgm:prSet/>
      <dgm:spPr/>
      <dgm:t>
        <a:bodyPr/>
        <a:lstStyle/>
        <a:p>
          <a:endParaRPr lang="en-US"/>
        </a:p>
      </dgm:t>
    </dgm:pt>
    <dgm:pt modelId="{174BCB2A-C237-406C-98E4-76583AE98ABB}">
      <dgm:prSet/>
      <dgm:spPr/>
      <dgm:t>
        <a:bodyPr/>
        <a:lstStyle/>
        <a:p>
          <a:r>
            <a:rPr lang="en-IN" b="0" i="0" dirty="0"/>
            <a:t>The SPA only sends what you need with each click, and your browser renders that information. This is different than a traditional page load where the server </a:t>
          </a:r>
          <a:r>
            <a:rPr lang="en-IN" b="0" i="0" dirty="0" err="1"/>
            <a:t>rerenders</a:t>
          </a:r>
          <a:r>
            <a:rPr lang="en-IN" b="0" i="0" dirty="0"/>
            <a:t> a full page with every click you make and sends it to your browser.</a:t>
          </a:r>
          <a:endParaRPr lang="en-US" dirty="0"/>
        </a:p>
      </dgm:t>
    </dgm:pt>
    <dgm:pt modelId="{E9F44A0F-0F13-4D70-B4DF-4E191D262933}" type="parTrans" cxnId="{41DF8926-5CE7-4539-9908-FA5A9A35D5CC}">
      <dgm:prSet/>
      <dgm:spPr/>
      <dgm:t>
        <a:bodyPr/>
        <a:lstStyle/>
        <a:p>
          <a:endParaRPr lang="en-US"/>
        </a:p>
      </dgm:t>
    </dgm:pt>
    <dgm:pt modelId="{4232F2AA-6201-46C1-BBDF-8310C7F0F544}" type="sibTrans" cxnId="{41DF8926-5CE7-4539-9908-FA5A9A35D5CC}">
      <dgm:prSet/>
      <dgm:spPr/>
      <dgm:t>
        <a:bodyPr/>
        <a:lstStyle/>
        <a:p>
          <a:endParaRPr lang="en-US"/>
        </a:p>
      </dgm:t>
    </dgm:pt>
    <dgm:pt modelId="{D2C3548B-FBEE-F347-A252-24AC51BE9775}" type="pres">
      <dgm:prSet presAssocID="{E35D440F-2D4E-4157-9DEF-41AC7F27BAC1}" presName="hierChild1" presStyleCnt="0">
        <dgm:presLayoutVars>
          <dgm:chPref val="1"/>
          <dgm:dir/>
          <dgm:animOne val="branch"/>
          <dgm:animLvl val="lvl"/>
          <dgm:resizeHandles/>
        </dgm:presLayoutVars>
      </dgm:prSet>
      <dgm:spPr/>
    </dgm:pt>
    <dgm:pt modelId="{2E28CACC-9202-F74C-8349-6DEECD4BF6CA}" type="pres">
      <dgm:prSet presAssocID="{A7844867-C29A-4C96-8A65-54D3684735D5}" presName="hierRoot1" presStyleCnt="0"/>
      <dgm:spPr/>
    </dgm:pt>
    <dgm:pt modelId="{D7457459-D644-3D41-A9E7-0EF9E81B1764}" type="pres">
      <dgm:prSet presAssocID="{A7844867-C29A-4C96-8A65-54D3684735D5}" presName="composite" presStyleCnt="0"/>
      <dgm:spPr/>
    </dgm:pt>
    <dgm:pt modelId="{E6B6B2F4-AE2C-834D-B064-3CCB5247135D}" type="pres">
      <dgm:prSet presAssocID="{A7844867-C29A-4C96-8A65-54D3684735D5}" presName="background" presStyleLbl="node0" presStyleIdx="0" presStyleCnt="2"/>
      <dgm:spPr/>
    </dgm:pt>
    <dgm:pt modelId="{F3437EEB-CCDA-0B49-83C6-6D0F24A63272}" type="pres">
      <dgm:prSet presAssocID="{A7844867-C29A-4C96-8A65-54D3684735D5}" presName="text" presStyleLbl="fgAcc0" presStyleIdx="0" presStyleCnt="2">
        <dgm:presLayoutVars>
          <dgm:chPref val="3"/>
        </dgm:presLayoutVars>
      </dgm:prSet>
      <dgm:spPr/>
    </dgm:pt>
    <dgm:pt modelId="{1E6D0DC2-7ED1-2A4B-A207-A6B177538A00}" type="pres">
      <dgm:prSet presAssocID="{A7844867-C29A-4C96-8A65-54D3684735D5}" presName="hierChild2" presStyleCnt="0"/>
      <dgm:spPr/>
    </dgm:pt>
    <dgm:pt modelId="{7123ED9F-FFA8-3C45-B30D-F2144F66CAE0}" type="pres">
      <dgm:prSet presAssocID="{174BCB2A-C237-406C-98E4-76583AE98ABB}" presName="hierRoot1" presStyleCnt="0"/>
      <dgm:spPr/>
    </dgm:pt>
    <dgm:pt modelId="{32736AF8-433E-2341-A322-E43EF8B9C08D}" type="pres">
      <dgm:prSet presAssocID="{174BCB2A-C237-406C-98E4-76583AE98ABB}" presName="composite" presStyleCnt="0"/>
      <dgm:spPr/>
    </dgm:pt>
    <dgm:pt modelId="{0FD73A5F-CAA7-D94F-8EC5-C6E9FBBA52AF}" type="pres">
      <dgm:prSet presAssocID="{174BCB2A-C237-406C-98E4-76583AE98ABB}" presName="background" presStyleLbl="node0" presStyleIdx="1" presStyleCnt="2"/>
      <dgm:spPr/>
    </dgm:pt>
    <dgm:pt modelId="{75C62A4B-B69B-C442-A5C9-40E57F1B1690}" type="pres">
      <dgm:prSet presAssocID="{174BCB2A-C237-406C-98E4-76583AE98ABB}" presName="text" presStyleLbl="fgAcc0" presStyleIdx="1" presStyleCnt="2">
        <dgm:presLayoutVars>
          <dgm:chPref val="3"/>
        </dgm:presLayoutVars>
      </dgm:prSet>
      <dgm:spPr/>
    </dgm:pt>
    <dgm:pt modelId="{BB09E130-0BD0-EA47-A74A-FD7B9FFCC72A}" type="pres">
      <dgm:prSet presAssocID="{174BCB2A-C237-406C-98E4-76583AE98ABB}" presName="hierChild2" presStyleCnt="0"/>
      <dgm:spPr/>
    </dgm:pt>
  </dgm:ptLst>
  <dgm:cxnLst>
    <dgm:cxn modelId="{41DF8926-5CE7-4539-9908-FA5A9A35D5CC}" srcId="{E35D440F-2D4E-4157-9DEF-41AC7F27BAC1}" destId="{174BCB2A-C237-406C-98E4-76583AE98ABB}" srcOrd="1" destOrd="0" parTransId="{E9F44A0F-0F13-4D70-B4DF-4E191D262933}" sibTransId="{4232F2AA-6201-46C1-BBDF-8310C7F0F544}"/>
    <dgm:cxn modelId="{9DDA306C-1BB3-464D-9ACA-CFF2EAF37DD0}" type="presOf" srcId="{174BCB2A-C237-406C-98E4-76583AE98ABB}" destId="{75C62A4B-B69B-C442-A5C9-40E57F1B1690}" srcOrd="0" destOrd="0" presId="urn:microsoft.com/office/officeart/2005/8/layout/hierarchy1"/>
    <dgm:cxn modelId="{2873E187-8042-4B96-B84C-56BCDE42EB70}" srcId="{E35D440F-2D4E-4157-9DEF-41AC7F27BAC1}" destId="{A7844867-C29A-4C96-8A65-54D3684735D5}" srcOrd="0" destOrd="0" parTransId="{2FEC2E5A-9AEC-416E-A877-424B78433B55}" sibTransId="{8EF36158-9D69-4F44-858D-B7F4956D80DC}"/>
    <dgm:cxn modelId="{E21A2AA8-80D0-C04F-95D1-4CDDD642CA96}" type="presOf" srcId="{E35D440F-2D4E-4157-9DEF-41AC7F27BAC1}" destId="{D2C3548B-FBEE-F347-A252-24AC51BE9775}" srcOrd="0" destOrd="0" presId="urn:microsoft.com/office/officeart/2005/8/layout/hierarchy1"/>
    <dgm:cxn modelId="{A7A453D9-1CE6-8548-9D52-A266C2610286}" type="presOf" srcId="{A7844867-C29A-4C96-8A65-54D3684735D5}" destId="{F3437EEB-CCDA-0B49-83C6-6D0F24A63272}" srcOrd="0" destOrd="0" presId="urn:microsoft.com/office/officeart/2005/8/layout/hierarchy1"/>
    <dgm:cxn modelId="{481CAD2F-2415-C144-BC8E-FBFC8F850A10}" type="presParOf" srcId="{D2C3548B-FBEE-F347-A252-24AC51BE9775}" destId="{2E28CACC-9202-F74C-8349-6DEECD4BF6CA}" srcOrd="0" destOrd="0" presId="urn:microsoft.com/office/officeart/2005/8/layout/hierarchy1"/>
    <dgm:cxn modelId="{4560A255-E4BC-0941-8E80-A3E283E455FA}" type="presParOf" srcId="{2E28CACC-9202-F74C-8349-6DEECD4BF6CA}" destId="{D7457459-D644-3D41-A9E7-0EF9E81B1764}" srcOrd="0" destOrd="0" presId="urn:microsoft.com/office/officeart/2005/8/layout/hierarchy1"/>
    <dgm:cxn modelId="{F6CADFFD-3AD3-1848-AE85-764B00A35F73}" type="presParOf" srcId="{D7457459-D644-3D41-A9E7-0EF9E81B1764}" destId="{E6B6B2F4-AE2C-834D-B064-3CCB5247135D}" srcOrd="0" destOrd="0" presId="urn:microsoft.com/office/officeart/2005/8/layout/hierarchy1"/>
    <dgm:cxn modelId="{58020406-27AB-E54D-95CC-DE937588D5C1}" type="presParOf" srcId="{D7457459-D644-3D41-A9E7-0EF9E81B1764}" destId="{F3437EEB-CCDA-0B49-83C6-6D0F24A63272}" srcOrd="1" destOrd="0" presId="urn:microsoft.com/office/officeart/2005/8/layout/hierarchy1"/>
    <dgm:cxn modelId="{D8761146-C58A-A644-8CFF-68AF68773BD0}" type="presParOf" srcId="{2E28CACC-9202-F74C-8349-6DEECD4BF6CA}" destId="{1E6D0DC2-7ED1-2A4B-A207-A6B177538A00}" srcOrd="1" destOrd="0" presId="urn:microsoft.com/office/officeart/2005/8/layout/hierarchy1"/>
    <dgm:cxn modelId="{A6600CF5-9626-9843-ACAC-CCD9EBDD8552}" type="presParOf" srcId="{D2C3548B-FBEE-F347-A252-24AC51BE9775}" destId="{7123ED9F-FFA8-3C45-B30D-F2144F66CAE0}" srcOrd="1" destOrd="0" presId="urn:microsoft.com/office/officeart/2005/8/layout/hierarchy1"/>
    <dgm:cxn modelId="{2F0F1B6A-5EA6-5F4B-94D3-55B571E55B0C}" type="presParOf" srcId="{7123ED9F-FFA8-3C45-B30D-F2144F66CAE0}" destId="{32736AF8-433E-2341-A322-E43EF8B9C08D}" srcOrd="0" destOrd="0" presId="urn:microsoft.com/office/officeart/2005/8/layout/hierarchy1"/>
    <dgm:cxn modelId="{90540201-FD06-7B4F-A071-1CE0F13FDE8E}" type="presParOf" srcId="{32736AF8-433E-2341-A322-E43EF8B9C08D}" destId="{0FD73A5F-CAA7-D94F-8EC5-C6E9FBBA52AF}" srcOrd="0" destOrd="0" presId="urn:microsoft.com/office/officeart/2005/8/layout/hierarchy1"/>
    <dgm:cxn modelId="{0FB01E0D-BDC1-864C-9679-E7604677CF66}" type="presParOf" srcId="{32736AF8-433E-2341-A322-E43EF8B9C08D}" destId="{75C62A4B-B69B-C442-A5C9-40E57F1B1690}" srcOrd="1" destOrd="0" presId="urn:microsoft.com/office/officeart/2005/8/layout/hierarchy1"/>
    <dgm:cxn modelId="{B195E357-5CEC-A543-A045-F549EB0134A5}" type="presParOf" srcId="{7123ED9F-FFA8-3C45-B30D-F2144F66CAE0}" destId="{BB09E130-0BD0-EA47-A74A-FD7B9FFCC7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9EEF0-C0B9-0947-A70F-0315CB4E127D}">
      <dsp:nvSpPr>
        <dsp:cNvPr id="0" name=""/>
        <dsp:cNvSpPr/>
      </dsp:nvSpPr>
      <dsp:spPr>
        <a:xfrm>
          <a:off x="0" y="956660"/>
          <a:ext cx="6666833" cy="882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0B6ED8-FF7E-8C4B-9A33-1634F9807164}">
      <dsp:nvSpPr>
        <dsp:cNvPr id="0" name=""/>
        <dsp:cNvSpPr/>
      </dsp:nvSpPr>
      <dsp:spPr>
        <a:xfrm>
          <a:off x="333341" y="440059"/>
          <a:ext cx="4666783" cy="1033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en-US" sz="3500" kern="1200"/>
            <a:t>Critical Rendering Path</a:t>
          </a:r>
        </a:p>
      </dsp:txBody>
      <dsp:txXfrm>
        <a:off x="383778" y="490496"/>
        <a:ext cx="4565909" cy="932326"/>
      </dsp:txXfrm>
    </dsp:sp>
    <dsp:sp modelId="{FE2DB02F-DC09-DE45-9C1B-E029EEF2734D}">
      <dsp:nvSpPr>
        <dsp:cNvPr id="0" name=""/>
        <dsp:cNvSpPr/>
      </dsp:nvSpPr>
      <dsp:spPr>
        <a:xfrm>
          <a:off x="0" y="2544259"/>
          <a:ext cx="6666833" cy="8820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193B14-7345-FF48-82D3-636509DD0859}">
      <dsp:nvSpPr>
        <dsp:cNvPr id="0" name=""/>
        <dsp:cNvSpPr/>
      </dsp:nvSpPr>
      <dsp:spPr>
        <a:xfrm>
          <a:off x="333341" y="2027660"/>
          <a:ext cx="4666783" cy="10332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en-US" sz="3500" kern="1200" dirty="0"/>
            <a:t>Client Side Rendering</a:t>
          </a:r>
        </a:p>
      </dsp:txBody>
      <dsp:txXfrm>
        <a:off x="383778" y="2078097"/>
        <a:ext cx="4565909" cy="932326"/>
      </dsp:txXfrm>
    </dsp:sp>
    <dsp:sp modelId="{34ADC295-22EF-DC4D-AE34-310891856B00}">
      <dsp:nvSpPr>
        <dsp:cNvPr id="0" name=""/>
        <dsp:cNvSpPr/>
      </dsp:nvSpPr>
      <dsp:spPr>
        <a:xfrm>
          <a:off x="0" y="4131859"/>
          <a:ext cx="6666833" cy="8820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892A7C-9A4C-F644-82DB-1119854B83BD}">
      <dsp:nvSpPr>
        <dsp:cNvPr id="0" name=""/>
        <dsp:cNvSpPr/>
      </dsp:nvSpPr>
      <dsp:spPr>
        <a:xfrm>
          <a:off x="333341" y="3615260"/>
          <a:ext cx="4666783" cy="10332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555750">
            <a:lnSpc>
              <a:spcPct val="90000"/>
            </a:lnSpc>
            <a:spcBef>
              <a:spcPct val="0"/>
            </a:spcBef>
            <a:spcAft>
              <a:spcPct val="35000"/>
            </a:spcAft>
            <a:buNone/>
          </a:pPr>
          <a:r>
            <a:rPr lang="en-US" sz="3500" kern="1200"/>
            <a:t>Server Side Rendering</a:t>
          </a:r>
        </a:p>
      </dsp:txBody>
      <dsp:txXfrm>
        <a:off x="383778" y="3665697"/>
        <a:ext cx="4565909"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EA0E3-2ADB-914F-992C-CEAF3D6ADF34}">
      <dsp:nvSpPr>
        <dsp:cNvPr id="0" name=""/>
        <dsp:cNvSpPr/>
      </dsp:nvSpPr>
      <dsp:spPr>
        <a:xfrm>
          <a:off x="3496905"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Multiple requests to server on navigation</a:t>
          </a:r>
        </a:p>
      </dsp:txBody>
      <dsp:txXfrm>
        <a:off x="3562865" y="68007"/>
        <a:ext cx="3802098" cy="1219276"/>
      </dsp:txXfrm>
    </dsp:sp>
    <dsp:sp modelId="{B1DE9CCD-269A-824A-841E-82B4CCF9099C}">
      <dsp:nvSpPr>
        <dsp:cNvPr id="0" name=""/>
        <dsp:cNvSpPr/>
      </dsp:nvSpPr>
      <dsp:spPr>
        <a:xfrm>
          <a:off x="3496905" y="1420804"/>
          <a:ext cx="3934018" cy="135119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Slow website  </a:t>
          </a:r>
        </a:p>
      </dsp:txBody>
      <dsp:txXfrm>
        <a:off x="3562865" y="1486764"/>
        <a:ext cx="3802098" cy="1219276"/>
      </dsp:txXfrm>
    </dsp:sp>
    <dsp:sp modelId="{CD6E7FCD-DC73-0B48-9DD2-B5E038B01348}">
      <dsp:nvSpPr>
        <dsp:cNvPr id="0" name=""/>
        <dsp:cNvSpPr/>
      </dsp:nvSpPr>
      <dsp:spPr>
        <a:xfrm>
          <a:off x="3496905" y="2839560"/>
          <a:ext cx="3934018" cy="135119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Code reusability – </a:t>
          </a:r>
          <a:r>
            <a:rPr lang="en-IN" sz="2600" b="0" i="0" kern="1200" dirty="0"/>
            <a:t>Multiple File Load Each For HTML, CSS, JS</a:t>
          </a:r>
          <a:endParaRPr lang="en-US" sz="2600" kern="1200" dirty="0"/>
        </a:p>
      </dsp:txBody>
      <dsp:txXfrm>
        <a:off x="3562865" y="2905520"/>
        <a:ext cx="3802098" cy="12192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6B2F4-AE2C-834D-B064-3CCB5247135D}">
      <dsp:nvSpPr>
        <dsp:cNvPr id="0" name=""/>
        <dsp:cNvSpPr/>
      </dsp:nvSpPr>
      <dsp:spPr>
        <a:xfrm>
          <a:off x="1283" y="507953"/>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437EEB-CCDA-0B49-83C6-6D0F24A63272}">
      <dsp:nvSpPr>
        <dsp:cNvPr id="0" name=""/>
        <dsp:cNvSpPr/>
      </dsp:nvSpPr>
      <dsp:spPr>
        <a:xfrm>
          <a:off x="501904"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A single page application is a single page (hence the name) where a lot of information stays the same and only a few pieces need to be updated at a time.</a:t>
          </a:r>
          <a:endParaRPr lang="en-US" sz="2300" kern="1200" dirty="0"/>
        </a:p>
      </dsp:txBody>
      <dsp:txXfrm>
        <a:off x="585701" y="1067340"/>
        <a:ext cx="4337991" cy="2693452"/>
      </dsp:txXfrm>
    </dsp:sp>
    <dsp:sp modelId="{0FD73A5F-CAA7-D94F-8EC5-C6E9FBBA52AF}">
      <dsp:nvSpPr>
        <dsp:cNvPr id="0" name=""/>
        <dsp:cNvSpPr/>
      </dsp:nvSpPr>
      <dsp:spPr>
        <a:xfrm>
          <a:off x="5508110" y="507953"/>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2A4B-B69B-C442-A5C9-40E57F1B1690}">
      <dsp:nvSpPr>
        <dsp:cNvPr id="0" name=""/>
        <dsp:cNvSpPr/>
      </dsp:nvSpPr>
      <dsp:spPr>
        <a:xfrm>
          <a:off x="6008730"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The SPA only sends what you need with each click, and your browser renders that information. This is different than a traditional page load where the server </a:t>
          </a:r>
          <a:r>
            <a:rPr lang="en-IN" sz="2300" b="0" i="0" kern="1200" dirty="0" err="1"/>
            <a:t>rerenders</a:t>
          </a:r>
          <a:r>
            <a:rPr lang="en-IN" sz="2300" b="0" i="0" kern="1200" dirty="0"/>
            <a:t> a full page with every click you make and sends it to your browser.</a:t>
          </a:r>
          <a:endParaRPr lang="en-US" sz="2300" kern="1200" dirty="0"/>
        </a:p>
      </dsp:txBody>
      <dsp:txXfrm>
        <a:off x="6092527" y="1067340"/>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92E8-4352-9D13-A762-5E93C9A5A3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45304AC-B9F7-F25A-8350-27123A4A6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59FBDE-4B27-ADE1-41DF-2481706C1DF0}"/>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F304D309-668D-A22B-A2B9-4F36BFD62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CB416-27A4-C155-8A68-243E2DD37FC1}"/>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340428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F583-7822-7487-5123-BFEA0307E5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04B7A4-74DD-CC09-DD9F-89E8501946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C46280-9834-D2BE-D289-7F79723A0E75}"/>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59BB1313-8D89-A2F0-D34B-4A27D7B5A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5C779-2CCC-AF77-5E11-EFE54DDF9D78}"/>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230300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BFEC7-ACBD-5C92-01E2-73E36B067C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00BDAB-37AA-F5E9-9962-28ECB82955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AD2754-443F-1196-FFA2-C88BE3BEB93C}"/>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0C7A7D39-9CEE-55EC-BA4A-C8F9E5CED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7BDCE-AAE9-77E7-D67B-4443F40F2865}"/>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409400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5FCE-3DD5-5B59-F706-D322C6DE5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3D241B-AA4C-6B45-EAA6-3CD8D10C5A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083EDF-127E-5F9C-9F26-D4BA95AE1887}"/>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E590A0EE-5F29-8424-2222-3ACCA01A8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15BE-84DD-3E23-CE6F-66C1EAC079EA}"/>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165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FDAE-8B79-8C2B-69DF-55EEEDAC4D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5319188-AE82-5F54-99F2-9E8F93871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8ADFF9-E34A-F099-35A7-1DD8AC9C7D57}"/>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E53536D1-1EE3-48BB-C62A-9AAD49C74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51B59-4631-3684-377E-D31687923F2B}"/>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10942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7FA8-8322-235A-4305-31FFBC8F38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89F5E3-3B1C-8B0E-D9AB-B29249F96C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2EB90A6-4A0D-1840-56C3-F71C552A87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C5E3652-D46C-4A3B-0B74-F30ED9EB388B}"/>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6" name="Footer Placeholder 5">
            <a:extLst>
              <a:ext uri="{FF2B5EF4-FFF2-40B4-BE49-F238E27FC236}">
                <a16:creationId xmlns:a16="http://schemas.microsoft.com/office/drawing/2014/main" id="{97CBED39-EFD2-21C6-AC59-8AA65F59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415FD-312F-05E1-75EA-E8CEA11854F5}"/>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18242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426A-61C2-6CD8-4285-D54F45F2EB0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B9122C-56D6-30AB-F6C5-52B094BDF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67EBF7-0CE3-CCCC-3A95-4EE995E988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12F4DE2-74A7-E951-4DA2-55E170C56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17D3CE-2E82-3921-07C6-9030B8C24D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A5B7A5-7E87-7747-BC9A-D6877CD4E6FC}"/>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8" name="Footer Placeholder 7">
            <a:extLst>
              <a:ext uri="{FF2B5EF4-FFF2-40B4-BE49-F238E27FC236}">
                <a16:creationId xmlns:a16="http://schemas.microsoft.com/office/drawing/2014/main" id="{8191C315-1D14-DB4A-9580-DD7559E625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8DF94C-48DD-2C2F-53B6-A7069F3269BE}"/>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45864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4691-179C-A86E-82E7-916D29A9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71D6966-AB68-AC1D-DA98-18CD5222A494}"/>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4" name="Footer Placeholder 3">
            <a:extLst>
              <a:ext uri="{FF2B5EF4-FFF2-40B4-BE49-F238E27FC236}">
                <a16:creationId xmlns:a16="http://schemas.microsoft.com/office/drawing/2014/main" id="{7B3EA353-8678-3A7D-A845-4C47E76BE6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F87A6-FABA-4390-0A56-4829ECB6D91E}"/>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223305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5571B-003E-923D-A661-672033EE16F2}"/>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3" name="Footer Placeholder 2">
            <a:extLst>
              <a:ext uri="{FF2B5EF4-FFF2-40B4-BE49-F238E27FC236}">
                <a16:creationId xmlns:a16="http://schemas.microsoft.com/office/drawing/2014/main" id="{A81382C6-2BF9-943E-9071-1348861C8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E0DFFF-27AF-89CC-C7DF-E96915616A82}"/>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57213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64D8-F438-1F72-504F-05F1C0DE98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8C000FD-E4A4-E389-E1A4-D6F1E5864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7DBF7C-7D0A-2D90-E700-653752964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699AEA-0DA1-96DC-0469-2A5C3F763B58}"/>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6" name="Footer Placeholder 5">
            <a:extLst>
              <a:ext uri="{FF2B5EF4-FFF2-40B4-BE49-F238E27FC236}">
                <a16:creationId xmlns:a16="http://schemas.microsoft.com/office/drawing/2014/main" id="{13F1271D-3731-372D-7711-F21D42AD4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13608-244C-DF6F-D62F-2D583BD413CA}"/>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420927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2D7F-4F63-9C38-67A5-48B6D4E0E1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AF3D19E-519A-9631-9AB3-45262527C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8B8E1-3422-71E1-5522-45EF6097F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1FEE51-3CB1-104A-5456-D856B289EFA4}"/>
              </a:ext>
            </a:extLst>
          </p:cNvPr>
          <p:cNvSpPr>
            <a:spLocks noGrp="1"/>
          </p:cNvSpPr>
          <p:nvPr>
            <p:ph type="dt" sz="half" idx="10"/>
          </p:nvPr>
        </p:nvSpPr>
        <p:spPr/>
        <p:txBody>
          <a:bodyPr/>
          <a:lstStyle/>
          <a:p>
            <a:fld id="{40B91731-2EBF-6941-B8AC-5C67CD0BB294}" type="datetimeFigureOut">
              <a:rPr lang="en-US" smtClean="0"/>
              <a:t>9/6/23</a:t>
            </a:fld>
            <a:endParaRPr lang="en-US"/>
          </a:p>
        </p:txBody>
      </p:sp>
      <p:sp>
        <p:nvSpPr>
          <p:cNvPr id="6" name="Footer Placeholder 5">
            <a:extLst>
              <a:ext uri="{FF2B5EF4-FFF2-40B4-BE49-F238E27FC236}">
                <a16:creationId xmlns:a16="http://schemas.microsoft.com/office/drawing/2014/main" id="{BADF4D1B-FA4B-C936-9B95-763DE00BF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D6FD6-B5DC-F68C-A31E-88769C953873}"/>
              </a:ext>
            </a:extLst>
          </p:cNvPr>
          <p:cNvSpPr>
            <a:spLocks noGrp="1"/>
          </p:cNvSpPr>
          <p:nvPr>
            <p:ph type="sldNum" sz="quarter" idx="12"/>
          </p:nvPr>
        </p:nvSpPr>
        <p:spPr/>
        <p:txBody>
          <a:bodyPr/>
          <a:lstStyle/>
          <a:p>
            <a:fld id="{70A11362-4E57-464E-9A85-8A788B063067}" type="slidenum">
              <a:rPr lang="en-US" smtClean="0"/>
              <a:t>‹#›</a:t>
            </a:fld>
            <a:endParaRPr lang="en-US"/>
          </a:p>
        </p:txBody>
      </p:sp>
    </p:spTree>
    <p:extLst>
      <p:ext uri="{BB962C8B-B14F-4D97-AF65-F5344CB8AC3E}">
        <p14:creationId xmlns:p14="http://schemas.microsoft.com/office/powerpoint/2010/main" val="229735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0B017-3E09-AACB-BB5F-9C6A6029B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7E969D-413E-7C33-8E5D-FE07D565B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9AFFB2-D1EB-9AF3-393A-5FDEE6C13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91731-2EBF-6941-B8AC-5C67CD0BB294}" type="datetimeFigureOut">
              <a:rPr lang="en-US" smtClean="0"/>
              <a:t>9/6/23</a:t>
            </a:fld>
            <a:endParaRPr lang="en-US"/>
          </a:p>
        </p:txBody>
      </p:sp>
      <p:sp>
        <p:nvSpPr>
          <p:cNvPr id="5" name="Footer Placeholder 4">
            <a:extLst>
              <a:ext uri="{FF2B5EF4-FFF2-40B4-BE49-F238E27FC236}">
                <a16:creationId xmlns:a16="http://schemas.microsoft.com/office/drawing/2014/main" id="{8E8DD79B-DF3C-D654-2CD8-D11E77239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FFA43E-820E-A405-41F2-4C76D8FB9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11362-4E57-464E-9A85-8A788B063067}" type="slidenum">
              <a:rPr lang="en-US" smtClean="0"/>
              <a:t>‹#›</a:t>
            </a:fld>
            <a:endParaRPr lang="en-US"/>
          </a:p>
        </p:txBody>
      </p:sp>
    </p:spTree>
    <p:extLst>
      <p:ext uri="{BB962C8B-B14F-4D97-AF65-F5344CB8AC3E}">
        <p14:creationId xmlns:p14="http://schemas.microsoft.com/office/powerpoint/2010/main" val="237083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API/CSS_Object_Model" TargetMode="External"/><Relationship Id="rId2" Type="http://schemas.openxmlformats.org/officeDocument/2006/relationships/hyperlink" Target="https://developer.mozilla.org/en-US/docs/Web/API/Document_Object_Mode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org/D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TR/cssom-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Agenda</a:t>
            </a:r>
          </a:p>
        </p:txBody>
      </p:sp>
      <p:graphicFrame>
        <p:nvGraphicFramePr>
          <p:cNvPr id="14" name="Content Placeholder 2">
            <a:extLst>
              <a:ext uri="{FF2B5EF4-FFF2-40B4-BE49-F238E27FC236}">
                <a16:creationId xmlns:a16="http://schemas.microsoft.com/office/drawing/2014/main" id="{3861FAC5-81D5-552A-A498-66A42184A163}"/>
              </a:ext>
            </a:extLst>
          </p:cNvPr>
          <p:cNvGraphicFramePr>
            <a:graphicFrameLocks noGrp="1"/>
          </p:cNvGraphicFramePr>
          <p:nvPr>
            <p:ph idx="1"/>
            <p:extLst>
              <p:ext uri="{D42A27DB-BD31-4B8C-83A1-F6EECF244321}">
                <p14:modId xmlns:p14="http://schemas.microsoft.com/office/powerpoint/2010/main" val="423270032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28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1E706-F208-497F-F81F-E2BF21320E0D}"/>
              </a:ext>
            </a:extLst>
          </p:cNvPr>
          <p:cNvSpPr>
            <a:spLocks noGrp="1"/>
          </p:cNvSpPr>
          <p:nvPr>
            <p:ph type="title"/>
          </p:nvPr>
        </p:nvSpPr>
        <p:spPr>
          <a:xfrm>
            <a:off x="1006900" y="1188637"/>
            <a:ext cx="3141430" cy="4480726"/>
          </a:xfrm>
        </p:spPr>
        <p:txBody>
          <a:bodyPr>
            <a:normAutofit/>
          </a:bodyPr>
          <a:lstStyle/>
          <a:p>
            <a:pPr algn="r"/>
            <a:r>
              <a:rPr lang="en-IN" sz="4600" b="1" i="0" dirty="0">
                <a:effectLst/>
                <a:latin typeface="Post Grotesk"/>
              </a:rPr>
              <a:t>Generating the Layout</a:t>
            </a:r>
            <a:endParaRPr lang="en-US" sz="4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B9BBBF-6F16-16B8-6042-A0E09811003E}"/>
              </a:ext>
            </a:extLst>
          </p:cNvPr>
          <p:cNvSpPr>
            <a:spLocks noGrp="1"/>
          </p:cNvSpPr>
          <p:nvPr>
            <p:ph idx="1"/>
          </p:nvPr>
        </p:nvSpPr>
        <p:spPr>
          <a:xfrm>
            <a:off x="5138928" y="1338729"/>
            <a:ext cx="4795584" cy="4180542"/>
          </a:xfrm>
        </p:spPr>
        <p:txBody>
          <a:bodyPr anchor="ctr">
            <a:normAutofit/>
          </a:bodyPr>
          <a:lstStyle/>
          <a:p>
            <a:pPr marL="0" indent="0">
              <a:buNone/>
            </a:pPr>
            <a:r>
              <a:rPr lang="en-IN" sz="2400" b="0" i="0" dirty="0">
                <a:effectLst/>
                <a:latin typeface="Post Grotesk"/>
              </a:rPr>
              <a:t>The Layout is what determines what the size of the viewport is, which provides context for CSS styles that are dependent on it, e.g. percentage or viewport units. The viewport size is determined by the meta viewport tag provided in the document head or, if no tag is provided, the default viewport width of 980px is used.</a:t>
            </a:r>
            <a:endParaRPr lang="en-US" sz="2400" dirty="0"/>
          </a:p>
        </p:txBody>
      </p:sp>
    </p:spTree>
    <p:extLst>
      <p:ext uri="{BB962C8B-B14F-4D97-AF65-F5344CB8AC3E}">
        <p14:creationId xmlns:p14="http://schemas.microsoft.com/office/powerpoint/2010/main" val="10764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6097C-9225-2A3B-A877-F256BE866DB7}"/>
              </a:ext>
            </a:extLst>
          </p:cNvPr>
          <p:cNvSpPr>
            <a:spLocks noGrp="1"/>
          </p:cNvSpPr>
          <p:nvPr>
            <p:ph type="title"/>
          </p:nvPr>
        </p:nvSpPr>
        <p:spPr>
          <a:xfrm>
            <a:off x="1006900" y="1188637"/>
            <a:ext cx="3141430" cy="4480726"/>
          </a:xfrm>
        </p:spPr>
        <p:txBody>
          <a:bodyPr>
            <a:normAutofit/>
          </a:bodyPr>
          <a:lstStyle/>
          <a:p>
            <a:pPr algn="r"/>
            <a:r>
              <a:rPr lang="en-IN" sz="6600" b="1" i="0" dirty="0">
                <a:effectLst/>
                <a:latin typeface="Post Grotesk"/>
              </a:rPr>
              <a:t>Painting</a:t>
            </a:r>
            <a:endParaRPr lang="en-US" sz="66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E4FABB-B031-9837-C612-BF9CB64B4795}"/>
              </a:ext>
            </a:extLst>
          </p:cNvPr>
          <p:cNvSpPr>
            <a:spLocks noGrp="1"/>
          </p:cNvSpPr>
          <p:nvPr>
            <p:ph idx="1"/>
          </p:nvPr>
        </p:nvSpPr>
        <p:spPr>
          <a:xfrm>
            <a:off x="5138928" y="1338729"/>
            <a:ext cx="4795584" cy="4180542"/>
          </a:xfrm>
        </p:spPr>
        <p:txBody>
          <a:bodyPr anchor="ctr">
            <a:normAutofit/>
          </a:bodyPr>
          <a:lstStyle/>
          <a:p>
            <a:pPr marL="0" indent="0">
              <a:buNone/>
            </a:pPr>
            <a:r>
              <a:rPr lang="en-IN" sz="2400" b="0" i="0">
                <a:effectLst/>
                <a:latin typeface="Post Grotesk"/>
              </a:rPr>
              <a:t>Finally, in the Painting step, the visible content of the page can be converted to pixels to be displayed on the screen.</a:t>
            </a:r>
            <a:endParaRPr lang="en-US" sz="2400"/>
          </a:p>
        </p:txBody>
      </p:sp>
    </p:spTree>
    <p:extLst>
      <p:ext uri="{BB962C8B-B14F-4D97-AF65-F5344CB8AC3E}">
        <p14:creationId xmlns:p14="http://schemas.microsoft.com/office/powerpoint/2010/main" val="253374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7DDDC-874D-764B-D1F3-264D4E88403E}"/>
              </a:ext>
            </a:extLst>
          </p:cNvPr>
          <p:cNvSpPr>
            <a:spLocks noGrp="1"/>
          </p:cNvSpPr>
          <p:nvPr>
            <p:ph type="title"/>
          </p:nvPr>
        </p:nvSpPr>
        <p:spPr>
          <a:xfrm>
            <a:off x="1006900" y="1188637"/>
            <a:ext cx="3141430" cy="4480726"/>
          </a:xfrm>
        </p:spPr>
        <p:txBody>
          <a:bodyPr>
            <a:normAutofit/>
          </a:bodyPr>
          <a:lstStyle/>
          <a:p>
            <a:pPr algn="r"/>
            <a:r>
              <a:rPr lang="en-IN" sz="6000" b="1" i="0" dirty="0">
                <a:effectLst/>
                <a:latin typeface="Post Grotesk"/>
              </a:rPr>
              <a:t>CRP Recap</a:t>
            </a:r>
            <a:endParaRPr lang="en-US" sz="6100"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41A734-BAD1-67C8-E77D-2BDD6F6750BD}"/>
              </a:ext>
            </a:extLst>
          </p:cNvPr>
          <p:cNvSpPr>
            <a:spLocks noGrp="1"/>
          </p:cNvSpPr>
          <p:nvPr>
            <p:ph idx="1"/>
          </p:nvPr>
        </p:nvSpPr>
        <p:spPr>
          <a:xfrm>
            <a:off x="5138928" y="1453033"/>
            <a:ext cx="4795584" cy="4180542"/>
          </a:xfrm>
        </p:spPr>
        <p:txBody>
          <a:bodyPr anchor="ctr">
            <a:normAutofit/>
          </a:bodyPr>
          <a:lstStyle/>
          <a:p>
            <a:r>
              <a:rPr lang="en-IN" sz="2000" b="0" i="0" dirty="0">
                <a:effectLst/>
                <a:latin typeface="Segoe UI" panose="020B0502040204020203" pitchFamily="34" charset="0"/>
              </a:rPr>
              <a:t>Process HTML markup and build the DOM tree.</a:t>
            </a:r>
          </a:p>
          <a:p>
            <a:r>
              <a:rPr lang="en-IN" sz="2000" b="0" i="0" dirty="0">
                <a:effectLst/>
                <a:latin typeface="Segoe UI" panose="020B0502040204020203" pitchFamily="34" charset="0"/>
              </a:rPr>
              <a:t>Process CSS markup and build the CSSOM tree.</a:t>
            </a:r>
          </a:p>
          <a:p>
            <a:r>
              <a:rPr lang="en-IN" sz="2000" b="0" i="0" dirty="0">
                <a:effectLst/>
                <a:latin typeface="Segoe UI" panose="020B0502040204020203" pitchFamily="34" charset="0"/>
              </a:rPr>
              <a:t>Combine the DOM and CSSOM into a render tree.</a:t>
            </a:r>
          </a:p>
          <a:p>
            <a:r>
              <a:rPr lang="en-IN" sz="2000" b="0" i="0" dirty="0">
                <a:effectLst/>
                <a:latin typeface="Segoe UI" panose="020B0502040204020203" pitchFamily="34" charset="0"/>
              </a:rPr>
              <a:t>Run layout on the render tree to compute geometry of each node.</a:t>
            </a:r>
          </a:p>
          <a:p>
            <a:r>
              <a:rPr lang="en-IN" sz="2000" b="0" i="0" dirty="0">
                <a:effectLst/>
                <a:latin typeface="Segoe UI" panose="020B0502040204020203" pitchFamily="34" charset="0"/>
              </a:rPr>
              <a:t>Paint the individual nodes to the screen.</a:t>
            </a:r>
          </a:p>
        </p:txBody>
      </p:sp>
    </p:spTree>
    <p:extLst>
      <p:ext uri="{BB962C8B-B14F-4D97-AF65-F5344CB8AC3E}">
        <p14:creationId xmlns:p14="http://schemas.microsoft.com/office/powerpoint/2010/main" val="325090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93CBDE-5656-45B3-0929-8F5EEA78E1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Problems with plain html</a:t>
            </a:r>
          </a:p>
        </p:txBody>
      </p:sp>
      <p:graphicFrame>
        <p:nvGraphicFramePr>
          <p:cNvPr id="46" name="Content Placeholder 2">
            <a:extLst>
              <a:ext uri="{FF2B5EF4-FFF2-40B4-BE49-F238E27FC236}">
                <a16:creationId xmlns:a16="http://schemas.microsoft.com/office/drawing/2014/main" id="{D44F3F4F-185C-FFA1-AD8B-F5EA7D12DA8B}"/>
              </a:ext>
            </a:extLst>
          </p:cNvPr>
          <p:cNvGraphicFramePr>
            <a:graphicFrameLocks noGrp="1"/>
          </p:cNvGraphicFramePr>
          <p:nvPr>
            <p:ph idx="1"/>
            <p:extLst>
              <p:ext uri="{D42A27DB-BD31-4B8C-83A1-F6EECF244321}">
                <p14:modId xmlns:p14="http://schemas.microsoft.com/office/powerpoint/2010/main" val="22548991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77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6AE4D-F9F9-1531-9486-49E13C253B83}"/>
              </a:ext>
            </a:extLst>
          </p:cNvPr>
          <p:cNvSpPr>
            <a:spLocks noGrp="1"/>
          </p:cNvSpPr>
          <p:nvPr>
            <p:ph type="title"/>
          </p:nvPr>
        </p:nvSpPr>
        <p:spPr>
          <a:xfrm>
            <a:off x="838200" y="557188"/>
            <a:ext cx="10515600" cy="1133499"/>
          </a:xfrm>
        </p:spPr>
        <p:txBody>
          <a:bodyPr>
            <a:normAutofit/>
          </a:bodyPr>
          <a:lstStyle/>
          <a:p>
            <a:pPr algn="ctr"/>
            <a:r>
              <a:rPr lang="en-IN" sz="5200" b="0" i="0">
                <a:effectLst/>
                <a:latin typeface="Bloomreach Sans"/>
              </a:rPr>
              <a:t>What Is a Single Page Application?</a:t>
            </a:r>
            <a:endParaRPr lang="en-US" sz="5200"/>
          </a:p>
        </p:txBody>
      </p:sp>
      <p:graphicFrame>
        <p:nvGraphicFramePr>
          <p:cNvPr id="25" name="Content Placeholder 2">
            <a:extLst>
              <a:ext uri="{FF2B5EF4-FFF2-40B4-BE49-F238E27FC236}">
                <a16:creationId xmlns:a16="http://schemas.microsoft.com/office/drawing/2014/main" id="{D3FFC31D-E972-A6A8-7500-8D36129204F7}"/>
              </a:ext>
            </a:extLst>
          </p:cNvPr>
          <p:cNvGraphicFramePr>
            <a:graphicFrameLocks noGrp="1"/>
          </p:cNvGraphicFramePr>
          <p:nvPr>
            <p:ph idx="1"/>
            <p:extLst>
              <p:ext uri="{D42A27DB-BD31-4B8C-83A1-F6EECF244321}">
                <p14:modId xmlns:p14="http://schemas.microsoft.com/office/powerpoint/2010/main" val="204061606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505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Bloomreach Sans"/>
              </a:rPr>
              <a:t>Client side rendering</a:t>
            </a:r>
            <a:endParaRPr lang="en-US" dirty="0">
              <a:solidFill>
                <a:srgbClr val="FFFFFF"/>
              </a:solidFill>
            </a:endParaRPr>
          </a:p>
        </p:txBody>
      </p:sp>
      <p:sp>
        <p:nvSpPr>
          <p:cNvPr id="27"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1DD282-4E16-022E-D6A5-1F292F792994}"/>
              </a:ext>
            </a:extLst>
          </p:cNvPr>
          <p:cNvSpPr>
            <a:spLocks noGrp="1"/>
          </p:cNvSpPr>
          <p:nvPr>
            <p:ph idx="1"/>
          </p:nvPr>
        </p:nvSpPr>
        <p:spPr>
          <a:xfrm>
            <a:off x="4447308" y="591344"/>
            <a:ext cx="6906491" cy="5585619"/>
          </a:xfrm>
        </p:spPr>
        <p:txBody>
          <a:bodyPr anchor="ctr">
            <a:normAutofit/>
          </a:bodyPr>
          <a:lstStyle/>
          <a:p>
            <a:pPr marL="0" lvl="0" indent="0">
              <a:buNone/>
            </a:pPr>
            <a:r>
              <a:rPr lang="en-IN" b="0" i="0" dirty="0">
                <a:effectLst/>
                <a:latin typeface="Google Sans"/>
              </a:rPr>
              <a:t>Client-side rendering allows developers to make their websites entirely rendered in the browser with JavaScript. Instead of having a different HTML page per route, a client-side rendered website creates each route dynamically directly in the browser.</a:t>
            </a:r>
            <a:endParaRPr lang="en-US" dirty="0"/>
          </a:p>
        </p:txBody>
      </p:sp>
    </p:spTree>
    <p:extLst>
      <p:ext uri="{BB962C8B-B14F-4D97-AF65-F5344CB8AC3E}">
        <p14:creationId xmlns:p14="http://schemas.microsoft.com/office/powerpoint/2010/main" val="68624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686834" y="1153572"/>
            <a:ext cx="3200400" cy="4461163"/>
          </a:xfrm>
        </p:spPr>
        <p:txBody>
          <a:bodyPr>
            <a:normAutofit/>
          </a:bodyPr>
          <a:lstStyle/>
          <a:p>
            <a:r>
              <a:rPr lang="en-IN" b="0" i="0" dirty="0">
                <a:solidFill>
                  <a:srgbClr val="FFFFFF"/>
                </a:solidFill>
                <a:effectLst/>
                <a:latin typeface="Bloomreach Sans"/>
              </a:rPr>
              <a:t>Server side rendering</a:t>
            </a:r>
            <a:endParaRPr lang="en-US" dirty="0">
              <a:solidFill>
                <a:srgbClr val="FFFFFF"/>
              </a:solidFill>
            </a:endParaRPr>
          </a:p>
        </p:txBody>
      </p:sp>
      <p:sp>
        <p:nvSpPr>
          <p:cNvPr id="27"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1DD282-4E16-022E-D6A5-1F292F792994}"/>
              </a:ext>
            </a:extLst>
          </p:cNvPr>
          <p:cNvSpPr>
            <a:spLocks noGrp="1"/>
          </p:cNvSpPr>
          <p:nvPr>
            <p:ph idx="1"/>
          </p:nvPr>
        </p:nvSpPr>
        <p:spPr>
          <a:xfrm>
            <a:off x="4447308" y="591344"/>
            <a:ext cx="6906491" cy="5585619"/>
          </a:xfrm>
        </p:spPr>
        <p:txBody>
          <a:bodyPr anchor="ctr">
            <a:normAutofit/>
          </a:bodyPr>
          <a:lstStyle/>
          <a:p>
            <a:pPr algn="l"/>
            <a:r>
              <a:rPr lang="en-IN" b="0" i="0" dirty="0">
                <a:solidFill>
                  <a:srgbClr val="252525"/>
                </a:solidFill>
                <a:effectLst/>
                <a:latin typeface="Lora" panose="020F0502020204030204" pitchFamily="34" charset="0"/>
              </a:rPr>
              <a:t>Server-side rendering is where your site’s content is rendered on the web server rather than the browser. This server prepares an HTML file with user-specific data and sends it to the user’s machine.</a:t>
            </a:r>
          </a:p>
          <a:p>
            <a:pPr algn="l"/>
            <a:r>
              <a:rPr lang="en-IN" b="0" i="0" dirty="0">
                <a:solidFill>
                  <a:srgbClr val="252525"/>
                </a:solidFill>
                <a:effectLst/>
                <a:latin typeface="Lora" panose="020F0502020204030204" pitchFamily="34" charset="0"/>
              </a:rPr>
              <a:t>The browser then interprets the content and displays the page, giving the user a fully rendered HTML page without waiting for JavaScript or CSS files to load.</a:t>
            </a:r>
          </a:p>
        </p:txBody>
      </p:sp>
    </p:spTree>
    <p:extLst>
      <p:ext uri="{BB962C8B-B14F-4D97-AF65-F5344CB8AC3E}">
        <p14:creationId xmlns:p14="http://schemas.microsoft.com/office/powerpoint/2010/main" val="358113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CA76-9533-C9AD-17A5-E3AA5D2AB8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57642-B056-9271-7FD1-89B494EDA9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70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3AD11-840D-F87B-DCCC-198E3FB0ACBF}"/>
              </a:ext>
            </a:extLst>
          </p:cNvPr>
          <p:cNvSpPr>
            <a:spLocks noGrp="1"/>
          </p:cNvSpPr>
          <p:nvPr>
            <p:ph type="title"/>
          </p:nvPr>
        </p:nvSpPr>
        <p:spPr>
          <a:xfrm>
            <a:off x="686834" y="1153572"/>
            <a:ext cx="3200400" cy="4461163"/>
          </a:xfrm>
        </p:spPr>
        <p:txBody>
          <a:bodyPr>
            <a:normAutofit/>
          </a:bodyPr>
          <a:lstStyle/>
          <a:p>
            <a:r>
              <a:rPr lang="en-US">
                <a:solidFill>
                  <a:srgbClr val="FFFFFF"/>
                </a:solidFill>
              </a:rPr>
              <a:t>Critical Renderring Path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1DD282-4E16-022E-D6A5-1F292F792994}"/>
              </a:ext>
            </a:extLst>
          </p:cNvPr>
          <p:cNvSpPr>
            <a:spLocks noGrp="1"/>
          </p:cNvSpPr>
          <p:nvPr>
            <p:ph idx="1"/>
          </p:nvPr>
        </p:nvSpPr>
        <p:spPr>
          <a:xfrm>
            <a:off x="4447308" y="591344"/>
            <a:ext cx="6906491" cy="5585619"/>
          </a:xfrm>
        </p:spPr>
        <p:txBody>
          <a:bodyPr anchor="ctr">
            <a:normAutofit/>
          </a:bodyPr>
          <a:lstStyle/>
          <a:p>
            <a:r>
              <a:rPr lang="en-IN" b="0" i="0" dirty="0">
                <a:effectLst/>
                <a:latin typeface="Google Sans"/>
              </a:rPr>
              <a:t>The Critical Rendering Path is the sequence of steps the browser goes through to convert the HTML, CSS, and JavaScript into pixels on the screen.</a:t>
            </a:r>
          </a:p>
          <a:p>
            <a:r>
              <a:rPr lang="en-IN" dirty="0">
                <a:latin typeface="Google Sans"/>
              </a:rPr>
              <a:t>The critical rendering path includes the </a:t>
            </a:r>
            <a:r>
              <a:rPr lang="en-IN" u="sng" dirty="0">
                <a:latin typeface="Google Sans"/>
                <a:hlinkClick r:id="rId2">
                  <a:extLst>
                    <a:ext uri="{A12FA001-AC4F-418D-AE19-62706E023703}">
                      <ahyp:hlinkClr xmlns:ahyp="http://schemas.microsoft.com/office/drawing/2018/hyperlinkcolor" val="tx"/>
                    </a:ext>
                  </a:extLst>
                </a:hlinkClick>
              </a:rPr>
              <a:t>Document Object Model</a:t>
            </a:r>
            <a:r>
              <a:rPr lang="en-IN" u="sng" dirty="0">
                <a:latin typeface="Google Sans"/>
              </a:rPr>
              <a:t> </a:t>
            </a:r>
            <a:r>
              <a:rPr lang="en-IN" dirty="0">
                <a:latin typeface="Google Sans"/>
              </a:rPr>
              <a:t>(DOM), </a:t>
            </a:r>
            <a:r>
              <a:rPr lang="en-IN" dirty="0">
                <a:latin typeface="Google Sans"/>
                <a:hlinkClick r:id="rId3">
                  <a:extLst>
                    <a:ext uri="{A12FA001-AC4F-418D-AE19-62706E023703}">
                      <ahyp:hlinkClr xmlns:ahyp="http://schemas.microsoft.com/office/drawing/2018/hyperlinkcolor" val="tx"/>
                    </a:ext>
                  </a:extLst>
                </a:hlinkClick>
              </a:rPr>
              <a:t>CSS Object Model</a:t>
            </a:r>
            <a:r>
              <a:rPr lang="en-IN" dirty="0">
                <a:latin typeface="Google Sans"/>
              </a:rPr>
              <a:t> (CSSOM), render tree and layout.</a:t>
            </a:r>
            <a:endParaRPr lang="en-US" dirty="0">
              <a:latin typeface="Google Sans"/>
            </a:endParaRPr>
          </a:p>
        </p:txBody>
      </p:sp>
    </p:spTree>
    <p:extLst>
      <p:ext uri="{BB962C8B-B14F-4D97-AF65-F5344CB8AC3E}">
        <p14:creationId xmlns:p14="http://schemas.microsoft.com/office/powerpoint/2010/main" val="308126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AA6E611A-BD82-0D88-FC40-31B6DAAFA8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161287"/>
            <a:ext cx="10905066" cy="25354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12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3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3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982A3-F87F-281C-975B-9836640DB8C1}"/>
              </a:ext>
            </a:extLst>
          </p:cNvPr>
          <p:cNvSpPr>
            <a:spLocks noGrp="1"/>
          </p:cNvSpPr>
          <p:nvPr>
            <p:ph type="title"/>
          </p:nvPr>
        </p:nvSpPr>
        <p:spPr>
          <a:xfrm>
            <a:off x="1075767" y="1188637"/>
            <a:ext cx="2988234" cy="4480726"/>
          </a:xfrm>
        </p:spPr>
        <p:txBody>
          <a:bodyPr>
            <a:normAutofit/>
          </a:bodyPr>
          <a:lstStyle/>
          <a:p>
            <a:pPr algn="r"/>
            <a:r>
              <a:rPr lang="en-IN" sz="4100" b="1" i="0">
                <a:effectLst/>
                <a:latin typeface="Post Grotesk"/>
              </a:rPr>
              <a:t>Constructing the DOM Tree</a:t>
            </a:r>
          </a:p>
        </p:txBody>
      </p:sp>
      <p:cxnSp>
        <p:nvCxnSpPr>
          <p:cNvPr id="51" name="Straight Connector 3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A93616-3FD9-F2C6-F468-E918B94394E9}"/>
              </a:ext>
            </a:extLst>
          </p:cNvPr>
          <p:cNvSpPr>
            <a:spLocks noGrp="1"/>
          </p:cNvSpPr>
          <p:nvPr>
            <p:ph idx="1"/>
          </p:nvPr>
        </p:nvSpPr>
        <p:spPr>
          <a:xfrm>
            <a:off x="5255260" y="1648870"/>
            <a:ext cx="4702848" cy="3560260"/>
          </a:xfrm>
        </p:spPr>
        <p:txBody>
          <a:bodyPr anchor="ctr">
            <a:normAutofit/>
          </a:bodyPr>
          <a:lstStyle/>
          <a:p>
            <a:pPr marL="0" indent="0">
              <a:buNone/>
            </a:pPr>
            <a:r>
              <a:rPr lang="en-IN" sz="2400" b="0" i="0">
                <a:effectLst/>
                <a:latin typeface="Post Grotesk"/>
              </a:rPr>
              <a:t>The DOM (</a:t>
            </a:r>
            <a:r>
              <a:rPr lang="en-IN" sz="2400" b="0" i="0">
                <a:effectLst/>
                <a:latin typeface="Post Grotesk"/>
                <a:hlinkClick r:id="rId2"/>
              </a:rPr>
              <a:t>Document Object Model</a:t>
            </a:r>
            <a:r>
              <a:rPr lang="en-IN" sz="2400" b="0" i="0">
                <a:effectLst/>
                <a:latin typeface="Post Grotesk"/>
              </a:rPr>
              <a:t>) Tree is an Object representation of the fully parsed HTML page. Starting with the root element, </a:t>
            </a:r>
            <a:r>
              <a:rPr lang="en-IN" sz="2400"/>
              <a:t>&lt;html&gt;</a:t>
            </a:r>
            <a:r>
              <a:rPr lang="en-IN" sz="2400" b="0" i="0">
                <a:effectLst/>
                <a:latin typeface="Post Grotesk"/>
              </a:rPr>
              <a:t>, nodes are created for each element/text on the page. Elements nested within other elements are represented as child nodes and each node contains the full attributes for that element</a:t>
            </a:r>
            <a:endParaRPr lang="en-US" sz="2400"/>
          </a:p>
        </p:txBody>
      </p:sp>
    </p:spTree>
    <p:extLst>
      <p:ext uri="{BB962C8B-B14F-4D97-AF65-F5344CB8AC3E}">
        <p14:creationId xmlns:p14="http://schemas.microsoft.com/office/powerpoint/2010/main" val="149269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DOM Tree">
            <a:extLst>
              <a:ext uri="{FF2B5EF4-FFF2-40B4-BE49-F238E27FC236}">
                <a16:creationId xmlns:a16="http://schemas.microsoft.com/office/drawing/2014/main" id="{B3A4967A-DC71-F3FB-8F5B-C856D7930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9587" y="643467"/>
            <a:ext cx="10572825"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0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F7842-C858-197F-7339-B0C0C01C3B96}"/>
              </a:ext>
            </a:extLst>
          </p:cNvPr>
          <p:cNvSpPr>
            <a:spLocks noGrp="1"/>
          </p:cNvSpPr>
          <p:nvPr>
            <p:ph type="title"/>
          </p:nvPr>
        </p:nvSpPr>
        <p:spPr>
          <a:xfrm>
            <a:off x="1075767" y="1188637"/>
            <a:ext cx="2988234" cy="4480726"/>
          </a:xfrm>
        </p:spPr>
        <p:txBody>
          <a:bodyPr>
            <a:normAutofit/>
          </a:bodyPr>
          <a:lstStyle/>
          <a:p>
            <a:pPr algn="r"/>
            <a:r>
              <a:rPr lang="en-IN" sz="4100" b="1" i="0">
                <a:effectLst/>
                <a:latin typeface="Post Grotesk"/>
              </a:rPr>
              <a:t>Constructing the CSSOM Tree</a:t>
            </a:r>
            <a:endParaRPr lang="en-US" sz="4100"/>
          </a:p>
        </p:txBody>
      </p:sp>
      <p:cxnSp>
        <p:nvCxnSpPr>
          <p:cNvPr id="41" name="Straight Connector 40">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2DC424-BFDF-F7C1-706E-5415D5A601D5}"/>
              </a:ext>
            </a:extLst>
          </p:cNvPr>
          <p:cNvSpPr>
            <a:spLocks noGrp="1"/>
          </p:cNvSpPr>
          <p:nvPr>
            <p:ph idx="1"/>
          </p:nvPr>
        </p:nvSpPr>
        <p:spPr>
          <a:xfrm>
            <a:off x="5255260" y="1648870"/>
            <a:ext cx="4702848" cy="3560260"/>
          </a:xfrm>
        </p:spPr>
        <p:txBody>
          <a:bodyPr anchor="ctr">
            <a:normAutofit/>
          </a:bodyPr>
          <a:lstStyle/>
          <a:p>
            <a:pPr marL="0" indent="0">
              <a:buNone/>
            </a:pPr>
            <a:r>
              <a:rPr lang="en-IN" sz="2400" b="0" i="0">
                <a:effectLst/>
                <a:latin typeface="Post Grotesk"/>
              </a:rPr>
              <a:t>The CSSOM (</a:t>
            </a:r>
            <a:r>
              <a:rPr lang="en-IN" sz="2400" b="0" i="0">
                <a:effectLst/>
                <a:latin typeface="Post Grotesk"/>
                <a:hlinkClick r:id="rId2"/>
              </a:rPr>
              <a:t>CSS Object Model</a:t>
            </a:r>
            <a:r>
              <a:rPr lang="en-IN" sz="2400" b="0" i="0">
                <a:effectLst/>
                <a:latin typeface="Post Grotesk"/>
              </a:rPr>
              <a:t>) is an Object representation of the styles associated with the DOM. It is represented in a similar way to the DOM, but with the associated styles for each node</a:t>
            </a:r>
            <a:endParaRPr lang="en-US" sz="2400"/>
          </a:p>
        </p:txBody>
      </p:sp>
    </p:spTree>
    <p:extLst>
      <p:ext uri="{BB962C8B-B14F-4D97-AF65-F5344CB8AC3E}">
        <p14:creationId xmlns:p14="http://schemas.microsoft.com/office/powerpoint/2010/main" val="130721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05" name="Group 410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106" name="Freeform: Shape 410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Isosceles Triangle 411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SSOM Tree">
            <a:extLst>
              <a:ext uri="{FF2B5EF4-FFF2-40B4-BE49-F238E27FC236}">
                <a16:creationId xmlns:a16="http://schemas.microsoft.com/office/drawing/2014/main" id="{DA9DD91B-B0D0-4471-B654-3F26537843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9587" y="643467"/>
            <a:ext cx="10572825"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4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4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882F0-DB82-FDF5-4F70-B4071ACE51CA}"/>
              </a:ext>
            </a:extLst>
          </p:cNvPr>
          <p:cNvSpPr>
            <a:spLocks noGrp="1"/>
          </p:cNvSpPr>
          <p:nvPr>
            <p:ph type="title"/>
          </p:nvPr>
        </p:nvSpPr>
        <p:spPr>
          <a:xfrm>
            <a:off x="1075767" y="1188637"/>
            <a:ext cx="2988234" cy="4480726"/>
          </a:xfrm>
        </p:spPr>
        <p:txBody>
          <a:bodyPr>
            <a:normAutofit/>
          </a:bodyPr>
          <a:lstStyle/>
          <a:p>
            <a:pPr algn="r"/>
            <a:r>
              <a:rPr lang="en-IN" sz="6100" b="1" i="0">
                <a:effectLst/>
                <a:latin typeface="Post Grotesk"/>
              </a:rPr>
              <a:t>Creating the Render Tree</a:t>
            </a:r>
            <a:endParaRPr lang="en-US" sz="6100"/>
          </a:p>
        </p:txBody>
      </p:sp>
      <p:cxnSp>
        <p:nvCxnSpPr>
          <p:cNvPr id="53" name="Straight Connector 5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8242E7-BDA0-1A80-6160-1C8012061462}"/>
              </a:ext>
            </a:extLst>
          </p:cNvPr>
          <p:cNvSpPr>
            <a:spLocks noGrp="1"/>
          </p:cNvSpPr>
          <p:nvPr>
            <p:ph idx="1"/>
          </p:nvPr>
        </p:nvSpPr>
        <p:spPr>
          <a:xfrm>
            <a:off x="5255260" y="1648870"/>
            <a:ext cx="4702848" cy="3560260"/>
          </a:xfrm>
        </p:spPr>
        <p:txBody>
          <a:bodyPr anchor="ctr">
            <a:normAutofit/>
          </a:bodyPr>
          <a:lstStyle/>
          <a:p>
            <a:pPr marL="0" indent="0">
              <a:buNone/>
            </a:pPr>
            <a:r>
              <a:rPr lang="en-IN" sz="2400" b="0" i="0">
                <a:effectLst/>
                <a:latin typeface="Post Grotesk"/>
              </a:rPr>
              <a:t>The Render Tree is a combination of both the DOM and CSSOM. It is a Tree that represents what will be eventually rendered on the page. This means that it only captures the visible content and will not include, for example, elements that have been hidden with CSS using </a:t>
            </a:r>
            <a:r>
              <a:rPr lang="en-IN" sz="2400"/>
              <a:t>display: none</a:t>
            </a:r>
            <a:r>
              <a:rPr lang="en-IN" sz="2400" b="0" i="0">
                <a:effectLst/>
                <a:latin typeface="Post Grotesk"/>
              </a:rPr>
              <a:t>.</a:t>
            </a:r>
            <a:endParaRPr lang="en-US" sz="2400"/>
          </a:p>
        </p:txBody>
      </p:sp>
    </p:spTree>
    <p:extLst>
      <p:ext uri="{BB962C8B-B14F-4D97-AF65-F5344CB8AC3E}">
        <p14:creationId xmlns:p14="http://schemas.microsoft.com/office/powerpoint/2010/main" val="268170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Render Tree">
            <a:extLst>
              <a:ext uri="{FF2B5EF4-FFF2-40B4-BE49-F238E27FC236}">
                <a16:creationId xmlns:a16="http://schemas.microsoft.com/office/drawing/2014/main" id="{EE5FA74D-BFAB-936C-36C8-A9C50216F7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967" y="634856"/>
            <a:ext cx="105612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032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597</Words>
  <Application>Microsoft Macintosh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Bloomreach Sans</vt:lpstr>
      <vt:lpstr>Calibri</vt:lpstr>
      <vt:lpstr>Calibri Light</vt:lpstr>
      <vt:lpstr>Google Sans</vt:lpstr>
      <vt:lpstr>Lora</vt:lpstr>
      <vt:lpstr>Post Grotesk</vt:lpstr>
      <vt:lpstr>Segoe UI</vt:lpstr>
      <vt:lpstr>Office Theme</vt:lpstr>
      <vt:lpstr>Agenda</vt:lpstr>
      <vt:lpstr>Critical Renderring Path</vt:lpstr>
      <vt:lpstr>PowerPoint Presentation</vt:lpstr>
      <vt:lpstr>Constructing the DOM Tree</vt:lpstr>
      <vt:lpstr>PowerPoint Presentation</vt:lpstr>
      <vt:lpstr>Constructing the CSSOM Tree</vt:lpstr>
      <vt:lpstr>PowerPoint Presentation</vt:lpstr>
      <vt:lpstr>Creating the Render Tree</vt:lpstr>
      <vt:lpstr>PowerPoint Presentation</vt:lpstr>
      <vt:lpstr>Generating the Layout</vt:lpstr>
      <vt:lpstr>Painting</vt:lpstr>
      <vt:lpstr>CRP Recap</vt:lpstr>
      <vt:lpstr>Problems with plain html</vt:lpstr>
      <vt:lpstr>What Is a Single Page Application?</vt:lpstr>
      <vt:lpstr>Client side rendering</vt:lpstr>
      <vt:lpstr>Server side rendering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Johnson Bhengra</dc:creator>
  <cp:lastModifiedBy>Johnson Bhengra</cp:lastModifiedBy>
  <cp:revision>4</cp:revision>
  <dcterms:created xsi:type="dcterms:W3CDTF">2023-09-06T09:39:05Z</dcterms:created>
  <dcterms:modified xsi:type="dcterms:W3CDTF">2023-09-06T17:15:51Z</dcterms:modified>
</cp:coreProperties>
</file>