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5825" y="1240790"/>
            <a:ext cx="1295400" cy="373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本质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55825" y="1614170"/>
            <a:ext cx="1295400" cy="1993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细节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451225" y="1240790"/>
            <a:ext cx="268605" cy="373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噪音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DejaVu Sans</vt:lpstr>
      <vt:lpstr>Arial Black</vt:lpstr>
      <vt:lpstr>文泉驿微米黑</vt:lpstr>
      <vt:lpstr>微软雅黑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张腾</cp:lastModifiedBy>
  <cp:revision>2</cp:revision>
  <dcterms:created xsi:type="dcterms:W3CDTF">2021-12-17T08:09:19Z</dcterms:created>
  <dcterms:modified xsi:type="dcterms:W3CDTF">2021-12-17T08:09:19Z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