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0" r:id="rId4"/>
    <p:sldId id="271" r:id="rId5"/>
    <p:sldId id="26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BC2C69E0-5B5C-4CCB-93EA-4E4FDB3F243A}"/>
    <pc:docChg chg="modSld">
      <pc:chgData name="" userId="" providerId="" clId="Web-{BC2C69E0-5B5C-4CCB-93EA-4E4FDB3F243A}" dt="2019-06-25T20:30:58.056" v="2" actId="20577"/>
      <pc:docMkLst>
        <pc:docMk/>
      </pc:docMkLst>
      <pc:sldChg chg="modSp">
        <pc:chgData name="" userId="" providerId="" clId="Web-{BC2C69E0-5B5C-4CCB-93EA-4E4FDB3F243A}" dt="2019-06-25T20:30:58.024" v="0" actId="20577"/>
        <pc:sldMkLst>
          <pc:docMk/>
          <pc:sldMk cId="3227518525" sldId="262"/>
        </pc:sldMkLst>
        <pc:spChg chg="mod">
          <ac:chgData name="" userId="" providerId="" clId="Web-{BC2C69E0-5B5C-4CCB-93EA-4E4FDB3F243A}" dt="2019-06-25T20:30:58.024" v="0" actId="20577"/>
          <ac:spMkLst>
            <pc:docMk/>
            <pc:sldMk cId="3227518525" sldId="26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teamtreehouse.com/library/what-is-local-storage-and-why-use-it" TargetMode="External"/><Relationship Id="rId2" Type="http://schemas.openxmlformats.org/officeDocument/2006/relationships/hyperlink" Target="https://www.smashingmagazine.com/2010/10/local-storage-and-how-to-use-it/" TargetMode="External"/><Relationship Id="rId1" Type="http://schemas.openxmlformats.org/officeDocument/2006/relationships/slideLayout" Target="../slideLayouts/slideLayout2.xml"/><Relationship Id="rId5" Type="http://schemas.openxmlformats.org/officeDocument/2006/relationships/hyperlink" Target="https://aurorasolutions.io/html5-local-storage-practical-example/" TargetMode="External"/><Relationship Id="rId4" Type="http://schemas.openxmlformats.org/officeDocument/2006/relationships/hyperlink" Target="https://developer.mozilla.org/en-US/docs/Web/API/Web_Storage_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Local storage Review</a:t>
            </a:r>
          </a:p>
        </p:txBody>
      </p:sp>
      <p:sp>
        <p:nvSpPr>
          <p:cNvPr id="3" name="Subtitle 2"/>
          <p:cNvSpPr>
            <a:spLocks noGrp="1"/>
          </p:cNvSpPr>
          <p:nvPr>
            <p:ph type="subTitle" idx="1"/>
          </p:nvPr>
        </p:nvSpPr>
        <p:spPr/>
        <p:txBody>
          <a:bodyPr>
            <a:normAutofit fontScale="92500" lnSpcReduction="20000"/>
          </a:bodyPr>
          <a:lstStyle/>
          <a:p>
            <a:r>
              <a:rPr lang="en-US" dirty="0"/>
              <a:t>CIT 261</a:t>
            </a:r>
          </a:p>
          <a:p>
            <a:r>
              <a:rPr lang="en-US" dirty="0"/>
              <a:t>Programming TEAM 4</a:t>
            </a:r>
          </a:p>
          <a:p>
            <a:endParaRPr lang="en-US" dirty="0"/>
          </a:p>
          <a:p>
            <a:r>
              <a:rPr lang="en-US" dirty="0"/>
              <a:t>Presented by: Rebecca Johnson</a:t>
            </a:r>
          </a:p>
        </p:txBody>
      </p:sp>
    </p:spTree>
    <p:extLst>
      <p:ext uri="{BB962C8B-B14F-4D97-AF65-F5344CB8AC3E}">
        <p14:creationId xmlns:p14="http://schemas.microsoft.com/office/powerpoint/2010/main" val="3841953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Bro. James Looking for?</a:t>
            </a:r>
          </a:p>
        </p:txBody>
      </p:sp>
      <p:sp>
        <p:nvSpPr>
          <p:cNvPr id="3" name="Content Placeholder 2"/>
          <p:cNvSpPr>
            <a:spLocks noGrp="1"/>
          </p:cNvSpPr>
          <p:nvPr>
            <p:ph idx="1"/>
          </p:nvPr>
        </p:nvSpPr>
        <p:spPr/>
        <p:txBody>
          <a:bodyPr>
            <a:normAutofit fontScale="62500" lnSpcReduction="20000"/>
          </a:bodyPr>
          <a:lstStyle/>
          <a:p>
            <a:r>
              <a:rPr lang="en-US" dirty="0"/>
              <a:t>Examples from his announcements:</a:t>
            </a:r>
          </a:p>
          <a:p>
            <a:r>
              <a:rPr lang="en-US" dirty="0"/>
              <a:t>Nothing: Either you have not submitted anything yet or you copied code form W3Schools and made no attempt to improve upon it.</a:t>
            </a:r>
          </a:p>
          <a:p>
            <a:r>
              <a:rPr lang="en-US" dirty="0"/>
              <a:t>Basic: You saved a robust JSON object to </a:t>
            </a:r>
            <a:r>
              <a:rPr lang="en-US" dirty="0" err="1"/>
              <a:t>LocalStorage</a:t>
            </a:r>
            <a:r>
              <a:rPr lang="en-US" dirty="0"/>
              <a:t>.</a:t>
            </a:r>
          </a:p>
          <a:p>
            <a:r>
              <a:rPr lang="en-US" dirty="0"/>
              <a:t>Working: You saved multiple complex entries to </a:t>
            </a:r>
            <a:r>
              <a:rPr lang="en-US" dirty="0" err="1"/>
              <a:t>LocalStorage</a:t>
            </a:r>
            <a:r>
              <a:rPr lang="en-US" dirty="0"/>
              <a:t>, retrieved a LS entry  and displayed it on the screen, then removed it from LS.</a:t>
            </a:r>
          </a:p>
          <a:p>
            <a:r>
              <a:rPr lang="en-US" dirty="0"/>
              <a:t>Skilled: You combined several topics together. Using a topic in isolation is not how you use code in the real world. Use a third-party API to get the week’s weather, save each day to LS, display today’s weather and use CSS to transition the background color for bright sunny to cold and rainy colors. That shows me you have learned how to make things happen for a purpose</a:t>
            </a:r>
          </a:p>
          <a:p>
            <a:r>
              <a:rPr lang="en-US" dirty="0"/>
              <a:t>Persist user preferences to local storage. Let the user chose favorite – colors, fonts, time zones, fruit, TV shows… Save to </a:t>
            </a:r>
            <a:r>
              <a:rPr lang="en-US" dirty="0" err="1"/>
              <a:t>LocalStorage</a:t>
            </a:r>
            <a:r>
              <a:rPr lang="en-US" dirty="0"/>
              <a:t> to be retrieved the next time the user uses your page. Save this information by user. I want to see multiple entries in LS saved by some key value. Each user should have their own entry. Each entry should be a JSON object</a:t>
            </a:r>
          </a:p>
        </p:txBody>
      </p:sp>
    </p:spTree>
    <p:extLst>
      <p:ext uri="{BB962C8B-B14F-4D97-AF65-F5344CB8AC3E}">
        <p14:creationId xmlns:p14="http://schemas.microsoft.com/office/powerpoint/2010/main" val="402632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Ideas to enhance you example:</a:t>
            </a:r>
          </a:p>
        </p:txBody>
      </p:sp>
      <p:sp>
        <p:nvSpPr>
          <p:cNvPr id="3" name="Content Placeholder 2"/>
          <p:cNvSpPr>
            <a:spLocks noGrp="1"/>
          </p:cNvSpPr>
          <p:nvPr>
            <p:ph sz="half" idx="1"/>
          </p:nvPr>
        </p:nvSpPr>
        <p:spPr/>
        <p:txBody>
          <a:bodyPr>
            <a:normAutofit fontScale="92500" lnSpcReduction="20000"/>
          </a:bodyPr>
          <a:lstStyle/>
          <a:p>
            <a:r>
              <a:rPr lang="en-US" dirty="0"/>
              <a:t>Currently your top section saves to </a:t>
            </a:r>
            <a:r>
              <a:rPr lang="en-US" dirty="0" err="1"/>
              <a:t>sessionStorage</a:t>
            </a:r>
            <a:r>
              <a:rPr lang="en-US" dirty="0"/>
              <a:t> not </a:t>
            </a:r>
            <a:r>
              <a:rPr lang="en-US" dirty="0" err="1"/>
              <a:t>localStorage</a:t>
            </a:r>
            <a:endParaRPr lang="en-US" dirty="0"/>
          </a:p>
          <a:p>
            <a:r>
              <a:rPr lang="en-US" dirty="0"/>
              <a:t>Since you are using the person’s name as the “key” in the key-value pair, this means you are only storing one simple example of a key and simple string value (this does not really build beyond a W3Schools </a:t>
            </a:r>
            <a:r>
              <a:rPr lang="en-US"/>
              <a:t>example much).</a:t>
            </a:r>
            <a:endParaRPr lang="en-US" dirty="0"/>
          </a:p>
        </p:txBody>
      </p:sp>
      <p:sp>
        <p:nvSpPr>
          <p:cNvPr id="4" name="Content Placeholder 3"/>
          <p:cNvSpPr>
            <a:spLocks noGrp="1"/>
          </p:cNvSpPr>
          <p:nvPr>
            <p:ph sz="half" idx="2"/>
          </p:nvPr>
        </p:nvSpPr>
        <p:spPr/>
        <p:txBody>
          <a:bodyPr>
            <a:normAutofit fontScale="92500" lnSpcReduction="20000"/>
          </a:bodyPr>
          <a:lstStyle/>
          <a:p>
            <a:pPr lvl="1"/>
            <a:r>
              <a:rPr lang="en-US" dirty="0"/>
              <a:t>Suggestions:</a:t>
            </a:r>
          </a:p>
          <a:p>
            <a:pPr lvl="2"/>
            <a:r>
              <a:rPr lang="en-US" dirty="0"/>
              <a:t>Save a more complex object that just a simple key value pair where the value is a simple string</a:t>
            </a:r>
          </a:p>
          <a:p>
            <a:pPr lvl="3"/>
            <a:r>
              <a:rPr lang="en-US" dirty="0"/>
              <a:t>Have more options: save the location, lucky number, AND result into a JSON Object, then save this Object as the value in the key value pair.</a:t>
            </a:r>
          </a:p>
          <a:p>
            <a:pPr lvl="2"/>
            <a:r>
              <a:rPr lang="en-US" dirty="0"/>
              <a:t>In this way, you’ll also be showing JS Objects and JSON parse &amp; </a:t>
            </a:r>
            <a:r>
              <a:rPr lang="en-US" dirty="0" err="1"/>
              <a:t>stringify</a:t>
            </a:r>
            <a:r>
              <a:rPr lang="en-US" dirty="0"/>
              <a:t> (used to save and retrieve the object from local storage)</a:t>
            </a:r>
          </a:p>
          <a:p>
            <a:endParaRPr lang="en-US" dirty="0"/>
          </a:p>
        </p:txBody>
      </p:sp>
    </p:spTree>
    <p:extLst>
      <p:ext uri="{BB962C8B-B14F-4D97-AF65-F5344CB8AC3E}">
        <p14:creationId xmlns:p14="http://schemas.microsoft.com/office/powerpoint/2010/main" val="304262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Suggestions</a:t>
            </a:r>
          </a:p>
        </p:txBody>
      </p:sp>
      <p:sp>
        <p:nvSpPr>
          <p:cNvPr id="3" name="Content Placeholder 2"/>
          <p:cNvSpPr>
            <a:spLocks noGrp="1"/>
          </p:cNvSpPr>
          <p:nvPr>
            <p:ph idx="1"/>
          </p:nvPr>
        </p:nvSpPr>
        <p:spPr/>
        <p:txBody>
          <a:bodyPr>
            <a:normAutofit/>
          </a:bodyPr>
          <a:lstStyle/>
          <a:p>
            <a:pPr lvl="1"/>
            <a:r>
              <a:rPr lang="en-US" dirty="0"/>
              <a:t>Maybe also allow them to set some selections, like a background color and/or font-size or font-family – save these as part of you JS Object saved to Local Storage</a:t>
            </a:r>
          </a:p>
          <a:p>
            <a:pPr lvl="1"/>
            <a:r>
              <a:rPr lang="en-US" dirty="0"/>
              <a:t>Don’t forget to preload the page with stored values (if the exist in LS) when you first load the page (so data is shown to persist).</a:t>
            </a:r>
          </a:p>
          <a:p>
            <a:pPr lvl="1"/>
            <a:r>
              <a:rPr lang="en-US" dirty="0"/>
              <a:t>Give them a way to clear the saved local storage (either by individual item or all items)</a:t>
            </a:r>
          </a:p>
          <a:p>
            <a:pPr lvl="1"/>
            <a:endParaRPr lang="en-US" dirty="0"/>
          </a:p>
        </p:txBody>
      </p:sp>
    </p:spTree>
    <p:extLst>
      <p:ext uri="{BB962C8B-B14F-4D97-AF65-F5344CB8AC3E}">
        <p14:creationId xmlns:p14="http://schemas.microsoft.com/office/powerpoint/2010/main" val="39752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hlinkClick r:id="rId2"/>
              </a:rPr>
              <a:t>https://www.smashingmagazine.com/2010/10/local-storage-and-how-to-use-it/</a:t>
            </a:r>
            <a:endParaRPr lang="en-US" dirty="0"/>
          </a:p>
          <a:p>
            <a:r>
              <a:rPr lang="en-US" dirty="0">
                <a:hlinkClick r:id="rId3"/>
              </a:rPr>
              <a:t>https://teamtreehouse.com/library/what-is-local-storage-and-why-use-it</a:t>
            </a:r>
            <a:endParaRPr lang="en-US" dirty="0"/>
          </a:p>
          <a:p>
            <a:r>
              <a:rPr lang="en-US" dirty="0">
                <a:hlinkClick r:id="rId4"/>
              </a:rPr>
              <a:t>https://developer.mozilla.org/en-US/docs/Web/API/Web_Storage_API</a:t>
            </a:r>
            <a:endParaRPr lang="en-US" dirty="0"/>
          </a:p>
          <a:p>
            <a:r>
              <a:rPr lang="en-US" dirty="0">
                <a:hlinkClick r:id="rId5"/>
              </a:rPr>
              <a:t>https://aurorasolutions.io/html5-local-storage-practical-example/</a:t>
            </a:r>
            <a:r>
              <a:rPr lang="en-US" dirty="0"/>
              <a:t> </a:t>
            </a:r>
          </a:p>
        </p:txBody>
      </p:sp>
    </p:spTree>
    <p:extLst>
      <p:ext uri="{BB962C8B-B14F-4D97-AF65-F5344CB8AC3E}">
        <p14:creationId xmlns:p14="http://schemas.microsoft.com/office/powerpoint/2010/main" val="3227518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28359</TotalTime>
  <Words>472</Words>
  <Application>Microsoft Office PowerPoint</Application>
  <PresentationFormat>Widescreen</PresentationFormat>
  <Paragraphs>28</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Circuit</vt:lpstr>
      <vt:lpstr>Local storage Review</vt:lpstr>
      <vt:lpstr>What is Bro. James Looking for?</vt:lpstr>
      <vt:lpstr>Ideas to enhance you example:</vt:lpstr>
      <vt:lpstr>Additional Suggestions</vt:lpstr>
      <vt:lpstr>Resources</vt:lpstr>
    </vt:vector>
  </TitlesOfParts>
  <Company>ORAU\ORISE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AJAX &amp; JSON</dc:title>
  <dc:creator>Johnson, Rebecca</dc:creator>
  <cp:lastModifiedBy>Johnson, Rebecca</cp:lastModifiedBy>
  <cp:revision>102</cp:revision>
  <dcterms:created xsi:type="dcterms:W3CDTF">2019-05-14T11:30:24Z</dcterms:created>
  <dcterms:modified xsi:type="dcterms:W3CDTF">2019-06-25T20:32:08Z</dcterms:modified>
</cp:coreProperties>
</file>