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72" r:id="rId5"/>
    <p:sldId id="264" r:id="rId6"/>
    <p:sldId id="257" r:id="rId7"/>
    <p:sldId id="273" r:id="rId8"/>
    <p:sldId id="274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asings.net/en" TargetMode="External"/><Relationship Id="rId3" Type="http://schemas.openxmlformats.org/officeDocument/2006/relationships/hyperlink" Target="https://developer.mozilla.org/en-US/docs/Web/CSS/Pseudo-classes" TargetMode="External"/><Relationship Id="rId7" Type="http://schemas.openxmlformats.org/officeDocument/2006/relationships/hyperlink" Target="https://www.quackit.com/css/css3/properties/css_transition-timing-function.cfm" TargetMode="External"/><Relationship Id="rId2" Type="http://schemas.openxmlformats.org/officeDocument/2006/relationships/hyperlink" Target="https://css-tricks.com/almanac/properties/t/trans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-art-of-web.com/css/timing-function/" TargetMode="External"/><Relationship Id="rId5" Type="http://schemas.openxmlformats.org/officeDocument/2006/relationships/hyperlink" Target="https://www.quackit.com/css/css3/animations/animatable_properties/" TargetMode="External"/><Relationship Id="rId4" Type="http://schemas.openxmlformats.org/officeDocument/2006/relationships/hyperlink" Target="https://developer.mozilla.org/en-US/docs/Web/CSS/CSS_animated_propert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animated_proper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css-transitions" TargetMode="External"/><Relationship Id="rId2" Type="http://schemas.openxmlformats.org/officeDocument/2006/relationships/hyperlink" Target="http://shouldiprefix.com/#transi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CIT 261</a:t>
            </a:r>
          </a:p>
          <a:p>
            <a:r>
              <a:rPr lang="en-US" dirty="0"/>
              <a:t>Programming TEAM 4</a:t>
            </a:r>
          </a:p>
          <a:p>
            <a:endParaRPr lang="en-US" dirty="0"/>
          </a:p>
          <a:p>
            <a:r>
              <a:rPr lang="en-US" dirty="0"/>
              <a:t>Presented by: Rebecca Johnson</a:t>
            </a:r>
          </a:p>
        </p:txBody>
      </p:sp>
    </p:spTree>
    <p:extLst>
      <p:ext uri="{BB962C8B-B14F-4D97-AF65-F5344CB8AC3E}">
        <p14:creationId xmlns:p14="http://schemas.microsoft.com/office/powerpoint/2010/main" val="384195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https://css-tricks.com/almanac/properties/t/transition/</a:t>
            </a:r>
            <a:endParaRPr lang="en-US" dirty="0"/>
          </a:p>
          <a:p>
            <a:r>
              <a:rPr lang="en-US" dirty="0"/>
              <a:t>List of CSS Pseudo-classes</a:t>
            </a:r>
          </a:p>
          <a:p>
            <a:pPr lvl="1"/>
            <a:r>
              <a:rPr lang="en-US" dirty="0">
                <a:hlinkClick r:id="rId3"/>
              </a:rPr>
              <a:t>https://developer.mozilla.org/en-US/docs/Web/CSS/Pseudo-classes</a:t>
            </a:r>
            <a:r>
              <a:rPr lang="en-US" dirty="0"/>
              <a:t> </a:t>
            </a:r>
          </a:p>
          <a:p>
            <a:r>
              <a:rPr lang="en-US" dirty="0"/>
              <a:t>List of Animatable CSS Properties (using Animations or Transitions):</a:t>
            </a:r>
          </a:p>
          <a:p>
            <a:pPr lvl="1"/>
            <a:r>
              <a:rPr lang="en-US" dirty="0">
                <a:hlinkClick r:id="rId4"/>
              </a:rPr>
              <a:t>https://developer.mozilla.org/en-US/docs/Web/CSS/CSS_animated_properties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https://www.quackit.com/css/css3/animations/animatable_properties/</a:t>
            </a:r>
            <a:r>
              <a:rPr lang="en-US" dirty="0"/>
              <a:t> (with examples)</a:t>
            </a:r>
          </a:p>
          <a:p>
            <a:r>
              <a:rPr lang="en-US" dirty="0"/>
              <a:t>Transition Timing Functions</a:t>
            </a:r>
          </a:p>
          <a:p>
            <a:pPr lvl="1"/>
            <a:r>
              <a:rPr lang="en-US" dirty="0">
                <a:hlinkClick r:id="rId6"/>
              </a:rPr>
              <a:t>https://www.the-art-of-web.com/css/timing-function/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https://www.quackit.com/css/css3/properties/css_transition-timing-function.cfm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Transition Timings Cheat Sheet (examples of custom beziers to test): </a:t>
            </a:r>
            <a:r>
              <a:rPr lang="en-US" dirty="0">
                <a:hlinkClick r:id="rId8"/>
              </a:rPr>
              <a:t>https://easings.net/en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5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CSS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transitions allow you to change property values smoothly over a specified duration, animating the property changes, rather than having them occur abruptly and immediately.</a:t>
            </a:r>
          </a:p>
          <a:p>
            <a:r>
              <a:rPr lang="en-US" dirty="0"/>
              <a:t>To create a transition effect, you must specify two things:</a:t>
            </a:r>
          </a:p>
          <a:p>
            <a:pPr lvl="1"/>
            <a:r>
              <a:rPr lang="en-US" dirty="0"/>
              <a:t>the CSS property you want to add an effect to</a:t>
            </a:r>
          </a:p>
          <a:p>
            <a:pPr lvl="1"/>
            <a:r>
              <a:rPr lang="en-US" dirty="0"/>
              <a:t>the duration of the effect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68" y="4817282"/>
            <a:ext cx="5868391" cy="16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transition property is a shorthand property for </a:t>
            </a:r>
          </a:p>
          <a:p>
            <a:pPr lvl="1"/>
            <a:r>
              <a:rPr lang="en-US" i="1" dirty="0"/>
              <a:t>transition-property</a:t>
            </a:r>
            <a:r>
              <a:rPr lang="en-US" dirty="0"/>
              <a:t>: specifies the name of the CSS property the transition effect is for (the transition effect will start when the specified CSS property changes).</a:t>
            </a:r>
          </a:p>
          <a:p>
            <a:pPr lvl="1"/>
            <a:r>
              <a:rPr lang="en-US" i="1" dirty="0"/>
              <a:t>transition-duration</a:t>
            </a:r>
            <a:r>
              <a:rPr lang="en-US" dirty="0"/>
              <a:t>: specifies how many seconds (s) or milliseconds (ms) a transition effect takes to complete.</a:t>
            </a:r>
          </a:p>
          <a:p>
            <a:pPr lvl="2"/>
            <a:r>
              <a:rPr lang="en-US" b="1" i="1" dirty="0"/>
              <a:t>always specify, otherwise the duration is 0, and the transition will have no effect.</a:t>
            </a:r>
          </a:p>
          <a:p>
            <a:pPr lvl="1"/>
            <a:r>
              <a:rPr lang="en-US" i="1" dirty="0"/>
              <a:t>transition-timing-function</a:t>
            </a:r>
            <a:r>
              <a:rPr lang="en-US" dirty="0"/>
              <a:t>: specifies the speed curve of the transition effect.</a:t>
            </a:r>
          </a:p>
          <a:p>
            <a:pPr lvl="1"/>
            <a:r>
              <a:rPr lang="en-US" i="1" dirty="0"/>
              <a:t>transition-delay: </a:t>
            </a:r>
            <a:r>
              <a:rPr lang="en-US" dirty="0"/>
              <a:t>specifies when the transition effect will start; defined in seconds (s) or milliseconds (ms).</a:t>
            </a:r>
          </a:p>
        </p:txBody>
      </p:sp>
    </p:spTree>
    <p:extLst>
      <p:ext uri="{BB962C8B-B14F-4D97-AF65-F5344CB8AC3E}">
        <p14:creationId xmlns:p14="http://schemas.microsoft.com/office/powerpoint/2010/main" val="30426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90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Order for using the transition property:</a:t>
            </a:r>
          </a:p>
          <a:p>
            <a:pPr lvl="1"/>
            <a:r>
              <a:rPr lang="en-US" dirty="0"/>
              <a:t>transition: </a:t>
            </a:r>
            <a:r>
              <a:rPr lang="en-US" b="1" dirty="0"/>
              <a:t>[transition-property] [transition-duration] </a:t>
            </a:r>
            <a:r>
              <a:rPr lang="en-US" dirty="0"/>
              <a:t>[transition-timing-function] [transition-delay]</a:t>
            </a:r>
          </a:p>
          <a:p>
            <a:pPr lvl="1"/>
            <a:r>
              <a:rPr lang="en-US" dirty="0"/>
              <a:t>E.g.: transition: background-color 0.5s ease 1s;</a:t>
            </a:r>
          </a:p>
          <a:p>
            <a:r>
              <a:rPr lang="en-US" dirty="0"/>
              <a:t>To trigger these transitions without JavaScript, we can use pseudo classes, such :hover, :focus, :active, or :clicked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div {</a:t>
            </a:r>
          </a:p>
          <a:p>
            <a:pPr marL="914400" lvl="2" indent="0">
              <a:buNone/>
            </a:pPr>
            <a:r>
              <a:rPr lang="en-US" dirty="0"/>
              <a:t>  transition: background-color 0.5s ease;</a:t>
            </a:r>
          </a:p>
          <a:p>
            <a:pPr marL="914400" lvl="2" indent="0">
              <a:buNone/>
            </a:pPr>
            <a:r>
              <a:rPr lang="en-US" dirty="0"/>
              <a:t>  background-color: red;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div:hover {</a:t>
            </a:r>
          </a:p>
          <a:p>
            <a:pPr marL="914400" lvl="2" indent="0">
              <a:buNone/>
            </a:pPr>
            <a:r>
              <a:rPr lang="en-US" dirty="0"/>
              <a:t>  background-color: green;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3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Properties can be transitioned?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As it doesn't make sense to animate some properties, the </a:t>
            </a:r>
            <a:r>
              <a:rPr lang="en-US" dirty="0">
                <a:hlinkClick r:id="rId2"/>
              </a:rPr>
              <a:t>list of animatable properties</a:t>
            </a:r>
            <a:r>
              <a:rPr lang="en-US" dirty="0"/>
              <a:t> is limited to a finite set.</a:t>
            </a:r>
          </a:p>
          <a:p>
            <a:pPr lvl="1"/>
            <a:r>
              <a:rPr lang="en-US" dirty="0"/>
              <a:t>The specification recommends not animating from and to </a:t>
            </a:r>
            <a:r>
              <a:rPr lang="en-US" i="1" dirty="0"/>
              <a:t>auto</a:t>
            </a:r>
            <a:r>
              <a:rPr lang="en-US" dirty="0"/>
              <a:t>. Using animations with </a:t>
            </a:r>
            <a:r>
              <a:rPr lang="en-US" i="1" dirty="0"/>
              <a:t>auto</a:t>
            </a:r>
            <a:r>
              <a:rPr lang="en-US" dirty="0"/>
              <a:t> may lead to unpredictable results, depending on the browser and its version, and should be avoided. </a:t>
            </a:r>
          </a:p>
        </p:txBody>
      </p:sp>
    </p:spTree>
    <p:extLst>
      <p:ext uri="{BB962C8B-B14F-4D97-AF65-F5344CB8AC3E}">
        <p14:creationId xmlns:p14="http://schemas.microsoft.com/office/powerpoint/2010/main" val="14554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Timing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652561" cy="3541714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ease: </a:t>
            </a:r>
          </a:p>
          <a:p>
            <a:pPr lvl="1"/>
            <a:r>
              <a:rPr lang="en-US" i="1" dirty="0"/>
              <a:t>slow start, quickly speeds up, and then slows down at the end.</a:t>
            </a:r>
          </a:p>
          <a:p>
            <a:pPr lvl="1"/>
            <a:r>
              <a:rPr lang="en-US" i="1" dirty="0"/>
              <a:t>Default selection if you do not specify.</a:t>
            </a:r>
          </a:p>
          <a:p>
            <a:pPr lvl="1"/>
            <a:r>
              <a:rPr lang="en-US" dirty="0"/>
              <a:t>cubic-bezier(0.25, 0.1, 0.25, 1);</a:t>
            </a:r>
            <a:endParaRPr lang="en-US" i="1" dirty="0"/>
          </a:p>
          <a:p>
            <a:r>
              <a:rPr lang="en-US" i="1" dirty="0"/>
              <a:t>linear: </a:t>
            </a:r>
          </a:p>
          <a:p>
            <a:pPr lvl="1"/>
            <a:r>
              <a:rPr lang="en-US" i="1" dirty="0"/>
              <a:t>same speed from start to end</a:t>
            </a:r>
          </a:p>
          <a:p>
            <a:pPr lvl="1"/>
            <a:r>
              <a:rPr lang="en-US" i="1" dirty="0"/>
              <a:t>good for small changes (moving few pixels or a color changing shade)</a:t>
            </a:r>
          </a:p>
          <a:p>
            <a:pPr lvl="1"/>
            <a:r>
              <a:rPr lang="en-US" dirty="0"/>
              <a:t>cubic-bezier(0, 0, 1, 1);</a:t>
            </a:r>
            <a:endParaRPr lang="en-US" i="1" dirty="0"/>
          </a:p>
          <a:p>
            <a:r>
              <a:rPr lang="en-US" i="1" dirty="0"/>
              <a:t>ease-in: </a:t>
            </a:r>
            <a:r>
              <a:rPr lang="en-US" dirty="0"/>
              <a:t>has a slow start</a:t>
            </a:r>
          </a:p>
          <a:p>
            <a:pPr lvl="1"/>
            <a:r>
              <a:rPr lang="en-US" dirty="0"/>
              <a:t>slow at the beginning, fast/abrupt at the end</a:t>
            </a:r>
          </a:p>
          <a:p>
            <a:pPr lvl="1"/>
            <a:r>
              <a:rPr lang="en-US" dirty="0"/>
              <a:t>when things are moving </a:t>
            </a:r>
            <a:r>
              <a:rPr lang="en-US" i="1" dirty="0"/>
              <a:t>out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cubic-bezier(0.42, 0, 1, 1);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67302" y="2249486"/>
            <a:ext cx="4580109" cy="3541714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ease-out: </a:t>
            </a:r>
          </a:p>
          <a:p>
            <a:pPr lvl="1"/>
            <a:r>
              <a:rPr lang="en-US" dirty="0"/>
              <a:t>fast/abrupt at the beginning, slow at the end</a:t>
            </a:r>
          </a:p>
          <a:p>
            <a:pPr lvl="1"/>
            <a:r>
              <a:rPr lang="en-US" dirty="0"/>
              <a:t>Primarily for when things are moving </a:t>
            </a:r>
            <a:r>
              <a:rPr lang="en-US" i="1" dirty="0"/>
              <a:t>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cubic-bezier(0, 0, 0.58, 1);</a:t>
            </a:r>
            <a:endParaRPr lang="en-US" i="1" dirty="0"/>
          </a:p>
          <a:p>
            <a:r>
              <a:rPr lang="en-US" i="1" dirty="0"/>
              <a:t>ease-in-out: </a:t>
            </a:r>
          </a:p>
          <a:p>
            <a:pPr lvl="1"/>
            <a:r>
              <a:rPr lang="en-US" i="1" dirty="0"/>
              <a:t>has both slow start and slow end (gives soft edges to the change)</a:t>
            </a:r>
          </a:p>
          <a:p>
            <a:pPr lvl="1"/>
            <a:r>
              <a:rPr lang="en-US" dirty="0"/>
              <a:t>cubic-bezier(0.42, 0, 0.58, 1);</a:t>
            </a:r>
            <a:endParaRPr lang="en-US" i="1" dirty="0"/>
          </a:p>
          <a:p>
            <a:r>
              <a:rPr lang="en-US" dirty="0"/>
              <a:t>cubic-bezier(n,n,n,n) – you define your own values to create a custom timing function</a:t>
            </a:r>
          </a:p>
          <a:p>
            <a:pPr lvl="1"/>
            <a:r>
              <a:rPr lang="en-US" dirty="0"/>
              <a:t>Possible values for n are values from 0 to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1409" y="1709297"/>
            <a:ext cx="99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The transition-timing-function property describes how the animation will proceed over time.</a:t>
            </a:r>
          </a:p>
        </p:txBody>
      </p:sp>
    </p:spTree>
    <p:extLst>
      <p:ext uri="{BB962C8B-B14F-4D97-AF65-F5344CB8AC3E}">
        <p14:creationId xmlns:p14="http://schemas.microsoft.com/office/powerpoint/2010/main" val="2476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You can transition on multiple properties:</a:t>
            </a:r>
          </a:p>
          <a:p>
            <a:pPr lvl="1"/>
            <a:r>
              <a:rPr lang="en-US" dirty="0"/>
              <a:t>To apply the </a:t>
            </a:r>
            <a:r>
              <a:rPr lang="en-US" b="1" dirty="0"/>
              <a:t>same duration, timing function and delay</a:t>
            </a:r>
            <a:r>
              <a:rPr lang="en-US" dirty="0"/>
              <a:t> to all changes use </a:t>
            </a:r>
            <a:r>
              <a:rPr lang="en-US" i="1" dirty="0"/>
              <a:t>all</a:t>
            </a:r>
            <a:r>
              <a:rPr lang="en-US" dirty="0"/>
              <a:t> in the transition property location:</a:t>
            </a:r>
          </a:p>
          <a:p>
            <a:pPr lvl="2"/>
            <a:r>
              <a:rPr lang="en-US" dirty="0"/>
              <a:t>E.g.: transition: all 1s ease-in-out; </a:t>
            </a:r>
          </a:p>
          <a:p>
            <a:pPr lvl="1"/>
            <a:r>
              <a:rPr lang="en-US" dirty="0"/>
              <a:t>To apply different durations, timing functions and delays to different property changes, enter a comma separated list of declarations:</a:t>
            </a:r>
          </a:p>
          <a:p>
            <a:pPr lvl="2"/>
            <a:r>
              <a:rPr lang="en-US" dirty="0"/>
              <a:t>If using longhand properties rather than the transition shorthand</a:t>
            </a:r>
          </a:p>
          <a:p>
            <a:pPr lvl="3"/>
            <a:r>
              <a:rPr lang="en-US" dirty="0"/>
              <a:t>In each, enter a comma-separated list of values (all lists should be the same length.</a:t>
            </a:r>
          </a:p>
          <a:p>
            <a:pPr lvl="4"/>
            <a:r>
              <a:rPr lang="en-US" dirty="0"/>
              <a:t>If any property's list of values is shorter than the others, its values are repeated to make them match.</a:t>
            </a:r>
          </a:p>
          <a:p>
            <a:pPr lvl="4"/>
            <a:r>
              <a:rPr lang="en-US" dirty="0"/>
              <a:t>Similarly, if any property's value list is longer than that for transition-property, it's truncated.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div {</a:t>
            </a:r>
          </a:p>
          <a:p>
            <a:pPr marL="457200" lvl="1" indent="0">
              <a:buNone/>
            </a:pPr>
            <a:r>
              <a:rPr lang="en-US" dirty="0"/>
              <a:t>  transition-property: opacity, left, top, height;</a:t>
            </a:r>
          </a:p>
          <a:p>
            <a:pPr marL="457200" lvl="1" indent="0">
              <a:buNone/>
            </a:pPr>
            <a:r>
              <a:rPr lang="en-US" dirty="0"/>
              <a:t>  transition-duration: 3s, 5s, 2s, 4s;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/>
          </a:bodyPr>
          <a:lstStyle/>
          <a:p>
            <a:r>
              <a:rPr lang="en-US" dirty="0"/>
              <a:t>Browser prefixes should no longer be necessary for modern browsers for transitions</a:t>
            </a:r>
          </a:p>
          <a:p>
            <a:pPr lvl="1"/>
            <a:r>
              <a:rPr lang="en-US" dirty="0"/>
              <a:t>To check if prefixes are necessary:</a:t>
            </a:r>
          </a:p>
          <a:p>
            <a:pPr lvl="2"/>
            <a:r>
              <a:rPr lang="en-US" dirty="0">
                <a:hlinkClick r:id="rId2"/>
              </a:rPr>
              <a:t>http://shouldiprefix.com/#transitions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Lookup specific browser support:</a:t>
            </a:r>
          </a:p>
          <a:p>
            <a:pPr lvl="2"/>
            <a:r>
              <a:rPr lang="en-US" dirty="0">
                <a:hlinkClick r:id="rId3"/>
              </a:rPr>
              <a:t>https://caniuse.com/#feat=css-transitions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7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28085</TotalTime>
  <Words>872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CSS Transitions</vt:lpstr>
      <vt:lpstr>What Are CSS Transitions?</vt:lpstr>
      <vt:lpstr>Transition Property</vt:lpstr>
      <vt:lpstr>Transition Property</vt:lpstr>
      <vt:lpstr>Which Properties can be transitioned?</vt:lpstr>
      <vt:lpstr>Transition Timing Functions</vt:lpstr>
      <vt:lpstr>Multiple Transitions</vt:lpstr>
      <vt:lpstr>Multiple Transitions</vt:lpstr>
      <vt:lpstr>Browser Prefixes</vt:lpstr>
      <vt:lpstr>Resources</vt:lpstr>
    </vt:vector>
  </TitlesOfParts>
  <Company>ORAU\ORISE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JSON</dc:title>
  <dc:creator>Johnson, Rebecca</dc:creator>
  <cp:lastModifiedBy>Rebecca</cp:lastModifiedBy>
  <cp:revision>97</cp:revision>
  <dcterms:created xsi:type="dcterms:W3CDTF">2019-05-14T11:30:24Z</dcterms:created>
  <dcterms:modified xsi:type="dcterms:W3CDTF">2019-06-11T22:32:43Z</dcterms:modified>
</cp:coreProperties>
</file>