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8" r:id="rId6"/>
    <p:sldId id="265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llin Wrathal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06" autoAdjust="0"/>
  </p:normalViewPr>
  <p:slideViewPr>
    <p:cSldViewPr snapToGrid="0">
      <p:cViewPr varScale="1">
        <p:scale>
          <a:sx n="115" d="100"/>
          <a:sy n="115" d="100"/>
        </p:scale>
        <p:origin x="1494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3-color/#opacit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3-color/#opacit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54547"/>
                </a:solidFill>
                <a:effectLst/>
                <a:latin typeface="Calibre"/>
              </a:rPr>
              <a:t>There are two properties that are required in order for the transition to take effect: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54547"/>
                </a:solidFill>
                <a:effectLst/>
                <a:latin typeface="Fira Mono"/>
              </a:rPr>
              <a:t>transition-property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54547"/>
              </a:solidFill>
              <a:effectLst/>
              <a:latin typeface="Calibr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54547"/>
                </a:solidFill>
                <a:effectLst/>
                <a:latin typeface="Fira Mono"/>
              </a:rPr>
              <a:t>transition-duration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54547"/>
              </a:solidFill>
              <a:effectLst/>
              <a:latin typeface="Calibre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454547"/>
              </a:solidFill>
              <a:effectLst/>
              <a:latin typeface="Calibre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Normally when the value of a CSS property changes, the rendered result is instantly updated, with the affected elements immediately changing from the old property value to the new property value. This section describes a way to specify transitions using new CSS properties. These properties are used to animate smoothly from the old state to the new state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Example explanation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example defines a transition on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opacity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property that, when a new value is assigned to it, will cause a smooth change between the old value and the new value over a period of two seconds.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Each of the transition properties accepts a comma-separated list, allowing multiple transitions to be defined, each acting on a different property. In this case, the individual transitions take their parameters from the same index in all the lists. For example: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will cause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opacity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property to transition over a period of two seconds and the left property to transition over a period of four seconds.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02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 all properties may be transitioned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only properties that have an identifiable halfway point. Colors, font sizes, and the alike may be transitioned from one value to another as they have recognizable values in-between one another. The </a:t>
            </a:r>
            <a:r>
              <a:rPr lang="en-US" dirty="0"/>
              <a:t>display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property, for example, may not be transitioned as it does not have any midpoint. This is a list of the more popular transitional properties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6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40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transitions-1/#properties-from-css-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ssreference.io/transitions/#transition-delay" TargetMode="External"/><Relationship Id="rId4" Type="http://schemas.openxmlformats.org/officeDocument/2006/relationships/hyperlink" Target="https://learn.shayhowe.com/advanced-html-css/transitions-animations/#transi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66450" y="46374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</a:t>
            </a:r>
            <a:r>
              <a:rPr lang="en-US" dirty="0"/>
              <a:t>Rick Johnson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34D7C-D859-4D07-B6C3-F8A002E9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7150" y="1578400"/>
            <a:ext cx="5017500" cy="3193834"/>
          </a:xfrm>
        </p:spPr>
        <p:txBody>
          <a:bodyPr/>
          <a:lstStyle/>
          <a:p>
            <a:r>
              <a:rPr lang="en-US" dirty="0"/>
              <a:t>CSS3 Transitions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44"/>
    </mc:Choice>
    <mc:Fallback xmlns="">
      <p:transition spd="slow" advTm="191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CSS3 Transitions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787585"/>
            <a:ext cx="7038900" cy="4278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CSS transitions allows you to change property values smoothly (from one value to another), over a given duration. 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There are two properties that are required in order for the transition to take effect: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transition-property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transition-duration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div {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  transition-property: opacity;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  transition-duration: 2s;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/>
              <a:t>}</a:t>
            </a:r>
          </a:p>
          <a:p>
            <a:pPr marL="0" lvl="0" indent="0">
              <a:spcBef>
                <a:spcPts val="10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BD5296-6311-4AEC-941E-9EFF8AF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60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" tIns="45720" rIns="7935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0"/>
    </mc:Choice>
    <mc:Fallback xmlns="">
      <p:transition spd="slow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CSS3 Transitions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787585"/>
            <a:ext cx="7038900" cy="4237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div {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  transition-property: opacity, left;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  transition-duration: 2s, 4s;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}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Transition Properties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transition-delay 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Defines how long the transition has to wait before starting.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transition-duration 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Defines how long the transition lasts.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transition-property 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Defines which properties will transition.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transition-timing-function 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400" dirty="0"/>
              <a:t>Defines how the values between the start and the end of the transition are calculated.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5891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0"/>
    </mc:Choice>
    <mc:Fallback xmlns="">
      <p:transition spd="slow" advTm="2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CSS3 Transitions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787585"/>
            <a:ext cx="7514726" cy="4237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b="1" dirty="0"/>
              <a:t>Transitional Properties</a:t>
            </a:r>
          </a:p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583AC7-9234-46A9-AEDA-3F28B6860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17193"/>
              </p:ext>
            </p:extLst>
          </p:nvPr>
        </p:nvGraphicFramePr>
        <p:xfrm>
          <a:off x="1426895" y="1057641"/>
          <a:ext cx="7385331" cy="38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777">
                  <a:extLst>
                    <a:ext uri="{9D8B030D-6E8A-4147-A177-3AD203B41FA5}">
                      <a16:colId xmlns:a16="http://schemas.microsoft.com/office/drawing/2014/main" val="3748322635"/>
                    </a:ext>
                  </a:extLst>
                </a:gridCol>
                <a:gridCol w="2461777">
                  <a:extLst>
                    <a:ext uri="{9D8B030D-6E8A-4147-A177-3AD203B41FA5}">
                      <a16:colId xmlns:a16="http://schemas.microsoft.com/office/drawing/2014/main" val="3945162122"/>
                    </a:ext>
                  </a:extLst>
                </a:gridCol>
                <a:gridCol w="2461777">
                  <a:extLst>
                    <a:ext uri="{9D8B030D-6E8A-4147-A177-3AD203B41FA5}">
                      <a16:colId xmlns:a16="http://schemas.microsoft.com/office/drawing/2014/main" val="321103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background-color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background-position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border-color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border-width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border-spacing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bottom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clip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color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crop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font-size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font-weight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height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left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letter-spacing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line-height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margin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max-height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max-width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min-height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min-width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opacity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outline-color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outline-offset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outline-width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padding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right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text-indent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text-shadow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top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vertical-align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visibility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width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word-spacing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z-index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1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99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0"/>
    </mc:Choice>
    <mc:Fallback xmlns="">
      <p:transition spd="slow" advTm="2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CSS3 Animations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787585"/>
            <a:ext cx="7038900" cy="4237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60517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0"/>
    </mc:Choice>
    <mc:Fallback xmlns="">
      <p:transition spd="slow" advTm="2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A822-D37C-413F-9AD2-80EC5F43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50"/>
            <a:ext cx="7038900" cy="48060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2788-7F9C-46E2-9FBD-5D9D01C7D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808383"/>
            <a:ext cx="7038900" cy="4260574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https://www.w3schools.com</a:t>
            </a:r>
            <a:endParaRPr lang="en-US" u="sng" dirty="0"/>
          </a:p>
          <a:p>
            <a:r>
              <a:rPr lang="en-US" dirty="0">
                <a:hlinkClick r:id="rId3"/>
              </a:rPr>
              <a:t>https://www.w3.org/TR/css-transitions-1/#properties-from-css-</a:t>
            </a:r>
            <a:endParaRPr lang="en-US" dirty="0"/>
          </a:p>
          <a:p>
            <a:r>
              <a:rPr lang="en-US" dirty="0">
                <a:hlinkClick r:id="rId4"/>
              </a:rPr>
              <a:t>https://learn.shayhowe.com/advanced-html-css/transitions-animations/#transitions</a:t>
            </a:r>
            <a:endParaRPr lang="en-US" dirty="0"/>
          </a:p>
          <a:p>
            <a:r>
              <a:rPr lang="en-US" dirty="0">
                <a:hlinkClick r:id="rId5"/>
              </a:rPr>
              <a:t>https://cssreference.io/transitions/#transition-delay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20"/>
    </mc:Choice>
    <mc:Fallback xmlns="">
      <p:transition spd="slow" advTm="44020"/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393</Words>
  <Application>Microsoft Office PowerPoint</Application>
  <PresentationFormat>On-screen Show (16:9)</PresentationFormat>
  <Paragraphs>80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Calibre</vt:lpstr>
      <vt:lpstr>Arial</vt:lpstr>
      <vt:lpstr>Fira Mono</vt:lpstr>
      <vt:lpstr>Lato</vt:lpstr>
      <vt:lpstr>Focus</vt:lpstr>
      <vt:lpstr>CSS3 Transitions </vt:lpstr>
      <vt:lpstr>CSS3 Transitions</vt:lpstr>
      <vt:lpstr>CSS3 Transitions</vt:lpstr>
      <vt:lpstr>CSS3 Transitions</vt:lpstr>
      <vt:lpstr>CSS3 Animations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Testing</dc:title>
  <dc:creator>Rick Johnson</dc:creator>
  <cp:lastModifiedBy>Rick Johnson</cp:lastModifiedBy>
  <cp:revision>107</cp:revision>
  <dcterms:modified xsi:type="dcterms:W3CDTF">2019-06-04T21:17:11Z</dcterms:modified>
</cp:coreProperties>
</file>