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7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125"/>
    <a:srgbClr val="333333"/>
    <a:srgbClr val="F0EDE4"/>
    <a:srgbClr val="E87536"/>
    <a:srgbClr val="625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3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75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82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253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70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066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81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769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39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01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6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4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00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9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8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4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0AA8-4CC3-49FA-B916-953E355878BD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E8B178-8B37-40C8-92CC-63E3A0FE3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42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45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4787" y="2304090"/>
            <a:ext cx="6322423" cy="2542903"/>
          </a:xfrm>
          <a:prstGeom prst="rect">
            <a:avLst/>
          </a:prstGeom>
          <a:solidFill>
            <a:srgbClr val="252125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12530" y="2624956"/>
            <a:ext cx="7766936" cy="950585"/>
          </a:xfrm>
        </p:spPr>
        <p:txBody>
          <a:bodyPr/>
          <a:lstStyle/>
          <a:p>
            <a:pPr algn="ctr"/>
            <a:r>
              <a:rPr lang="zh-TW" altLang="en-US" sz="6000" dirty="0" smtClean="0">
                <a:solidFill>
                  <a:schemeClr val="bg1"/>
                </a:solidFill>
              </a:rPr>
              <a:t>北科</a:t>
            </a:r>
            <a:r>
              <a:rPr lang="zh-TW" altLang="en-US" sz="6000" dirty="0">
                <a:solidFill>
                  <a:schemeClr val="bg1"/>
                </a:solidFill>
              </a:rPr>
              <a:t> </a:t>
            </a:r>
            <a:r>
              <a:rPr lang="en-US" altLang="zh-TW" sz="6000" dirty="0" smtClean="0">
                <a:solidFill>
                  <a:schemeClr val="bg1"/>
                </a:solidFill>
              </a:rPr>
              <a:t>Tour</a:t>
            </a:r>
            <a:r>
              <a:rPr lang="zh-TW" altLang="en-US" sz="6000" dirty="0" smtClean="0">
                <a:solidFill>
                  <a:schemeClr val="bg1"/>
                </a:solidFill>
              </a:rPr>
              <a:t> </a:t>
            </a:r>
            <a:r>
              <a:rPr lang="en-US" altLang="zh-TW" sz="6000" dirty="0" smtClean="0">
                <a:solidFill>
                  <a:schemeClr val="bg1"/>
                </a:solidFill>
              </a:rPr>
              <a:t>Guide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12530" y="3744685"/>
            <a:ext cx="7766936" cy="1015031"/>
          </a:xfrm>
        </p:spPr>
        <p:txBody>
          <a:bodyPr>
            <a:norm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  <a:latin typeface="+mn-ea"/>
              </a:rPr>
              <a:t>102820007 </a:t>
            </a:r>
            <a:r>
              <a:rPr lang="zh-TW" altLang="en-US" sz="2400" b="1" dirty="0" smtClean="0">
                <a:solidFill>
                  <a:schemeClr val="bg1"/>
                </a:solidFill>
                <a:latin typeface="+mn-ea"/>
              </a:rPr>
              <a:t>郭建陞</a:t>
            </a:r>
            <a:endParaRPr lang="en-US" altLang="zh-TW" sz="2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TW" sz="2400" b="1" dirty="0" smtClean="0">
                <a:solidFill>
                  <a:schemeClr val="bg1"/>
                </a:solidFill>
                <a:latin typeface="+mn-ea"/>
              </a:rPr>
              <a:t>102820015</a:t>
            </a:r>
            <a:r>
              <a:rPr lang="zh-TW" altLang="en-US" sz="2400" b="1" dirty="0" smtClean="0">
                <a:solidFill>
                  <a:schemeClr val="bg1"/>
                </a:solidFill>
                <a:latin typeface="+mn-ea"/>
              </a:rPr>
              <a:t> 李嘉晟</a:t>
            </a:r>
            <a:endParaRPr lang="zh-TW" altLang="en-US" sz="2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7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334" y="231494"/>
            <a:ext cx="3072864" cy="868101"/>
          </a:xfrm>
        </p:spPr>
        <p:txBody>
          <a:bodyPr>
            <a:normAutofit fontScale="90000"/>
          </a:bodyPr>
          <a:lstStyle/>
          <a:p>
            <a:r>
              <a:rPr lang="zh-TW" altLang="en-US" sz="5400" b="1" dirty="0" smtClean="0">
                <a:solidFill>
                  <a:schemeClr val="tx1"/>
                </a:solidFill>
              </a:rPr>
              <a:t>設計導覽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8429" y="2363016"/>
            <a:ext cx="4560425" cy="86044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主要</a:t>
            </a:r>
            <a:r>
              <a:rPr lang="zh-TW" altLang="en-US" dirty="0" smtClean="0">
                <a:solidFill>
                  <a:schemeClr val="tx1"/>
                </a:solidFill>
              </a:rPr>
              <a:t>頁面採用了深灰和橘色的搭配，給人一種沉穩低調的</a:t>
            </a:r>
            <a:r>
              <a:rPr lang="zh-TW" altLang="en-US" dirty="0" smtClean="0">
                <a:solidFill>
                  <a:schemeClr val="tx1"/>
                </a:solidFill>
              </a:rPr>
              <a:t>感覺。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34" y="1284261"/>
            <a:ext cx="5071298" cy="52614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48431" y="829595"/>
            <a:ext cx="540000" cy="540000"/>
          </a:xfrm>
          <a:prstGeom prst="rect">
            <a:avLst/>
          </a:prstGeom>
          <a:solidFill>
            <a:srgbClr val="E87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430947" y="914929"/>
            <a:ext cx="20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RGB(232, 117, 54)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90947" y="4275462"/>
            <a:ext cx="540000" cy="540000"/>
          </a:xfrm>
          <a:prstGeom prst="rect">
            <a:avLst/>
          </a:prstGeom>
          <a:solidFill>
            <a:srgbClr val="F0E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473463" y="4275462"/>
            <a:ext cx="217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RGB(240, 237, 228)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48431" y="1660991"/>
            <a:ext cx="540000" cy="54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430947" y="1650118"/>
            <a:ext cx="217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RGB(51, 51, 51)</a:t>
            </a:r>
            <a:endParaRPr lang="zh-TW" altLang="en-US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6848430" y="4933900"/>
            <a:ext cx="4560425" cy="162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背景則是選擇米色為底，使得網頁看起來乾淨、整潔又不至於太過刺眼。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tx1"/>
                </a:solidFill>
              </a:rPr>
              <a:t>設計理念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tx1"/>
                </a:solidFill>
              </a:rPr>
              <a:t>北</a:t>
            </a:r>
            <a:r>
              <a:rPr lang="zh-TW" altLang="en-US" sz="3200" dirty="0" smtClean="0">
                <a:solidFill>
                  <a:schemeClr val="tx1"/>
                </a:solidFill>
              </a:rPr>
              <a:t>科</a:t>
            </a:r>
            <a:r>
              <a:rPr lang="zh-TW" altLang="en-US" sz="3200" dirty="0" smtClean="0">
                <a:solidFill>
                  <a:schemeClr val="tx1"/>
                </a:solidFill>
              </a:rPr>
              <a:t>雖</a:t>
            </a:r>
            <a:r>
              <a:rPr lang="zh-TW" altLang="en-US" sz="2000" dirty="0" smtClean="0">
                <a:solidFill>
                  <a:srgbClr val="FF0000"/>
                </a:solidFill>
              </a:rPr>
              <a:t>小</a:t>
            </a:r>
            <a:r>
              <a:rPr lang="zh-TW" altLang="en-US" sz="3200" dirty="0" smtClean="0">
                <a:solidFill>
                  <a:schemeClr val="tx1"/>
                </a:solidFill>
              </a:rPr>
              <a:t>，五臟俱全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</a:t>
            </a:r>
            <a:r>
              <a:rPr lang="zh-TW" altLang="en-US" sz="2400" dirty="0" smtClean="0">
                <a:solidFill>
                  <a:schemeClr val="tx1"/>
                </a:solidFill>
              </a:rPr>
              <a:t>跟其他很多大學比起來，北科的校園真的相當的小，但儘管校園不大卻位處於台北市精華地段，我們</a:t>
            </a:r>
            <a:r>
              <a:rPr lang="zh-TW" altLang="en-US" sz="2400" dirty="0" smtClean="0">
                <a:solidFill>
                  <a:schemeClr val="tx1"/>
                </a:solidFill>
              </a:rPr>
              <a:t>想藉由這個網站來讓剛來北科的人們能夠快速了解這個</a:t>
            </a:r>
            <a:r>
              <a:rPr lang="zh-TW" altLang="en-US" sz="2400" dirty="0" smtClean="0">
                <a:solidFill>
                  <a:schemeClr val="tx1"/>
                </a:solidFill>
              </a:rPr>
              <a:t>學校及校園周遭，</a:t>
            </a:r>
            <a:r>
              <a:rPr lang="zh-TW" altLang="en-US" sz="2400" dirty="0" smtClean="0">
                <a:solidFill>
                  <a:schemeClr val="tx1"/>
                </a:solidFill>
              </a:rPr>
              <a:t>或是</a:t>
            </a:r>
            <a:r>
              <a:rPr lang="zh-TW" altLang="en-US" sz="2400" dirty="0" smtClean="0">
                <a:solidFill>
                  <a:schemeClr val="tx1"/>
                </a:solidFill>
              </a:rPr>
              <a:t>讓來訪的客人們知道有哪些可以去的地方。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tx1"/>
                </a:solidFill>
              </a:rPr>
              <a:t>技術要求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577278"/>
            <a:ext cx="6140155" cy="1103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solidFill>
                  <a:schemeClr val="tx1"/>
                </a:solidFill>
              </a:rPr>
              <a:t>使用語言：</a:t>
            </a:r>
            <a:r>
              <a:rPr lang="en-US" altLang="zh-TW" sz="2400" dirty="0" smtClean="0">
                <a:solidFill>
                  <a:schemeClr val="tx1"/>
                </a:solidFill>
              </a:rPr>
              <a:t>HTML</a:t>
            </a:r>
            <a:r>
              <a:rPr lang="zh-TW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TW" sz="2400" dirty="0" smtClean="0">
                <a:solidFill>
                  <a:schemeClr val="tx1"/>
                </a:solidFill>
              </a:rPr>
              <a:t>CSS</a:t>
            </a:r>
            <a:r>
              <a:rPr lang="zh-TW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TW" sz="2400" dirty="0" smtClean="0">
                <a:solidFill>
                  <a:schemeClr val="tx1"/>
                </a:solidFill>
              </a:rPr>
              <a:t>JQUERY</a:t>
            </a:r>
          </a:p>
          <a:p>
            <a:pPr marL="0" indent="0">
              <a:buNone/>
            </a:pPr>
            <a:r>
              <a:rPr lang="zh-TW" altLang="en-US" sz="2400" dirty="0" smtClean="0">
                <a:solidFill>
                  <a:schemeClr val="tx1"/>
                </a:solidFill>
              </a:rPr>
              <a:t>使用工具：</a:t>
            </a:r>
            <a:r>
              <a:rPr lang="en-US" altLang="zh-TW" sz="2400" dirty="0" smtClean="0">
                <a:solidFill>
                  <a:schemeClr val="tx1"/>
                </a:solidFill>
              </a:rPr>
              <a:t>GIT</a:t>
            </a:r>
            <a:r>
              <a:rPr lang="zh-TW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SourceTree</a:t>
            </a:r>
            <a:r>
              <a:rPr lang="zh-TW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PhotoShop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tx1"/>
                </a:solidFill>
              </a:rPr>
              <a:t>網站地圖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480458" y="2272936"/>
            <a:ext cx="7184567" cy="2869475"/>
            <a:chOff x="1515292" y="1314993"/>
            <a:chExt cx="7184567" cy="2869475"/>
          </a:xfrm>
        </p:grpSpPr>
        <p:sp>
          <p:nvSpPr>
            <p:cNvPr id="5" name="矩形 4"/>
            <p:cNvSpPr/>
            <p:nvPr/>
          </p:nvSpPr>
          <p:spPr>
            <a:xfrm>
              <a:off x="4188822" y="1314993"/>
              <a:ext cx="1854926" cy="566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北科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Tour </a:t>
              </a:r>
              <a:r>
                <a:rPr lang="en-US" altLang="zh-TW" dirty="0">
                  <a:solidFill>
                    <a:schemeClr val="tx1"/>
                  </a:solidFill>
                </a:rPr>
                <a:t>G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uide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28456" y="3618411"/>
              <a:ext cx="1158239" cy="566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關於我</a:t>
              </a:r>
              <a:r>
                <a:rPr lang="zh-TW" altLang="en-US" dirty="0">
                  <a:solidFill>
                    <a:schemeClr val="tx1"/>
                  </a:solidFill>
                </a:rPr>
                <a:t>們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021874" y="3618411"/>
              <a:ext cx="1158239" cy="566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周遭景</a:t>
              </a:r>
              <a:r>
                <a:rPr lang="zh-TW" altLang="en-US" dirty="0">
                  <a:solidFill>
                    <a:schemeClr val="tx1"/>
                  </a:solidFill>
                </a:rPr>
                <a:t>點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515292" y="3618410"/>
              <a:ext cx="1158239" cy="566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漫遊校園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541620" y="3618410"/>
              <a:ext cx="1158239" cy="566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聯絡我們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肘形接點 9"/>
            <p:cNvCxnSpPr>
              <a:stCxn id="5" idx="2"/>
              <a:endCxn id="8" idx="0"/>
            </p:cNvCxnSpPr>
            <p:nvPr/>
          </p:nvCxnSpPr>
          <p:spPr>
            <a:xfrm rot="5400000">
              <a:off x="2736669" y="1238794"/>
              <a:ext cx="1737360" cy="302187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接點 10"/>
            <p:cNvCxnSpPr>
              <a:endCxn id="9" idx="0"/>
            </p:cNvCxnSpPr>
            <p:nvPr/>
          </p:nvCxnSpPr>
          <p:spPr>
            <a:xfrm>
              <a:off x="5107575" y="2749730"/>
              <a:ext cx="3013165" cy="86868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endCxn id="7" idx="0"/>
            </p:cNvCxnSpPr>
            <p:nvPr/>
          </p:nvCxnSpPr>
          <p:spPr>
            <a:xfrm>
              <a:off x="3600993" y="2749730"/>
              <a:ext cx="1" cy="86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5120636" y="2749729"/>
              <a:ext cx="1" cy="86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6648988" y="2749729"/>
              <a:ext cx="1" cy="86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6035034" y="4576352"/>
            <a:ext cx="1158239" cy="566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常見問</a:t>
            </a:r>
            <a:r>
              <a:rPr lang="zh-TW" altLang="en-US" dirty="0">
                <a:solidFill>
                  <a:schemeClr val="tx1"/>
                </a:solidFill>
              </a:rPr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40953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tx1"/>
                </a:solidFill>
              </a:rPr>
              <a:t>合作無間的證明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827" r="238" b="4322"/>
          <a:stretch/>
        </p:blipFill>
        <p:spPr>
          <a:xfrm>
            <a:off x="821126" y="1679739"/>
            <a:ext cx="8737440" cy="452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err="1" smtClean="0">
                <a:solidFill>
                  <a:schemeClr val="tx1"/>
                </a:solidFill>
              </a:rPr>
              <a:t>WireFrame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38810" t="14691" r="24365" b="7707"/>
          <a:stretch/>
        </p:blipFill>
        <p:spPr>
          <a:xfrm>
            <a:off x="677334" y="2114551"/>
            <a:ext cx="2389475" cy="31432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34762" t="14832" r="20397" b="7990"/>
          <a:stretch/>
        </p:blipFill>
        <p:spPr>
          <a:xfrm>
            <a:off x="3540562" y="2114551"/>
            <a:ext cx="2371052" cy="273478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/>
          <a:srcRect l="46146" t="14445" r="31770" b="7037"/>
          <a:stretch/>
        </p:blipFill>
        <p:spPr>
          <a:xfrm>
            <a:off x="6385367" y="2114550"/>
            <a:ext cx="2371053" cy="35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err="1" smtClean="0">
                <a:solidFill>
                  <a:schemeClr val="tx1"/>
                </a:solidFill>
              </a:rPr>
              <a:t>WireFrame</a:t>
            </a:r>
            <a:endParaRPr lang="zh-TW" altLang="en-US" sz="5400" b="1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37083" t="14815" r="22917" b="7777"/>
          <a:stretch/>
        </p:blipFill>
        <p:spPr>
          <a:xfrm>
            <a:off x="6504238" y="1930400"/>
            <a:ext cx="2371052" cy="3051175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7063" t="14690" r="22461" b="7849"/>
          <a:stretch/>
        </p:blipFill>
        <p:spPr>
          <a:xfrm>
            <a:off x="3419396" y="1930400"/>
            <a:ext cx="2686130" cy="3051175"/>
          </a:xfrm>
          <a:prstGeom prst="rect">
            <a:avLst/>
          </a:prstGeo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 rotWithShape="1">
          <a:blip r:embed="rId4"/>
          <a:srcRect l="36825" t="14563" r="22411" b="7584"/>
          <a:stretch/>
        </p:blipFill>
        <p:spPr>
          <a:xfrm>
            <a:off x="677334" y="1930400"/>
            <a:ext cx="2371052" cy="3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58645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tx1"/>
                </a:solidFill>
              </a:rPr>
              <a:t>視覺</a:t>
            </a:r>
            <a:r>
              <a:rPr lang="zh-TW" altLang="en-US" sz="5400" b="1" dirty="0">
                <a:solidFill>
                  <a:schemeClr val="tx1"/>
                </a:solidFill>
              </a:rPr>
              <a:t>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54193"/>
            <a:ext cx="3167850" cy="294322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829" y="2864021"/>
            <a:ext cx="3291839" cy="30674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57" y="871717"/>
            <a:ext cx="2416380" cy="49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08658"/>
            <a:ext cx="2482555" cy="13208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chemeClr val="tx1"/>
                </a:solidFill>
              </a:rPr>
              <a:t>視覺圖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88045"/>
            <a:ext cx="3151716" cy="313561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43" y="2777118"/>
            <a:ext cx="3095006" cy="29146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5" r="7903"/>
          <a:stretch/>
        </p:blipFill>
        <p:spPr>
          <a:xfrm>
            <a:off x="8022042" y="2042689"/>
            <a:ext cx="3355871" cy="32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123</Words>
  <Application>Microsoft Office PowerPoint</Application>
  <PresentationFormat>寬螢幕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Trebuchet MS</vt:lpstr>
      <vt:lpstr>Wingdings 3</vt:lpstr>
      <vt:lpstr>多面向</vt:lpstr>
      <vt:lpstr>北科 Tour Guide</vt:lpstr>
      <vt:lpstr>設計理念</vt:lpstr>
      <vt:lpstr>技術要求</vt:lpstr>
      <vt:lpstr>網站地圖</vt:lpstr>
      <vt:lpstr>合作無間的證明</vt:lpstr>
      <vt:lpstr>WireFrame</vt:lpstr>
      <vt:lpstr>WireFrame</vt:lpstr>
      <vt:lpstr>視覺圖</vt:lpstr>
      <vt:lpstr>視覺圖</vt:lpstr>
      <vt:lpstr>設計導覽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北科 Tour Guide</dc:title>
  <dc:creator>Kakusan</dc:creator>
  <cp:lastModifiedBy>Johnson Lee</cp:lastModifiedBy>
  <cp:revision>10</cp:revision>
  <dcterms:created xsi:type="dcterms:W3CDTF">2016-04-19T16:10:42Z</dcterms:created>
  <dcterms:modified xsi:type="dcterms:W3CDTF">2016-04-20T04:43:54Z</dcterms:modified>
</cp:coreProperties>
</file>