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9825038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3" autoAdjust="0"/>
  </p:normalViewPr>
  <p:slideViewPr>
    <p:cSldViewPr snapToGrid="0">
      <p:cViewPr varScale="1">
        <p:scale>
          <a:sx n="52" d="100"/>
          <a:sy n="52" d="100"/>
        </p:scale>
        <p:origin x="99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7941"/>
            <a:ext cx="7772400" cy="342056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60420"/>
            <a:ext cx="6858000" cy="23721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68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67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23092"/>
            <a:ext cx="1971675" cy="832626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23092"/>
            <a:ext cx="5800725" cy="832626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12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58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449440"/>
            <a:ext cx="7886700" cy="408694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575046"/>
            <a:ext cx="7886700" cy="21492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05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615462"/>
            <a:ext cx="3886200" cy="623389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615462"/>
            <a:ext cx="3886200" cy="623389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44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23095"/>
            <a:ext cx="7886700" cy="189905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408500"/>
            <a:ext cx="3868340" cy="11803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588868"/>
            <a:ext cx="3868340" cy="527868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408500"/>
            <a:ext cx="3887391" cy="11803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588868"/>
            <a:ext cx="3887391" cy="527868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02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80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56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55002"/>
            <a:ext cx="2949178" cy="2292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14626"/>
            <a:ext cx="4629150" cy="69821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947512"/>
            <a:ext cx="2949178" cy="54606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97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55002"/>
            <a:ext cx="2949178" cy="2292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414626"/>
            <a:ext cx="4629150" cy="69821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947512"/>
            <a:ext cx="2949178" cy="54606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5B2B-FCBB-4F9D-9ED6-F1602606A0E8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46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23095"/>
            <a:ext cx="7886700" cy="1899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615462"/>
            <a:ext cx="7886700" cy="6233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9106357"/>
            <a:ext cx="2057400" cy="523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15B2B-FCBB-4F9D-9ED6-F1602606A0E8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9106357"/>
            <a:ext cx="3086100" cy="523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9106357"/>
            <a:ext cx="2057400" cy="523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8FB12-1790-4394-8651-FD0F09868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82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5818" y="-4942"/>
            <a:ext cx="572400" cy="9825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 dirty="0"/>
          </a:p>
        </p:txBody>
      </p:sp>
      <p:sp>
        <p:nvSpPr>
          <p:cNvPr id="5" name="矩形 4"/>
          <p:cNvSpPr/>
          <p:nvPr/>
        </p:nvSpPr>
        <p:spPr>
          <a:xfrm>
            <a:off x="1618036" y="-4942"/>
            <a:ext cx="572400" cy="9825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 dirty="0"/>
          </a:p>
        </p:txBody>
      </p:sp>
      <p:sp>
        <p:nvSpPr>
          <p:cNvPr id="6" name="矩形 5"/>
          <p:cNvSpPr/>
          <p:nvPr/>
        </p:nvSpPr>
        <p:spPr>
          <a:xfrm>
            <a:off x="3142473" y="-4942"/>
            <a:ext cx="572400" cy="9825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7" name="矩形 6"/>
          <p:cNvSpPr/>
          <p:nvPr/>
        </p:nvSpPr>
        <p:spPr>
          <a:xfrm>
            <a:off x="3904690" y="-4942"/>
            <a:ext cx="572400" cy="9825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8" name="矩形 7"/>
          <p:cNvSpPr/>
          <p:nvPr/>
        </p:nvSpPr>
        <p:spPr>
          <a:xfrm>
            <a:off x="5429127" y="-4942"/>
            <a:ext cx="572400" cy="9825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9" name="矩形 8"/>
          <p:cNvSpPr/>
          <p:nvPr/>
        </p:nvSpPr>
        <p:spPr>
          <a:xfrm>
            <a:off x="6953564" y="-4942"/>
            <a:ext cx="572400" cy="9825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10" name="矩形 9"/>
          <p:cNvSpPr/>
          <p:nvPr/>
        </p:nvSpPr>
        <p:spPr>
          <a:xfrm>
            <a:off x="7715781" y="-4942"/>
            <a:ext cx="572400" cy="9825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11" name="矩形 10"/>
          <p:cNvSpPr/>
          <p:nvPr/>
        </p:nvSpPr>
        <p:spPr>
          <a:xfrm>
            <a:off x="8478002" y="-4942"/>
            <a:ext cx="572400" cy="9825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12" name="矩形 11"/>
          <p:cNvSpPr/>
          <p:nvPr/>
        </p:nvSpPr>
        <p:spPr>
          <a:xfrm>
            <a:off x="2380254" y="-4942"/>
            <a:ext cx="572400" cy="9825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13" name="矩形 12"/>
          <p:cNvSpPr/>
          <p:nvPr/>
        </p:nvSpPr>
        <p:spPr>
          <a:xfrm>
            <a:off x="6191345" y="-4942"/>
            <a:ext cx="572400" cy="9825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14" name="矩形 13"/>
          <p:cNvSpPr/>
          <p:nvPr/>
        </p:nvSpPr>
        <p:spPr>
          <a:xfrm>
            <a:off x="4666909" y="-4942"/>
            <a:ext cx="572400" cy="9825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15" name="矩形 14"/>
          <p:cNvSpPr/>
          <p:nvPr/>
        </p:nvSpPr>
        <p:spPr>
          <a:xfrm>
            <a:off x="93599" y="-4943"/>
            <a:ext cx="572400" cy="9825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cxnSp>
        <p:nvCxnSpPr>
          <p:cNvPr id="21" name="直線接點 20"/>
          <p:cNvCxnSpPr/>
          <p:nvPr/>
        </p:nvCxnSpPr>
        <p:spPr>
          <a:xfrm flipH="1">
            <a:off x="0" y="75825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3599" y="43657"/>
            <a:ext cx="2859052" cy="666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cxnSp>
        <p:nvCxnSpPr>
          <p:cNvPr id="37" name="直線接點 36"/>
          <p:cNvCxnSpPr/>
          <p:nvPr/>
        </p:nvCxnSpPr>
        <p:spPr>
          <a:xfrm>
            <a:off x="0" y="139545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1828801" y="758257"/>
            <a:ext cx="0" cy="63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3657600" y="758257"/>
            <a:ext cx="0" cy="63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5486400" y="758257"/>
            <a:ext cx="0" cy="63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7315199" y="758257"/>
            <a:ext cx="0" cy="63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/>
          <p:cNvGrpSpPr/>
          <p:nvPr/>
        </p:nvGrpSpPr>
        <p:grpSpPr>
          <a:xfrm>
            <a:off x="93602" y="1679860"/>
            <a:ext cx="8956800" cy="2743199"/>
            <a:chOff x="93600" y="48600"/>
            <a:chExt cx="2859052" cy="666000"/>
          </a:xfrm>
          <a:solidFill>
            <a:schemeClr val="bg2">
              <a:lumMod val="50000"/>
            </a:schemeClr>
          </a:solidFill>
        </p:grpSpPr>
        <p:sp>
          <p:nvSpPr>
            <p:cNvPr id="52" name="矩形 51"/>
            <p:cNvSpPr/>
            <p:nvPr/>
          </p:nvSpPr>
          <p:spPr>
            <a:xfrm>
              <a:off x="93600" y="48600"/>
              <a:ext cx="2859052" cy="666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/>
            </a:p>
          </p:txBody>
        </p:sp>
        <p:cxnSp>
          <p:nvCxnSpPr>
            <p:cNvPr id="53" name="直線接點 52"/>
            <p:cNvCxnSpPr/>
            <p:nvPr/>
          </p:nvCxnSpPr>
          <p:spPr>
            <a:xfrm flipH="1"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直線接點 54"/>
          <p:cNvCxnSpPr/>
          <p:nvPr/>
        </p:nvCxnSpPr>
        <p:spPr>
          <a:xfrm>
            <a:off x="0" y="470745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>
            <a:off x="0" y="6316656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-3470" y="658705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0" y="8196255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0" y="8387055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-10597" y="9832752"/>
            <a:ext cx="9151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5522" y="8668269"/>
            <a:ext cx="3808800" cy="85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sp>
        <p:nvSpPr>
          <p:cNvPr id="39" name="矩形 38"/>
          <p:cNvSpPr/>
          <p:nvPr/>
        </p:nvSpPr>
        <p:spPr>
          <a:xfrm>
            <a:off x="5239309" y="8630385"/>
            <a:ext cx="3808800" cy="85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99"/>
          </a:p>
        </p:txBody>
      </p:sp>
      <p:grpSp>
        <p:nvGrpSpPr>
          <p:cNvPr id="40" name="群組 39"/>
          <p:cNvGrpSpPr/>
          <p:nvPr/>
        </p:nvGrpSpPr>
        <p:grpSpPr>
          <a:xfrm>
            <a:off x="6951271" y="8801727"/>
            <a:ext cx="574689" cy="514116"/>
            <a:chOff x="93600" y="48600"/>
            <a:chExt cx="2859052" cy="666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1" name="矩形 40"/>
            <p:cNvSpPr/>
            <p:nvPr/>
          </p:nvSpPr>
          <p:spPr>
            <a:xfrm>
              <a:off x="93600" y="48600"/>
              <a:ext cx="2859052" cy="666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/>
            </a:p>
          </p:txBody>
        </p:sp>
        <p:cxnSp>
          <p:nvCxnSpPr>
            <p:cNvPr id="42" name="直線接點 41"/>
            <p:cNvCxnSpPr/>
            <p:nvPr/>
          </p:nvCxnSpPr>
          <p:spPr>
            <a:xfrm flipH="1"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7699193" y="8801727"/>
            <a:ext cx="574689" cy="514116"/>
            <a:chOff x="93600" y="48600"/>
            <a:chExt cx="2859052" cy="666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9" name="矩形 48"/>
            <p:cNvSpPr/>
            <p:nvPr/>
          </p:nvSpPr>
          <p:spPr>
            <a:xfrm>
              <a:off x="93600" y="48600"/>
              <a:ext cx="2859052" cy="666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/>
            </a:p>
          </p:txBody>
        </p:sp>
        <p:cxnSp>
          <p:nvCxnSpPr>
            <p:cNvPr id="50" name="直線接點 49"/>
            <p:cNvCxnSpPr/>
            <p:nvPr/>
          </p:nvCxnSpPr>
          <p:spPr>
            <a:xfrm flipH="1"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/>
          <p:cNvGrpSpPr/>
          <p:nvPr/>
        </p:nvGrpSpPr>
        <p:grpSpPr>
          <a:xfrm>
            <a:off x="8451348" y="8801727"/>
            <a:ext cx="574689" cy="514116"/>
            <a:chOff x="93600" y="48600"/>
            <a:chExt cx="2859052" cy="666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63" name="矩形 62"/>
            <p:cNvSpPr/>
            <p:nvPr/>
          </p:nvSpPr>
          <p:spPr>
            <a:xfrm>
              <a:off x="93600" y="48600"/>
              <a:ext cx="2859052" cy="666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799"/>
            </a:p>
          </p:txBody>
        </p:sp>
        <p:cxnSp>
          <p:nvCxnSpPr>
            <p:cNvPr id="64" name="直線接點 63"/>
            <p:cNvCxnSpPr/>
            <p:nvPr/>
          </p:nvCxnSpPr>
          <p:spPr>
            <a:xfrm flipH="1"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93600" y="48600"/>
              <a:ext cx="2859052" cy="666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/>
          <p:cNvSpPr txBox="1"/>
          <p:nvPr/>
        </p:nvSpPr>
        <p:spPr>
          <a:xfrm>
            <a:off x="1123766" y="123808"/>
            <a:ext cx="78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Logo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7230" y="733418"/>
            <a:ext cx="9144000" cy="704862"/>
          </a:xfrm>
          <a:prstGeom prst="rect">
            <a:avLst/>
          </a:prstGeom>
          <a:solidFill>
            <a:schemeClr val="bg2">
              <a:lumMod val="9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2413" y="4909286"/>
            <a:ext cx="19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Concept </a:t>
            </a:r>
            <a:r>
              <a:rPr lang="zh-TW" altLang="en-US" dirty="0" smtClean="0"/>
              <a:t>設計理念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03241" y="6796598"/>
            <a:ext cx="200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Difficulty </a:t>
            </a:r>
            <a:r>
              <a:rPr lang="zh-TW" altLang="en-US" dirty="0" smtClean="0"/>
              <a:t>困難之處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7719435" y="901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聯絡我們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5865533" y="901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常見問題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3998907" y="901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關於我們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2294016" y="901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周遭景點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458888" y="901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漫遊校園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293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19</Words>
  <Application>Microsoft Office PowerPoint</Application>
  <PresentationFormat>自訂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Johnson Lee</dc:creator>
  <cp:lastModifiedBy>Johnson Lee</cp:lastModifiedBy>
  <cp:revision>11</cp:revision>
  <dcterms:created xsi:type="dcterms:W3CDTF">2016-04-19T12:59:22Z</dcterms:created>
  <dcterms:modified xsi:type="dcterms:W3CDTF">2016-04-19T14:43:56Z</dcterms:modified>
</cp:coreProperties>
</file>