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886301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3" autoAdjust="0"/>
  </p:normalViewPr>
  <p:slideViewPr>
    <p:cSldViewPr snapToGrid="0">
      <p:cViewPr varScale="1">
        <p:scale>
          <a:sx n="57" d="100"/>
          <a:sy n="57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50498"/>
            <a:ext cx="7772400" cy="308564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655134"/>
            <a:ext cx="6858000" cy="213984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43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42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71873"/>
            <a:ext cx="1971675" cy="751099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71873"/>
            <a:ext cx="5800725" cy="751099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9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78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09601"/>
            <a:ext cx="7886700" cy="368676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5931246"/>
            <a:ext cx="7886700" cy="193878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29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359367"/>
            <a:ext cx="3886200" cy="5623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359367"/>
            <a:ext cx="3886200" cy="5623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7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71875"/>
            <a:ext cx="7886700" cy="171310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172670"/>
            <a:ext cx="3868340" cy="10647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237461"/>
            <a:ext cx="3868340" cy="476181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172670"/>
            <a:ext cx="3887391" cy="10647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237461"/>
            <a:ext cx="3887391" cy="476181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96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7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90868"/>
            <a:ext cx="2949178" cy="20680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276112"/>
            <a:ext cx="4629150" cy="62984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658904"/>
            <a:ext cx="2949178" cy="49259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33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90868"/>
            <a:ext cx="2949178" cy="20680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276112"/>
            <a:ext cx="4629150" cy="629848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658904"/>
            <a:ext cx="2949178" cy="49259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55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71875"/>
            <a:ext cx="7886700" cy="1713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359367"/>
            <a:ext cx="7886700" cy="5623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214702"/>
            <a:ext cx="2057400" cy="471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15B2B-FCBB-4F9D-9ED6-F1602606A0E8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214702"/>
            <a:ext cx="3086100" cy="471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214702"/>
            <a:ext cx="2057400" cy="471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09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5818" y="-1862"/>
            <a:ext cx="572400" cy="8864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 dirty="0"/>
          </a:p>
        </p:txBody>
      </p:sp>
      <p:sp>
        <p:nvSpPr>
          <p:cNvPr id="5" name="矩形 4"/>
          <p:cNvSpPr/>
          <p:nvPr/>
        </p:nvSpPr>
        <p:spPr>
          <a:xfrm>
            <a:off x="1618036" y="-1862"/>
            <a:ext cx="572400" cy="8864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 dirty="0"/>
          </a:p>
        </p:txBody>
      </p:sp>
      <p:sp>
        <p:nvSpPr>
          <p:cNvPr id="6" name="矩形 5"/>
          <p:cNvSpPr/>
          <p:nvPr/>
        </p:nvSpPr>
        <p:spPr>
          <a:xfrm>
            <a:off x="3142473" y="-1862"/>
            <a:ext cx="572400" cy="8864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7" name="矩形 6"/>
          <p:cNvSpPr/>
          <p:nvPr/>
        </p:nvSpPr>
        <p:spPr>
          <a:xfrm>
            <a:off x="3904690" y="-1862"/>
            <a:ext cx="572400" cy="8864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8" name="矩形 7"/>
          <p:cNvSpPr/>
          <p:nvPr/>
        </p:nvSpPr>
        <p:spPr>
          <a:xfrm>
            <a:off x="5429127" y="-1862"/>
            <a:ext cx="572400" cy="8864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9" name="矩形 8"/>
          <p:cNvSpPr/>
          <p:nvPr/>
        </p:nvSpPr>
        <p:spPr>
          <a:xfrm>
            <a:off x="6953564" y="-1862"/>
            <a:ext cx="572400" cy="8864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10" name="矩形 9"/>
          <p:cNvSpPr/>
          <p:nvPr/>
        </p:nvSpPr>
        <p:spPr>
          <a:xfrm>
            <a:off x="7715781" y="-1862"/>
            <a:ext cx="572400" cy="8864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11" name="矩形 10"/>
          <p:cNvSpPr/>
          <p:nvPr/>
        </p:nvSpPr>
        <p:spPr>
          <a:xfrm>
            <a:off x="8478002" y="-1862"/>
            <a:ext cx="572400" cy="8864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12" name="矩形 11"/>
          <p:cNvSpPr/>
          <p:nvPr/>
        </p:nvSpPr>
        <p:spPr>
          <a:xfrm>
            <a:off x="2380254" y="-1862"/>
            <a:ext cx="572400" cy="8864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13" name="矩形 12"/>
          <p:cNvSpPr/>
          <p:nvPr/>
        </p:nvSpPr>
        <p:spPr>
          <a:xfrm>
            <a:off x="6191345" y="-1862"/>
            <a:ext cx="572400" cy="8864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14" name="矩形 13"/>
          <p:cNvSpPr/>
          <p:nvPr/>
        </p:nvSpPr>
        <p:spPr>
          <a:xfrm>
            <a:off x="4666909" y="-1862"/>
            <a:ext cx="572400" cy="8864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15" name="矩形 14"/>
          <p:cNvSpPr/>
          <p:nvPr/>
        </p:nvSpPr>
        <p:spPr>
          <a:xfrm>
            <a:off x="93599" y="-1863"/>
            <a:ext cx="572400" cy="8864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cxnSp>
        <p:nvCxnSpPr>
          <p:cNvPr id="21" name="直線接點 20"/>
          <p:cNvCxnSpPr/>
          <p:nvPr/>
        </p:nvCxnSpPr>
        <p:spPr>
          <a:xfrm flipH="1">
            <a:off x="1" y="761336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3599" y="46737"/>
            <a:ext cx="2859052" cy="666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cxnSp>
        <p:nvCxnSpPr>
          <p:cNvPr id="37" name="直線接點 36"/>
          <p:cNvCxnSpPr/>
          <p:nvPr/>
        </p:nvCxnSpPr>
        <p:spPr>
          <a:xfrm>
            <a:off x="1" y="1398536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1828801" y="761336"/>
            <a:ext cx="0" cy="63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3657600" y="761336"/>
            <a:ext cx="0" cy="63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5486400" y="761336"/>
            <a:ext cx="0" cy="63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7315199" y="761336"/>
            <a:ext cx="0" cy="63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-10596" y="8862441"/>
            <a:ext cx="9151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5522" y="7727454"/>
            <a:ext cx="3808800" cy="85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39" name="矩形 38"/>
          <p:cNvSpPr/>
          <p:nvPr/>
        </p:nvSpPr>
        <p:spPr>
          <a:xfrm>
            <a:off x="5239310" y="7689570"/>
            <a:ext cx="3808800" cy="85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grpSp>
        <p:nvGrpSpPr>
          <p:cNvPr id="40" name="群組 39"/>
          <p:cNvGrpSpPr/>
          <p:nvPr/>
        </p:nvGrpSpPr>
        <p:grpSpPr>
          <a:xfrm>
            <a:off x="6951273" y="7860912"/>
            <a:ext cx="574689" cy="514116"/>
            <a:chOff x="93600" y="48600"/>
            <a:chExt cx="2859052" cy="666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1" name="矩形 40"/>
            <p:cNvSpPr/>
            <p:nvPr/>
          </p:nvSpPr>
          <p:spPr>
            <a:xfrm>
              <a:off x="93600" y="48600"/>
              <a:ext cx="2859052" cy="666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99"/>
            </a:p>
          </p:txBody>
        </p:sp>
        <p:cxnSp>
          <p:nvCxnSpPr>
            <p:cNvPr id="42" name="直線接點 41"/>
            <p:cNvCxnSpPr/>
            <p:nvPr/>
          </p:nvCxnSpPr>
          <p:spPr>
            <a:xfrm flipH="1"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群組 47"/>
          <p:cNvGrpSpPr/>
          <p:nvPr/>
        </p:nvGrpSpPr>
        <p:grpSpPr>
          <a:xfrm>
            <a:off x="7699194" y="7860912"/>
            <a:ext cx="574689" cy="514116"/>
            <a:chOff x="93600" y="48600"/>
            <a:chExt cx="2859052" cy="666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9" name="矩形 48"/>
            <p:cNvSpPr/>
            <p:nvPr/>
          </p:nvSpPr>
          <p:spPr>
            <a:xfrm>
              <a:off x="93600" y="48600"/>
              <a:ext cx="2859052" cy="666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99"/>
            </a:p>
          </p:txBody>
        </p:sp>
        <p:cxnSp>
          <p:nvCxnSpPr>
            <p:cNvPr id="50" name="直線接點 49"/>
            <p:cNvCxnSpPr/>
            <p:nvPr/>
          </p:nvCxnSpPr>
          <p:spPr>
            <a:xfrm flipH="1"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群組 61"/>
          <p:cNvGrpSpPr/>
          <p:nvPr/>
        </p:nvGrpSpPr>
        <p:grpSpPr>
          <a:xfrm>
            <a:off x="8451350" y="7860912"/>
            <a:ext cx="574689" cy="514116"/>
            <a:chOff x="93600" y="48600"/>
            <a:chExt cx="2859052" cy="666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63" name="矩形 62"/>
            <p:cNvSpPr/>
            <p:nvPr/>
          </p:nvSpPr>
          <p:spPr>
            <a:xfrm>
              <a:off x="93600" y="48600"/>
              <a:ext cx="2859052" cy="666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99"/>
            </a:p>
          </p:txBody>
        </p:sp>
        <p:cxnSp>
          <p:nvCxnSpPr>
            <p:cNvPr id="64" name="直線接點 63"/>
            <p:cNvCxnSpPr/>
            <p:nvPr/>
          </p:nvCxnSpPr>
          <p:spPr>
            <a:xfrm flipH="1"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字方塊 1"/>
          <p:cNvSpPr txBox="1"/>
          <p:nvPr/>
        </p:nvSpPr>
        <p:spPr>
          <a:xfrm>
            <a:off x="1123767" y="126888"/>
            <a:ext cx="78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Logo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7231" y="736497"/>
            <a:ext cx="9144000" cy="704862"/>
          </a:xfrm>
          <a:prstGeom prst="rect">
            <a:avLst/>
          </a:prstGeom>
          <a:solidFill>
            <a:schemeClr val="bg2">
              <a:lumMod val="9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7719435" y="9042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聯絡我們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5865533" y="9042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常見問題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3998907" y="9042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關於我們</a:t>
            </a: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2294017" y="9042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周遭景點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458888" y="9042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漫遊校園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1" name="群組 50"/>
          <p:cNvGrpSpPr/>
          <p:nvPr/>
        </p:nvGrpSpPr>
        <p:grpSpPr>
          <a:xfrm>
            <a:off x="102414" y="1682060"/>
            <a:ext cx="8956800" cy="5540400"/>
            <a:chOff x="93600" y="48600"/>
            <a:chExt cx="2859052" cy="666000"/>
          </a:xfrm>
          <a:solidFill>
            <a:schemeClr val="bg2">
              <a:lumMod val="50000"/>
            </a:schemeClr>
          </a:solidFill>
        </p:grpSpPr>
        <p:sp>
          <p:nvSpPr>
            <p:cNvPr id="52" name="矩形 51"/>
            <p:cNvSpPr/>
            <p:nvPr/>
          </p:nvSpPr>
          <p:spPr>
            <a:xfrm>
              <a:off x="93600" y="48600"/>
              <a:ext cx="2859052" cy="666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99" dirty="0"/>
            </a:p>
          </p:txBody>
        </p:sp>
        <p:cxnSp>
          <p:nvCxnSpPr>
            <p:cNvPr id="53" name="直線接點 52"/>
            <p:cNvCxnSpPr/>
            <p:nvPr/>
          </p:nvCxnSpPr>
          <p:spPr>
            <a:xfrm flipH="1"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字方塊 15"/>
          <p:cNvSpPr txBox="1"/>
          <p:nvPr/>
        </p:nvSpPr>
        <p:spPr>
          <a:xfrm>
            <a:off x="6824138" y="6621707"/>
            <a:ext cx="140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Map</a:t>
            </a:r>
            <a:r>
              <a:rPr lang="zh-TW" altLang="en-US" sz="2400" dirty="0">
                <a:solidFill>
                  <a:schemeClr val="bg1"/>
                </a:solidFill>
              </a:rPr>
              <a:t>圖片</a:t>
            </a:r>
          </a:p>
        </p:txBody>
      </p:sp>
      <p:cxnSp>
        <p:nvCxnSpPr>
          <p:cNvPr id="59" name="直線接點 58"/>
          <p:cNvCxnSpPr/>
          <p:nvPr/>
        </p:nvCxnSpPr>
        <p:spPr>
          <a:xfrm>
            <a:off x="1" y="7446241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93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14</Words>
  <Application>Microsoft Office PowerPoint</Application>
  <PresentationFormat>自訂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Johnson Lee</dc:creator>
  <cp:lastModifiedBy>Johnson Lee</cp:lastModifiedBy>
  <cp:revision>12</cp:revision>
  <dcterms:created xsi:type="dcterms:W3CDTF">2016-04-19T12:59:22Z</dcterms:created>
  <dcterms:modified xsi:type="dcterms:W3CDTF">2016-04-19T15:28:30Z</dcterms:modified>
</cp:coreProperties>
</file>