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125"/>
    <a:srgbClr val="625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53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66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6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3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4787" y="2304090"/>
            <a:ext cx="6322423" cy="2542903"/>
          </a:xfrm>
          <a:prstGeom prst="rect">
            <a:avLst/>
          </a:prstGeom>
          <a:solidFill>
            <a:srgbClr val="2521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2530" y="2624956"/>
            <a:ext cx="7766936" cy="950585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北科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Tour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Guide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2530" y="3744685"/>
            <a:ext cx="7766936" cy="1015031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102820007 </a:t>
            </a:r>
            <a:r>
              <a:rPr lang="zh-TW" altLang="en-US" dirty="0" smtClean="0">
                <a:solidFill>
                  <a:schemeClr val="bg1"/>
                </a:solidFill>
              </a:rPr>
              <a:t>郭建陞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102820015</a:t>
            </a:r>
            <a:r>
              <a:rPr lang="zh-TW" altLang="en-US" dirty="0" smtClean="0">
                <a:solidFill>
                  <a:schemeClr val="bg1"/>
                </a:solidFill>
              </a:rPr>
              <a:t> 李嘉晟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設計導覽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主要頁面採用了深灰和橘色的搭配，給人一種沉穩低調的感覺，而背景則是選擇米色為底，使得網頁看起來乾淨、整潔又不至於太過刺眼。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設計理念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北科雖小，五臟俱全。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我們想藉由這個網站來讓剛來北科的人們能夠快速了解這個學校，或是讓已經在這個學校人們能夠更加深入這個地方。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技術要求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使用語言：</a:t>
            </a:r>
            <a:r>
              <a:rPr lang="en-US" altLang="zh-TW" sz="2400" dirty="0" smtClean="0">
                <a:solidFill>
                  <a:schemeClr val="tx1"/>
                </a:solidFill>
              </a:rPr>
              <a:t>HTML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</a:rPr>
              <a:t>CSS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</a:rPr>
              <a:t>JQUERY</a:t>
            </a:r>
          </a:p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使用工具：</a:t>
            </a:r>
            <a:r>
              <a:rPr lang="en-US" altLang="zh-TW" sz="2400" dirty="0" smtClean="0">
                <a:solidFill>
                  <a:schemeClr val="tx1"/>
                </a:solidFill>
              </a:rPr>
              <a:t>GIT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SourceTree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PhotoShop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網站地圖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480458" y="2272936"/>
            <a:ext cx="7184567" cy="2869475"/>
            <a:chOff x="1515292" y="1314993"/>
            <a:chExt cx="7184567" cy="2869475"/>
          </a:xfrm>
        </p:grpSpPr>
        <p:sp>
          <p:nvSpPr>
            <p:cNvPr id="5" name="矩形 4"/>
            <p:cNvSpPr/>
            <p:nvPr/>
          </p:nvSpPr>
          <p:spPr>
            <a:xfrm>
              <a:off x="4188822" y="1314993"/>
              <a:ext cx="1854926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北科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Tour </a:t>
              </a:r>
              <a:r>
                <a:rPr lang="en-US" altLang="zh-TW" dirty="0">
                  <a:solidFill>
                    <a:schemeClr val="tx1"/>
                  </a:solidFill>
                </a:rPr>
                <a:t>G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uide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28456" y="3618411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關於我</a:t>
              </a:r>
              <a:r>
                <a:rPr lang="zh-TW" altLang="en-US" dirty="0">
                  <a:solidFill>
                    <a:schemeClr val="tx1"/>
                  </a:solidFill>
                </a:rPr>
                <a:t>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21874" y="3618411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周遭景</a:t>
              </a:r>
              <a:r>
                <a:rPr lang="zh-TW" altLang="en-US" dirty="0">
                  <a:solidFill>
                    <a:schemeClr val="tx1"/>
                  </a:solidFill>
                </a:rPr>
                <a:t>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15292" y="3618410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漫遊校園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41620" y="3618410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聯絡我們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肘形接點 9"/>
            <p:cNvCxnSpPr>
              <a:stCxn id="5" idx="2"/>
              <a:endCxn id="8" idx="0"/>
            </p:cNvCxnSpPr>
            <p:nvPr/>
          </p:nvCxnSpPr>
          <p:spPr>
            <a:xfrm rot="5400000">
              <a:off x="2736669" y="1238794"/>
              <a:ext cx="1737360" cy="302187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endCxn id="9" idx="0"/>
            </p:cNvCxnSpPr>
            <p:nvPr/>
          </p:nvCxnSpPr>
          <p:spPr>
            <a:xfrm>
              <a:off x="5107575" y="2749730"/>
              <a:ext cx="3013165" cy="86868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endCxn id="7" idx="0"/>
            </p:cNvCxnSpPr>
            <p:nvPr/>
          </p:nvCxnSpPr>
          <p:spPr>
            <a:xfrm>
              <a:off x="3600993" y="2749730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120636" y="2749729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648988" y="2749729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35034" y="4576352"/>
            <a:ext cx="1158239" cy="566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常見問</a:t>
            </a:r>
            <a:r>
              <a:rPr lang="zh-TW" altLang="en-US" dirty="0">
                <a:solidFill>
                  <a:schemeClr val="tx1"/>
                </a:solidFill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40953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合作無間的證明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827" r="238" b="4322"/>
          <a:stretch/>
        </p:blipFill>
        <p:spPr>
          <a:xfrm>
            <a:off x="1119706" y="1735723"/>
            <a:ext cx="7711923" cy="39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>
                <a:solidFill>
                  <a:schemeClr val="tx1"/>
                </a:solidFill>
              </a:rPr>
              <a:t>WireFrame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38810" t="14691" r="24365" b="7707"/>
          <a:stretch/>
        </p:blipFill>
        <p:spPr>
          <a:xfrm>
            <a:off x="677334" y="2114551"/>
            <a:ext cx="2389475" cy="3143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34762" t="14832" r="20397" b="7990"/>
          <a:stretch/>
        </p:blipFill>
        <p:spPr>
          <a:xfrm>
            <a:off x="3540562" y="2114551"/>
            <a:ext cx="2371052" cy="27347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46146" t="14445" r="31770" b="7037"/>
          <a:stretch/>
        </p:blipFill>
        <p:spPr>
          <a:xfrm>
            <a:off x="6385367" y="2114550"/>
            <a:ext cx="2371053" cy="3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>
                <a:solidFill>
                  <a:schemeClr val="tx1"/>
                </a:solidFill>
              </a:rPr>
              <a:t>WireFrame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7083" t="14815" r="22917" b="7777"/>
          <a:stretch/>
        </p:blipFill>
        <p:spPr>
          <a:xfrm>
            <a:off x="6504238" y="1930400"/>
            <a:ext cx="2371052" cy="305117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063" t="14690" r="22461" b="7849"/>
          <a:stretch/>
        </p:blipFill>
        <p:spPr>
          <a:xfrm>
            <a:off x="3419396" y="1930400"/>
            <a:ext cx="2686130" cy="3051175"/>
          </a:xfrm>
          <a:prstGeom prst="rect">
            <a:avLst/>
          </a:prstGeo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 rotWithShape="1">
          <a:blip r:embed="rId4"/>
          <a:srcRect l="36825" t="14563" r="22411" b="7584"/>
          <a:stretch/>
        </p:blipFill>
        <p:spPr>
          <a:xfrm>
            <a:off x="677334" y="1930400"/>
            <a:ext cx="2371052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視覺</a:t>
            </a:r>
            <a:r>
              <a:rPr lang="zh-TW" altLang="en-US" sz="5400" b="1" dirty="0">
                <a:solidFill>
                  <a:schemeClr val="tx1"/>
                </a:solidFill>
              </a:rPr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676400"/>
            <a:ext cx="3167850" cy="29432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1" y="1676398"/>
            <a:ext cx="3291839" cy="3067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76" y="1270000"/>
            <a:ext cx="2416380" cy="49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tx1"/>
                </a:solidFill>
              </a:rPr>
              <a:t>視覺圖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5448"/>
            <a:ext cx="3151716" cy="31356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59" y="1695448"/>
            <a:ext cx="3095006" cy="2914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74" y="1695448"/>
            <a:ext cx="4300631" cy="34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60</Words>
  <Application>Microsoft Office PowerPoint</Application>
  <PresentationFormat>寬螢幕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北科 Tour Guide</vt:lpstr>
      <vt:lpstr>設計理念</vt:lpstr>
      <vt:lpstr>技術要求</vt:lpstr>
      <vt:lpstr>網站地圖</vt:lpstr>
      <vt:lpstr>合作無間的證明</vt:lpstr>
      <vt:lpstr>WireFrame</vt:lpstr>
      <vt:lpstr>WireFrame</vt:lpstr>
      <vt:lpstr>視覺圖</vt:lpstr>
      <vt:lpstr>視覺圖</vt:lpstr>
      <vt:lpstr>設計導覽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北科 Tour Guide</dc:title>
  <dc:creator>Kakusan</dc:creator>
  <cp:lastModifiedBy>Kakusan</cp:lastModifiedBy>
  <cp:revision>6</cp:revision>
  <dcterms:created xsi:type="dcterms:W3CDTF">2016-04-19T16:10:42Z</dcterms:created>
  <dcterms:modified xsi:type="dcterms:W3CDTF">2016-04-19T16:53:23Z</dcterms:modified>
</cp:coreProperties>
</file>