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98250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3" autoAdjust="0"/>
  </p:normalViewPr>
  <p:slideViewPr>
    <p:cSldViewPr snapToGrid="0">
      <p:cViewPr varScale="1">
        <p:scale>
          <a:sx n="82" d="100"/>
          <a:sy n="82" d="100"/>
        </p:scale>
        <p:origin x="24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7941"/>
            <a:ext cx="7772400" cy="34205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0420"/>
            <a:ext cx="6858000" cy="23721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67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23092"/>
            <a:ext cx="1971675" cy="83262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23092"/>
            <a:ext cx="5800725" cy="83262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1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58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49440"/>
            <a:ext cx="7886700" cy="408694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575046"/>
            <a:ext cx="7886700" cy="21492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0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15462"/>
            <a:ext cx="3886200" cy="623389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15462"/>
            <a:ext cx="3886200" cy="623389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4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3095"/>
            <a:ext cx="7886700" cy="189905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08500"/>
            <a:ext cx="3868340" cy="1180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588868"/>
            <a:ext cx="3868340" cy="52786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08500"/>
            <a:ext cx="3887391" cy="1180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588868"/>
            <a:ext cx="3887391" cy="52786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0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80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55002"/>
            <a:ext cx="2949178" cy="2292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14626"/>
            <a:ext cx="4629150" cy="6982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47512"/>
            <a:ext cx="2949178" cy="54606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55002"/>
            <a:ext cx="2949178" cy="2292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14626"/>
            <a:ext cx="4629150" cy="69821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47512"/>
            <a:ext cx="2949178" cy="54606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6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23095"/>
            <a:ext cx="7886700" cy="1899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15462"/>
            <a:ext cx="7886700" cy="62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106357"/>
            <a:ext cx="2057400" cy="523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5B2B-FCBB-4F9D-9ED6-F1602606A0E8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106357"/>
            <a:ext cx="3086100" cy="523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106357"/>
            <a:ext cx="2057400" cy="523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82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5818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 dirty="0"/>
          </a:p>
        </p:txBody>
      </p:sp>
      <p:sp>
        <p:nvSpPr>
          <p:cNvPr id="5" name="矩形 4"/>
          <p:cNvSpPr/>
          <p:nvPr/>
        </p:nvSpPr>
        <p:spPr>
          <a:xfrm>
            <a:off x="1618036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 dirty="0"/>
          </a:p>
        </p:txBody>
      </p:sp>
      <p:sp>
        <p:nvSpPr>
          <p:cNvPr id="6" name="矩形 5"/>
          <p:cNvSpPr/>
          <p:nvPr/>
        </p:nvSpPr>
        <p:spPr>
          <a:xfrm>
            <a:off x="3142473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7" name="矩形 6"/>
          <p:cNvSpPr/>
          <p:nvPr/>
        </p:nvSpPr>
        <p:spPr>
          <a:xfrm>
            <a:off x="3904690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8" name="矩形 7"/>
          <p:cNvSpPr/>
          <p:nvPr/>
        </p:nvSpPr>
        <p:spPr>
          <a:xfrm>
            <a:off x="5429127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9" name="矩形 8"/>
          <p:cNvSpPr/>
          <p:nvPr/>
        </p:nvSpPr>
        <p:spPr>
          <a:xfrm>
            <a:off x="6953564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0" name="矩形 9"/>
          <p:cNvSpPr/>
          <p:nvPr/>
        </p:nvSpPr>
        <p:spPr>
          <a:xfrm>
            <a:off x="7715781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1" name="矩形 10"/>
          <p:cNvSpPr/>
          <p:nvPr/>
        </p:nvSpPr>
        <p:spPr>
          <a:xfrm>
            <a:off x="8478002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2" name="矩形 11"/>
          <p:cNvSpPr/>
          <p:nvPr/>
        </p:nvSpPr>
        <p:spPr>
          <a:xfrm>
            <a:off x="2380254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3" name="矩形 12"/>
          <p:cNvSpPr/>
          <p:nvPr/>
        </p:nvSpPr>
        <p:spPr>
          <a:xfrm>
            <a:off x="6191345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4" name="矩形 13"/>
          <p:cNvSpPr/>
          <p:nvPr/>
        </p:nvSpPr>
        <p:spPr>
          <a:xfrm>
            <a:off x="4666909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5" name="矩形 14"/>
          <p:cNvSpPr/>
          <p:nvPr/>
        </p:nvSpPr>
        <p:spPr>
          <a:xfrm>
            <a:off x="93599" y="-4943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0" y="75825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3599" y="43657"/>
            <a:ext cx="2859052" cy="66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37" name="直線接點 36"/>
          <p:cNvCxnSpPr/>
          <p:nvPr/>
        </p:nvCxnSpPr>
        <p:spPr>
          <a:xfrm>
            <a:off x="0" y="139545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828801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657600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486400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315199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668867" y="1689527"/>
            <a:ext cx="3046002" cy="2743199"/>
            <a:chOff x="93600" y="48600"/>
            <a:chExt cx="2859052" cy="666000"/>
          </a:xfrm>
          <a:solidFill>
            <a:schemeClr val="bg2">
              <a:lumMod val="50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53" name="直線接點 52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線接點 58"/>
          <p:cNvCxnSpPr/>
          <p:nvPr/>
        </p:nvCxnSpPr>
        <p:spPr>
          <a:xfrm>
            <a:off x="0" y="838705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-10597" y="9832752"/>
            <a:ext cx="915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522" y="8668269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39" name="矩形 38"/>
          <p:cNvSpPr/>
          <p:nvPr/>
        </p:nvSpPr>
        <p:spPr>
          <a:xfrm>
            <a:off x="5239309" y="8630385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grpSp>
        <p:nvGrpSpPr>
          <p:cNvPr id="40" name="群組 39"/>
          <p:cNvGrpSpPr/>
          <p:nvPr/>
        </p:nvGrpSpPr>
        <p:grpSpPr>
          <a:xfrm>
            <a:off x="6951271" y="8801727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1" name="矩形 40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42" name="直線接點 41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7699193" y="8801727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8451348" y="8801727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64" name="直線接點 63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123766" y="123808"/>
            <a:ext cx="78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Logo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230" y="733418"/>
            <a:ext cx="9144000" cy="704862"/>
          </a:xfrm>
          <a:prstGeom prst="rect">
            <a:avLst/>
          </a:prstGeom>
          <a:solidFill>
            <a:schemeClr val="bg2">
              <a:lumMod val="9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719435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聯絡我們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865533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常見問題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998907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294016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周遭景點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58888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漫遊校園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64633" y="2632726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73" name="矩形 72"/>
          <p:cNvSpPr/>
          <p:nvPr/>
        </p:nvSpPr>
        <p:spPr>
          <a:xfrm>
            <a:off x="95889" y="5081490"/>
            <a:ext cx="8930147" cy="3062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74" name="直線接點 73"/>
          <p:cNvCxnSpPr/>
          <p:nvPr/>
        </p:nvCxnSpPr>
        <p:spPr>
          <a:xfrm flipV="1">
            <a:off x="93599" y="5580185"/>
            <a:ext cx="8932437" cy="5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85522" y="6096209"/>
            <a:ext cx="8932437" cy="5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85521" y="6612233"/>
            <a:ext cx="8932437" cy="5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V="1">
            <a:off x="85520" y="7113033"/>
            <a:ext cx="8932437" cy="5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105781" y="7629057"/>
            <a:ext cx="8932437" cy="5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99387" y="5074734"/>
            <a:ext cx="574689" cy="505451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0" name="矩形 79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81" name="直線接點 80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99387" y="5593285"/>
            <a:ext cx="574689" cy="505451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6" name="矩形 85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/>
          <p:cNvGrpSpPr/>
          <p:nvPr/>
        </p:nvGrpSpPr>
        <p:grpSpPr>
          <a:xfrm>
            <a:off x="99387" y="6105492"/>
            <a:ext cx="574689" cy="505451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0" name="矩形 89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91" name="直線接點 90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99387" y="6621577"/>
            <a:ext cx="574689" cy="505451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4" name="矩形 93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95" name="直線接點 94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99387" y="7124816"/>
            <a:ext cx="574689" cy="505451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8" name="矩形 97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99387" y="7640981"/>
            <a:ext cx="574689" cy="505451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103" name="直線接點 102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93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12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Johnson Lee</dc:creator>
  <cp:lastModifiedBy>Kakusan</cp:lastModifiedBy>
  <cp:revision>12</cp:revision>
  <dcterms:created xsi:type="dcterms:W3CDTF">2016-04-19T12:59:22Z</dcterms:created>
  <dcterms:modified xsi:type="dcterms:W3CDTF">2016-04-19T16:04:22Z</dcterms:modified>
</cp:coreProperties>
</file>