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144000" cy="1079976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3" autoAdjust="0"/>
  </p:normalViewPr>
  <p:slideViewPr>
    <p:cSldViewPr snapToGrid="0">
      <p:cViewPr varScale="1">
        <p:scale>
          <a:sx n="74" d="100"/>
          <a:sy n="74" d="100"/>
        </p:scale>
        <p:origin x="27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7462"/>
            <a:ext cx="7772400" cy="375991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672376"/>
            <a:ext cx="6858000" cy="260744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92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31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4987"/>
            <a:ext cx="1971675" cy="91523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74987"/>
            <a:ext cx="5800725" cy="91523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67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38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692444"/>
            <a:ext cx="7886700" cy="449240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227345"/>
            <a:ext cx="7886700" cy="23624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89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874937"/>
            <a:ext cx="3886200" cy="68523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874937"/>
            <a:ext cx="3886200" cy="68523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14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74990"/>
            <a:ext cx="7886700" cy="208745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647443"/>
            <a:ext cx="3868340" cy="12974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944914"/>
            <a:ext cx="3868340" cy="58023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647443"/>
            <a:ext cx="3887391" cy="12974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944914"/>
            <a:ext cx="3887391" cy="58023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58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0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14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19984"/>
            <a:ext cx="2949178" cy="25199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54968"/>
            <a:ext cx="4629150" cy="76748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39929"/>
            <a:ext cx="2949178" cy="60023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67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19984"/>
            <a:ext cx="2949178" cy="25199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54968"/>
            <a:ext cx="4629150" cy="767483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39929"/>
            <a:ext cx="2949178" cy="60023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43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74990"/>
            <a:ext cx="78867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874937"/>
            <a:ext cx="78867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0009783"/>
            <a:ext cx="20574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15B2B-FCBB-4F9D-9ED6-F1602606A0E8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0009783"/>
            <a:ext cx="30861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0009783"/>
            <a:ext cx="20574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33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93599" y="0"/>
            <a:ext cx="8956803" cy="10799763"/>
            <a:chOff x="93599" y="966512"/>
            <a:chExt cx="8956803" cy="8864305"/>
          </a:xfrm>
        </p:grpSpPr>
        <p:sp>
          <p:nvSpPr>
            <p:cNvPr id="4" name="矩形 3"/>
            <p:cNvSpPr/>
            <p:nvPr/>
          </p:nvSpPr>
          <p:spPr>
            <a:xfrm>
              <a:off x="855818" y="966513"/>
              <a:ext cx="572400" cy="88643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618036" y="966513"/>
              <a:ext cx="572400" cy="88643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142473" y="966513"/>
              <a:ext cx="572400" cy="88643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/>
            </a:p>
          </p:txBody>
        </p:sp>
        <p:sp>
          <p:nvSpPr>
            <p:cNvPr id="7" name="矩形 6"/>
            <p:cNvSpPr/>
            <p:nvPr/>
          </p:nvSpPr>
          <p:spPr>
            <a:xfrm>
              <a:off x="3904690" y="966513"/>
              <a:ext cx="572400" cy="88643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/>
            </a:p>
          </p:txBody>
        </p:sp>
        <p:sp>
          <p:nvSpPr>
            <p:cNvPr id="8" name="矩形 7"/>
            <p:cNvSpPr/>
            <p:nvPr/>
          </p:nvSpPr>
          <p:spPr>
            <a:xfrm>
              <a:off x="5429127" y="966513"/>
              <a:ext cx="572400" cy="88643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/>
            </a:p>
          </p:txBody>
        </p:sp>
        <p:sp>
          <p:nvSpPr>
            <p:cNvPr id="9" name="矩形 8"/>
            <p:cNvSpPr/>
            <p:nvPr/>
          </p:nvSpPr>
          <p:spPr>
            <a:xfrm>
              <a:off x="6953564" y="966513"/>
              <a:ext cx="572400" cy="88643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/>
            </a:p>
          </p:txBody>
        </p:sp>
        <p:sp>
          <p:nvSpPr>
            <p:cNvPr id="10" name="矩形 9"/>
            <p:cNvSpPr/>
            <p:nvPr/>
          </p:nvSpPr>
          <p:spPr>
            <a:xfrm>
              <a:off x="7715781" y="966513"/>
              <a:ext cx="572400" cy="88643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/>
            </a:p>
          </p:txBody>
        </p:sp>
        <p:sp>
          <p:nvSpPr>
            <p:cNvPr id="11" name="矩形 10"/>
            <p:cNvSpPr/>
            <p:nvPr/>
          </p:nvSpPr>
          <p:spPr>
            <a:xfrm>
              <a:off x="8478002" y="966513"/>
              <a:ext cx="572400" cy="88643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80254" y="966513"/>
              <a:ext cx="572400" cy="88643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/>
            </a:p>
          </p:txBody>
        </p:sp>
        <p:sp>
          <p:nvSpPr>
            <p:cNvPr id="13" name="矩形 12"/>
            <p:cNvSpPr/>
            <p:nvPr/>
          </p:nvSpPr>
          <p:spPr>
            <a:xfrm>
              <a:off x="6191345" y="966513"/>
              <a:ext cx="572400" cy="88643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/>
            </a:p>
          </p:txBody>
        </p:sp>
        <p:sp>
          <p:nvSpPr>
            <p:cNvPr id="14" name="矩形 13"/>
            <p:cNvSpPr/>
            <p:nvPr/>
          </p:nvSpPr>
          <p:spPr>
            <a:xfrm>
              <a:off x="4666909" y="966513"/>
              <a:ext cx="572400" cy="88643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/>
            </a:p>
          </p:txBody>
        </p:sp>
        <p:sp>
          <p:nvSpPr>
            <p:cNvPr id="15" name="矩形 14"/>
            <p:cNvSpPr/>
            <p:nvPr/>
          </p:nvSpPr>
          <p:spPr>
            <a:xfrm>
              <a:off x="93599" y="966512"/>
              <a:ext cx="572400" cy="88643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/>
            </a:p>
          </p:txBody>
        </p:sp>
      </p:grpSp>
      <p:cxnSp>
        <p:nvCxnSpPr>
          <p:cNvPr id="21" name="直線接點 20"/>
          <p:cNvCxnSpPr/>
          <p:nvPr/>
        </p:nvCxnSpPr>
        <p:spPr>
          <a:xfrm flipH="1">
            <a:off x="1" y="834525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3599" y="119927"/>
            <a:ext cx="2859052" cy="666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cxnSp>
        <p:nvCxnSpPr>
          <p:cNvPr id="37" name="直線接點 36"/>
          <p:cNvCxnSpPr/>
          <p:nvPr/>
        </p:nvCxnSpPr>
        <p:spPr>
          <a:xfrm>
            <a:off x="1" y="1471725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1828801" y="834525"/>
            <a:ext cx="0" cy="63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3657600" y="834525"/>
            <a:ext cx="0" cy="63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5486400" y="834525"/>
            <a:ext cx="0" cy="63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7315199" y="834525"/>
            <a:ext cx="0" cy="63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5522" y="9713260"/>
            <a:ext cx="3808800" cy="85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39" name="矩形 38"/>
          <p:cNvSpPr/>
          <p:nvPr/>
        </p:nvSpPr>
        <p:spPr>
          <a:xfrm>
            <a:off x="5239310" y="9675376"/>
            <a:ext cx="3808800" cy="85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grpSp>
        <p:nvGrpSpPr>
          <p:cNvPr id="40" name="群組 39"/>
          <p:cNvGrpSpPr/>
          <p:nvPr/>
        </p:nvGrpSpPr>
        <p:grpSpPr>
          <a:xfrm>
            <a:off x="6951274" y="9846718"/>
            <a:ext cx="574689" cy="514116"/>
            <a:chOff x="93600" y="48600"/>
            <a:chExt cx="2859052" cy="666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1" name="矩形 40"/>
            <p:cNvSpPr/>
            <p:nvPr/>
          </p:nvSpPr>
          <p:spPr>
            <a:xfrm>
              <a:off x="93600" y="48600"/>
              <a:ext cx="2859052" cy="666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/>
            </a:p>
          </p:txBody>
        </p:sp>
        <p:cxnSp>
          <p:nvCxnSpPr>
            <p:cNvPr id="42" name="直線接點 41"/>
            <p:cNvCxnSpPr/>
            <p:nvPr/>
          </p:nvCxnSpPr>
          <p:spPr>
            <a:xfrm flipH="1"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>
            <a:off x="7699195" y="9846718"/>
            <a:ext cx="574689" cy="514116"/>
            <a:chOff x="93600" y="48600"/>
            <a:chExt cx="2859052" cy="666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9" name="矩形 48"/>
            <p:cNvSpPr/>
            <p:nvPr/>
          </p:nvSpPr>
          <p:spPr>
            <a:xfrm>
              <a:off x="93600" y="48600"/>
              <a:ext cx="2859052" cy="666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/>
            </a:p>
          </p:txBody>
        </p:sp>
        <p:cxnSp>
          <p:nvCxnSpPr>
            <p:cNvPr id="50" name="直線接點 49"/>
            <p:cNvCxnSpPr/>
            <p:nvPr/>
          </p:nvCxnSpPr>
          <p:spPr>
            <a:xfrm flipH="1"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/>
          <p:cNvGrpSpPr/>
          <p:nvPr/>
        </p:nvGrpSpPr>
        <p:grpSpPr>
          <a:xfrm>
            <a:off x="8451351" y="9846718"/>
            <a:ext cx="574689" cy="514116"/>
            <a:chOff x="93600" y="48600"/>
            <a:chExt cx="2859052" cy="666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63" name="矩形 62"/>
            <p:cNvSpPr/>
            <p:nvPr/>
          </p:nvSpPr>
          <p:spPr>
            <a:xfrm>
              <a:off x="93600" y="48600"/>
              <a:ext cx="2859052" cy="666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/>
            </a:p>
          </p:txBody>
        </p:sp>
        <p:cxnSp>
          <p:nvCxnSpPr>
            <p:cNvPr id="64" name="直線接點 63"/>
            <p:cNvCxnSpPr/>
            <p:nvPr/>
          </p:nvCxnSpPr>
          <p:spPr>
            <a:xfrm flipH="1"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/>
          <p:cNvSpPr txBox="1"/>
          <p:nvPr/>
        </p:nvSpPr>
        <p:spPr>
          <a:xfrm>
            <a:off x="1123767" y="200078"/>
            <a:ext cx="78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Logo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7231" y="809686"/>
            <a:ext cx="9144000" cy="704862"/>
          </a:xfrm>
          <a:prstGeom prst="rect">
            <a:avLst/>
          </a:prstGeom>
          <a:solidFill>
            <a:schemeClr val="bg2">
              <a:lumMod val="9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7719435" y="9774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聯絡我們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5865533" y="9774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常見問題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3998907" y="9774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關於我們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2294017" y="9774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周遭景點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458888" y="9774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漫遊校園</a:t>
            </a:r>
          </a:p>
        </p:txBody>
      </p:sp>
      <p:grpSp>
        <p:nvGrpSpPr>
          <p:cNvPr id="51" name="群組 50"/>
          <p:cNvGrpSpPr/>
          <p:nvPr/>
        </p:nvGrpSpPr>
        <p:grpSpPr>
          <a:xfrm>
            <a:off x="102414" y="1749911"/>
            <a:ext cx="8956800" cy="5397863"/>
            <a:chOff x="93600" y="48600"/>
            <a:chExt cx="2859052" cy="666000"/>
          </a:xfrm>
          <a:solidFill>
            <a:schemeClr val="bg2">
              <a:lumMod val="50000"/>
            </a:schemeClr>
          </a:solidFill>
        </p:grpSpPr>
        <p:sp>
          <p:nvSpPr>
            <p:cNvPr id="52" name="矩形 51"/>
            <p:cNvSpPr/>
            <p:nvPr/>
          </p:nvSpPr>
          <p:spPr>
            <a:xfrm>
              <a:off x="93600" y="48600"/>
              <a:ext cx="2859052" cy="666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 dirty="0"/>
            </a:p>
          </p:txBody>
        </p:sp>
        <p:cxnSp>
          <p:nvCxnSpPr>
            <p:cNvPr id="53" name="直線接點 52"/>
            <p:cNvCxnSpPr/>
            <p:nvPr/>
          </p:nvCxnSpPr>
          <p:spPr>
            <a:xfrm flipH="1"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直線接點 58"/>
          <p:cNvCxnSpPr/>
          <p:nvPr/>
        </p:nvCxnSpPr>
        <p:spPr>
          <a:xfrm>
            <a:off x="1" y="943204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群組 54"/>
          <p:cNvGrpSpPr/>
          <p:nvPr/>
        </p:nvGrpSpPr>
        <p:grpSpPr>
          <a:xfrm>
            <a:off x="4666907" y="7662929"/>
            <a:ext cx="3621274" cy="1313645"/>
            <a:chOff x="93600" y="48600"/>
            <a:chExt cx="2859052" cy="666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93600" y="48600"/>
              <a:ext cx="2859052" cy="666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/>
            </a:p>
          </p:txBody>
        </p:sp>
        <p:cxnSp>
          <p:nvCxnSpPr>
            <p:cNvPr id="57" name="直線接點 56"/>
            <p:cNvCxnSpPr/>
            <p:nvPr/>
          </p:nvCxnSpPr>
          <p:spPr>
            <a:xfrm flipH="1"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矩形 70"/>
          <p:cNvSpPr/>
          <p:nvPr/>
        </p:nvSpPr>
        <p:spPr>
          <a:xfrm>
            <a:off x="665998" y="7893790"/>
            <a:ext cx="3245215" cy="85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</p:spTree>
    <p:extLst>
      <p:ext uri="{BB962C8B-B14F-4D97-AF65-F5344CB8AC3E}">
        <p14:creationId xmlns:p14="http://schemas.microsoft.com/office/powerpoint/2010/main" val="150293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12</Words>
  <Application>Microsoft Office PowerPoint</Application>
  <PresentationFormat>自訂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Johnson Lee</dc:creator>
  <cp:lastModifiedBy>Kakusan</cp:lastModifiedBy>
  <cp:revision>13</cp:revision>
  <dcterms:created xsi:type="dcterms:W3CDTF">2016-04-19T12:59:22Z</dcterms:created>
  <dcterms:modified xsi:type="dcterms:W3CDTF">2016-04-19T16:07:22Z</dcterms:modified>
</cp:coreProperties>
</file>