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7" r:id="rId5"/>
    <p:sldId id="268" r:id="rId6"/>
    <p:sldId id="265" r:id="rId7"/>
    <p:sldId id="266" r:id="rId8"/>
    <p:sldId id="261" r:id="rId9"/>
    <p:sldId id="262" r:id="rId10"/>
    <p:sldId id="259" r:id="rId11"/>
    <p:sldId id="260" r:id="rId12"/>
    <p:sldId id="263" r:id="rId13"/>
    <p:sldId id="264" r:id="rId14"/>
  </p:sldIdLst>
  <p:sldSz cx="13320713" cy="8999538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41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DE5"/>
    <a:srgbClr val="9DC6FD"/>
    <a:srgbClr val="A95023"/>
    <a:srgbClr val="98AAEC"/>
    <a:srgbClr val="FF6011"/>
    <a:srgbClr val="E87536"/>
    <a:srgbClr val="FF7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1824" y="-1920"/>
      </p:cViewPr>
      <p:guideLst>
        <p:guide orient="horz" pos="2835"/>
        <p:guide pos="41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472842"/>
            <a:ext cx="11322606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4726842"/>
            <a:ext cx="9990535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2D3-CE26-47C8-B551-FC9523A903E9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4213-7AD5-4D1D-AC6C-4EE9A4805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95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2D3-CE26-47C8-B551-FC9523A903E9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4213-7AD5-4D1D-AC6C-4EE9A4805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65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479142"/>
            <a:ext cx="2872279" cy="762669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479142"/>
            <a:ext cx="8450327" cy="762669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2D3-CE26-47C8-B551-FC9523A903E9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4213-7AD5-4D1D-AC6C-4EE9A4805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65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2D3-CE26-47C8-B551-FC9523A903E9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4213-7AD5-4D1D-AC6C-4EE9A4805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28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243638"/>
            <a:ext cx="1148911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022610"/>
            <a:ext cx="1148911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2D3-CE26-47C8-B551-FC9523A903E9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4213-7AD5-4D1D-AC6C-4EE9A4805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18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395710"/>
            <a:ext cx="5661303" cy="571012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395710"/>
            <a:ext cx="5661303" cy="571012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2D3-CE26-47C8-B551-FC9523A903E9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4213-7AD5-4D1D-AC6C-4EE9A4805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87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479144"/>
            <a:ext cx="11489115" cy="173949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206137"/>
            <a:ext cx="563528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287331"/>
            <a:ext cx="5635285" cy="483516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206137"/>
            <a:ext cx="566303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287331"/>
            <a:ext cx="5663038" cy="483516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2D3-CE26-47C8-B551-FC9523A903E9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4213-7AD5-4D1D-AC6C-4EE9A4805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10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2D3-CE26-47C8-B551-FC9523A903E9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4213-7AD5-4D1D-AC6C-4EE9A4805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30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2D3-CE26-47C8-B551-FC9523A903E9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4213-7AD5-4D1D-AC6C-4EE9A4805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04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295769"/>
            <a:ext cx="6743611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2D3-CE26-47C8-B551-FC9523A903E9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4213-7AD5-4D1D-AC6C-4EE9A4805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00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99969"/>
            <a:ext cx="429627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295769"/>
            <a:ext cx="6743611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2699862"/>
            <a:ext cx="429627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42D3-CE26-47C8-B551-FC9523A903E9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4213-7AD5-4D1D-AC6C-4EE9A4805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17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479144"/>
            <a:ext cx="114891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395710"/>
            <a:ext cx="1148911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442D3-CE26-47C8-B551-FC9523A903E9}" type="datetimeFigureOut">
              <a:rPr lang="zh-TW" altLang="en-US" smtClean="0"/>
              <a:t>2016/5/16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8341240"/>
            <a:ext cx="44957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8341240"/>
            <a:ext cx="299716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C4213-7AD5-4D1D-AC6C-4EE9A4805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88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6" y="85005"/>
            <a:ext cx="12192000" cy="8057429"/>
          </a:xfrm>
          <a:prstGeom prst="rect">
            <a:avLst/>
          </a:prstGeom>
          <a:solidFill>
            <a:srgbClr val="E87536"/>
          </a:solidFill>
        </p:spPr>
      </p:pic>
      <p:sp>
        <p:nvSpPr>
          <p:cNvPr id="9" name="文字方塊 8"/>
          <p:cNvSpPr txBox="1"/>
          <p:nvPr/>
        </p:nvSpPr>
        <p:spPr>
          <a:xfrm>
            <a:off x="2660960" y="8275611"/>
            <a:ext cx="3230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102820015</a:t>
            </a:r>
            <a:r>
              <a:rPr lang="zh-TW" altLang="en-US" sz="2800" dirty="0">
                <a:latin typeface="Comic Sans MS" panose="030F0702030302020204" pitchFamily="66" charset="0"/>
              </a:rPr>
              <a:t>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李嘉晟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417973" y="8275611"/>
            <a:ext cx="3288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Comic Sans MS" panose="030F0702030302020204" pitchFamily="66" charset="0"/>
              </a:rPr>
              <a:t>102820007</a:t>
            </a:r>
            <a:r>
              <a:rPr lang="zh-TW" altLang="en-US" sz="2800" dirty="0">
                <a:latin typeface="Comic Sans MS" panose="030F0702030302020204" pitchFamily="66" charset="0"/>
              </a:rPr>
              <a:t>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郭建陞</a:t>
            </a:r>
          </a:p>
        </p:txBody>
      </p:sp>
    </p:spTree>
    <p:extLst>
      <p:ext uri="{BB962C8B-B14F-4D97-AF65-F5344CB8AC3E}">
        <p14:creationId xmlns:p14="http://schemas.microsoft.com/office/powerpoint/2010/main" val="26895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94"/>
            <a:ext cx="3533422" cy="8999538"/>
          </a:xfrm>
          <a:prstGeom prst="rect">
            <a:avLst/>
          </a:prstGeom>
          <a:solidFill>
            <a:srgbClr val="FF7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62593" y="3715733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zh-TW" altLang="en-US" sz="9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023467" y="3838050"/>
            <a:ext cx="7366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0" dirty="0" smtClean="0">
                <a:solidFill>
                  <a:srgbClr val="FF60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幫助與說明文件</a:t>
            </a:r>
            <a:endParaRPr lang="zh-TW" altLang="en-US" sz="8000" dirty="0">
              <a:solidFill>
                <a:srgbClr val="FF601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541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987734" y="771053"/>
            <a:ext cx="2114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b="1" dirty="0">
                <a:solidFill>
                  <a:srgbClr val="FF60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發現問題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987734" y="1826249"/>
            <a:ext cx="6083717" cy="959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地圖上缺乏提示，可能讓使用者無法一眼就知道這個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地圖是可以點的。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457112" y="4477413"/>
            <a:ext cx="12406489" cy="0"/>
          </a:xfrm>
          <a:prstGeom prst="line">
            <a:avLst/>
          </a:prstGeom>
          <a:ln w="76200" cmpd="dbl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987734" y="5370373"/>
            <a:ext cx="2114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b="1" dirty="0" smtClean="0">
                <a:solidFill>
                  <a:srgbClr val="FF60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解決問題</a:t>
            </a:r>
            <a:endParaRPr lang="zh-TW" altLang="en-US" sz="3200" b="1" dirty="0">
              <a:solidFill>
                <a:srgbClr val="FF601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987734" y="6354881"/>
            <a:ext cx="5314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多加一行提示文字，讓使用者知道該怎麼做。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向下箭號 35"/>
          <p:cNvSpPr/>
          <p:nvPr/>
        </p:nvSpPr>
        <p:spPr>
          <a:xfrm>
            <a:off x="9725201" y="7285943"/>
            <a:ext cx="350132" cy="555833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24545" t="22965" r="24250" b="20809"/>
          <a:stretch/>
        </p:blipFill>
        <p:spPr>
          <a:xfrm>
            <a:off x="306138" y="183927"/>
            <a:ext cx="6471180" cy="3996904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2"/>
          <a:srcRect l="24545" t="22965" r="24250" b="20809"/>
          <a:stretch/>
        </p:blipFill>
        <p:spPr>
          <a:xfrm>
            <a:off x="306138" y="4773996"/>
            <a:ext cx="6471180" cy="399690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57112" y="8218841"/>
            <a:ext cx="3178973" cy="3871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移動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滑鼠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可以觀看詳細資訊ㄛ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10780" y="8218841"/>
            <a:ext cx="3178973" cy="3871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移動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滑鼠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可以觀看詳細資訊ㄛ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47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94"/>
            <a:ext cx="3533422" cy="8999538"/>
          </a:xfrm>
          <a:prstGeom prst="rect">
            <a:avLst/>
          </a:prstGeom>
          <a:solidFill>
            <a:srgbClr val="FF7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62593" y="3715733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 smtClean="0">
                <a:solidFill>
                  <a:schemeClr val="bg1">
                    <a:lumMod val="95000"/>
                  </a:schemeClr>
                </a:solidFill>
              </a:rPr>
              <a:t>6</a:t>
            </a:r>
            <a:endParaRPr lang="zh-TW" altLang="en-US" sz="9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23467" y="3838050"/>
            <a:ext cx="7366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0" dirty="0" smtClean="0">
                <a:solidFill>
                  <a:srgbClr val="FF60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彈性與使用效率</a:t>
            </a:r>
            <a:endParaRPr lang="zh-TW" altLang="en-US" sz="8000" dirty="0">
              <a:solidFill>
                <a:srgbClr val="FF601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98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嘉晟\Desktop\123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87" t="46128" r="-30" b="-673"/>
          <a:stretch/>
        </p:blipFill>
        <p:spPr bwMode="auto">
          <a:xfrm>
            <a:off x="590548" y="695325"/>
            <a:ext cx="5772151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嘉晟\Desktop\123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87" t="46128" r="-30" b="-673"/>
          <a:stretch/>
        </p:blipFill>
        <p:spPr bwMode="auto">
          <a:xfrm>
            <a:off x="581021" y="4991100"/>
            <a:ext cx="5772151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987734" y="771053"/>
            <a:ext cx="2114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b="1" dirty="0">
                <a:solidFill>
                  <a:srgbClr val="FF60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發現問題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987734" y="1730543"/>
            <a:ext cx="58272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當我們把頁面拉到下面的時候，由於沒有讓導覽列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固定在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上端所以要慢慢往上拉才可以看到導覽列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96544" y="6999507"/>
            <a:ext cx="859969" cy="7184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等腰三角形 3"/>
          <p:cNvSpPr/>
          <p:nvPr/>
        </p:nvSpPr>
        <p:spPr>
          <a:xfrm>
            <a:off x="5236029" y="7233555"/>
            <a:ext cx="381000" cy="2503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622800" y="6671734"/>
            <a:ext cx="1524000" cy="12700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140133" y="5190653"/>
            <a:ext cx="2114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b="1" dirty="0" smtClean="0">
                <a:solidFill>
                  <a:srgbClr val="FF60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解決問題</a:t>
            </a:r>
            <a:endParaRPr lang="zh-TW" altLang="en-US" sz="3200" b="1" dirty="0">
              <a:solidFill>
                <a:srgbClr val="FF601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140134" y="6150143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在頁面底部加入一個功能性按鈕，可以快速回到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網頁頂端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，會讓使用者感到更加便利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753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94"/>
            <a:ext cx="3533422" cy="8999538"/>
          </a:xfrm>
          <a:prstGeom prst="rect">
            <a:avLst/>
          </a:prstGeom>
          <a:solidFill>
            <a:srgbClr val="FF7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62593" y="3715733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zh-TW" altLang="en-US" sz="9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23467" y="3838050"/>
            <a:ext cx="7366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0" dirty="0">
                <a:solidFill>
                  <a:srgbClr val="FF60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系統狀態能見度</a:t>
            </a:r>
          </a:p>
        </p:txBody>
      </p:sp>
    </p:spTree>
    <p:extLst>
      <p:ext uri="{BB962C8B-B14F-4D97-AF65-F5344CB8AC3E}">
        <p14:creationId xmlns:p14="http://schemas.microsoft.com/office/powerpoint/2010/main" val="257548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987734" y="771053"/>
            <a:ext cx="2114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b="1" dirty="0">
                <a:solidFill>
                  <a:srgbClr val="FF60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發現問題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987734" y="1826249"/>
            <a:ext cx="5827236" cy="959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在選擇導覽列的某一欄位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之後不會改變該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導致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可能會不清楚自己在哪個頁面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1" y="499284"/>
            <a:ext cx="6144398" cy="336181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2" t="-1755" r="4686" b="-8724"/>
          <a:stretch/>
        </p:blipFill>
        <p:spPr>
          <a:xfrm>
            <a:off x="6987734" y="3751853"/>
            <a:ext cx="5825067" cy="428978"/>
          </a:xfrm>
          <a:prstGeom prst="rect">
            <a:avLst/>
          </a:prstGeom>
        </p:spPr>
      </p:pic>
      <p:sp>
        <p:nvSpPr>
          <p:cNvPr id="10" name="向下箭號 9"/>
          <p:cNvSpPr/>
          <p:nvPr/>
        </p:nvSpPr>
        <p:spPr>
          <a:xfrm>
            <a:off x="9725201" y="2944947"/>
            <a:ext cx="350132" cy="555833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/>
          <p:nvPr/>
        </p:nvCxnSpPr>
        <p:spPr>
          <a:xfrm>
            <a:off x="457112" y="4477413"/>
            <a:ext cx="12406489" cy="0"/>
          </a:xfrm>
          <a:prstGeom prst="line">
            <a:avLst/>
          </a:prstGeom>
          <a:ln w="76200" cmpd="dbl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1" y="5140027"/>
            <a:ext cx="6144398" cy="3361815"/>
          </a:xfrm>
          <a:prstGeom prst="rect">
            <a:avLst/>
          </a:prstGeom>
        </p:spPr>
      </p:pic>
      <p:grpSp>
        <p:nvGrpSpPr>
          <p:cNvPr id="27" name="群組 26"/>
          <p:cNvGrpSpPr/>
          <p:nvPr/>
        </p:nvGrpSpPr>
        <p:grpSpPr>
          <a:xfrm>
            <a:off x="2811338" y="5140027"/>
            <a:ext cx="1090101" cy="380663"/>
            <a:chOff x="2811337" y="5140027"/>
            <a:chExt cx="1079682" cy="380663"/>
          </a:xfrm>
        </p:grpSpPr>
        <p:sp>
          <p:nvSpPr>
            <p:cNvPr id="19" name="矩形 18"/>
            <p:cNvSpPr/>
            <p:nvPr/>
          </p:nvSpPr>
          <p:spPr>
            <a:xfrm>
              <a:off x="2811337" y="5140027"/>
              <a:ext cx="1079682" cy="3806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25" name="群組 24"/>
            <p:cNvGrpSpPr/>
            <p:nvPr/>
          </p:nvGrpSpPr>
          <p:grpSpPr>
            <a:xfrm>
              <a:off x="3002364" y="5182026"/>
              <a:ext cx="697627" cy="246221"/>
              <a:chOff x="3002364" y="5182026"/>
              <a:chExt cx="697627" cy="246221"/>
            </a:xfrm>
          </p:grpSpPr>
          <p:sp>
            <p:nvSpPr>
              <p:cNvPr id="20" name="文字方塊 19"/>
              <p:cNvSpPr txBox="1"/>
              <p:nvPr/>
            </p:nvSpPr>
            <p:spPr>
              <a:xfrm>
                <a:off x="3002364" y="5182026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關於我們</a:t>
                </a:r>
                <a:endParaRPr lang="zh-TW" altLang="en-US" sz="1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22" name="直線接點 21"/>
              <p:cNvCxnSpPr/>
              <p:nvPr/>
            </p:nvCxnSpPr>
            <p:spPr>
              <a:xfrm>
                <a:off x="3088640" y="5428247"/>
                <a:ext cx="528320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文字方塊 22"/>
          <p:cNvSpPr txBox="1"/>
          <p:nvPr/>
        </p:nvSpPr>
        <p:spPr>
          <a:xfrm>
            <a:off x="6987734" y="5370373"/>
            <a:ext cx="2114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b="1" dirty="0" smtClean="0">
                <a:solidFill>
                  <a:srgbClr val="FF60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解決問題</a:t>
            </a:r>
            <a:endParaRPr lang="zh-TW" altLang="en-US" sz="3200" b="1" dirty="0">
              <a:solidFill>
                <a:srgbClr val="FF601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8" r="5299" b="88780"/>
          <a:stretch/>
        </p:blipFill>
        <p:spPr>
          <a:xfrm>
            <a:off x="6994015" y="8308769"/>
            <a:ext cx="5818786" cy="386146"/>
          </a:xfrm>
          <a:prstGeom prst="rect">
            <a:avLst/>
          </a:prstGeom>
        </p:spPr>
      </p:pic>
      <p:grpSp>
        <p:nvGrpSpPr>
          <p:cNvPr id="30" name="群組 29"/>
          <p:cNvGrpSpPr/>
          <p:nvPr/>
        </p:nvGrpSpPr>
        <p:grpSpPr>
          <a:xfrm>
            <a:off x="9521163" y="8317754"/>
            <a:ext cx="1090101" cy="377162"/>
            <a:chOff x="2811337" y="5140027"/>
            <a:chExt cx="1079682" cy="380663"/>
          </a:xfrm>
        </p:grpSpPr>
        <p:sp>
          <p:nvSpPr>
            <p:cNvPr id="31" name="矩形 30"/>
            <p:cNvSpPr/>
            <p:nvPr/>
          </p:nvSpPr>
          <p:spPr>
            <a:xfrm>
              <a:off x="2811337" y="5140027"/>
              <a:ext cx="1079682" cy="38066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32" name="群組 31"/>
            <p:cNvGrpSpPr/>
            <p:nvPr/>
          </p:nvGrpSpPr>
          <p:grpSpPr>
            <a:xfrm>
              <a:off x="3002364" y="5182026"/>
              <a:ext cx="697627" cy="246221"/>
              <a:chOff x="3002364" y="5182026"/>
              <a:chExt cx="697627" cy="246221"/>
            </a:xfrm>
          </p:grpSpPr>
          <p:sp>
            <p:nvSpPr>
              <p:cNvPr id="33" name="文字方塊 32"/>
              <p:cNvSpPr txBox="1"/>
              <p:nvPr/>
            </p:nvSpPr>
            <p:spPr>
              <a:xfrm>
                <a:off x="3002364" y="5182026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00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關於我們</a:t>
                </a:r>
                <a:endParaRPr lang="zh-TW" altLang="en-US" sz="1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34" name="直線接點 33"/>
              <p:cNvCxnSpPr/>
              <p:nvPr/>
            </p:nvCxnSpPr>
            <p:spPr>
              <a:xfrm>
                <a:off x="3088640" y="5428247"/>
                <a:ext cx="528320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文字方塊 34"/>
          <p:cNvSpPr txBox="1"/>
          <p:nvPr/>
        </p:nvSpPr>
        <p:spPr>
          <a:xfrm>
            <a:off x="6987734" y="6354881"/>
            <a:ext cx="60837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改變欄位的顏色並且加上底線，讓人更容易知道現在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處於哪個頁面，而且還不錯看呢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</a:p>
        </p:txBody>
      </p:sp>
      <p:sp>
        <p:nvSpPr>
          <p:cNvPr id="36" name="向下箭號 35"/>
          <p:cNvSpPr/>
          <p:nvPr/>
        </p:nvSpPr>
        <p:spPr>
          <a:xfrm>
            <a:off x="9725201" y="7461803"/>
            <a:ext cx="350132" cy="555833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14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94"/>
            <a:ext cx="3533422" cy="8999538"/>
          </a:xfrm>
          <a:prstGeom prst="rect">
            <a:avLst/>
          </a:prstGeom>
          <a:solidFill>
            <a:srgbClr val="FF7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9600" dirty="0">
              <a:solidFill>
                <a:prstClr val="white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62593" y="3715733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 smtClean="0">
                <a:solidFill>
                  <a:prstClr val="white">
                    <a:lumMod val="95000"/>
                  </a:prstClr>
                </a:solidFill>
              </a:rPr>
              <a:t>2</a:t>
            </a:r>
            <a:endParaRPr lang="en-US" altLang="zh-TW" sz="9600" dirty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368711" y="3838843"/>
            <a:ext cx="839204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0" dirty="0" smtClean="0">
                <a:solidFill>
                  <a:srgbClr val="FF60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系統與真實系統的</a:t>
            </a:r>
            <a:endParaRPr lang="en-US" altLang="zh-TW" sz="8000" dirty="0" smtClean="0">
              <a:solidFill>
                <a:srgbClr val="FF601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8000" dirty="0" smtClean="0">
                <a:solidFill>
                  <a:srgbClr val="FF60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關聯</a:t>
            </a:r>
            <a:r>
              <a:rPr lang="zh-TW" altLang="en-US" sz="8000" dirty="0">
                <a:solidFill>
                  <a:srgbClr val="FF60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endParaRPr lang="zh-TW" altLang="en-US" sz="8000" dirty="0">
              <a:solidFill>
                <a:srgbClr val="FF601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291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987734" y="771053"/>
            <a:ext cx="2114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b="1" dirty="0">
                <a:solidFill>
                  <a:srgbClr val="FF60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發現問題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987734" y="1826249"/>
            <a:ext cx="58272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我們的按鈕們似乎有點單調，無法一眼辨識功能。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1" y="499284"/>
            <a:ext cx="6144398" cy="336181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2" t="-1755" r="4686" b="-8724"/>
          <a:stretch/>
        </p:blipFill>
        <p:spPr>
          <a:xfrm>
            <a:off x="6987733" y="3434948"/>
            <a:ext cx="5825067" cy="428978"/>
          </a:xfrm>
          <a:prstGeom prst="rect">
            <a:avLst/>
          </a:prstGeom>
        </p:spPr>
      </p:pic>
      <p:sp>
        <p:nvSpPr>
          <p:cNvPr id="10" name="向下箭號 9"/>
          <p:cNvSpPr/>
          <p:nvPr/>
        </p:nvSpPr>
        <p:spPr>
          <a:xfrm>
            <a:off x="9725200" y="2629681"/>
            <a:ext cx="350132" cy="555833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/>
          <p:nvPr/>
        </p:nvCxnSpPr>
        <p:spPr>
          <a:xfrm>
            <a:off x="457112" y="4477413"/>
            <a:ext cx="12406489" cy="0"/>
          </a:xfrm>
          <a:prstGeom prst="line">
            <a:avLst/>
          </a:prstGeom>
          <a:ln w="76200" cmpd="dbl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1" y="5140027"/>
            <a:ext cx="6144398" cy="3361815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6987734" y="5370373"/>
            <a:ext cx="2114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b="1" dirty="0" smtClean="0">
                <a:solidFill>
                  <a:srgbClr val="FF60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解決問題</a:t>
            </a:r>
            <a:endParaRPr lang="zh-TW" altLang="en-US" sz="3200" b="1" dirty="0">
              <a:solidFill>
                <a:srgbClr val="FF601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987734" y="6354881"/>
            <a:ext cx="5314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在按鈕旁邊加上了小圖示，方便使用者辨識。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向下箭號 35"/>
          <p:cNvSpPr/>
          <p:nvPr/>
        </p:nvSpPr>
        <p:spPr>
          <a:xfrm>
            <a:off x="9725200" y="7234371"/>
            <a:ext cx="350132" cy="555833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6987733" y="8086491"/>
            <a:ext cx="5820587" cy="444527"/>
            <a:chOff x="6987733" y="8086491"/>
            <a:chExt cx="5820587" cy="444527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7733" y="8118241"/>
              <a:ext cx="5820587" cy="381053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6905" y="8186373"/>
              <a:ext cx="244785" cy="244785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5906" y="8186373"/>
              <a:ext cx="278852" cy="278852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2838" y="8217806"/>
              <a:ext cx="215986" cy="215986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9771" y="8186373"/>
              <a:ext cx="252217" cy="252217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5047" y="8086491"/>
              <a:ext cx="444527" cy="444527"/>
            </a:xfrm>
            <a:prstGeom prst="rect">
              <a:avLst/>
            </a:prstGeom>
          </p:spPr>
        </p:pic>
      </p:grpSp>
      <p:grpSp>
        <p:nvGrpSpPr>
          <p:cNvPr id="37" name="群組 36"/>
          <p:cNvGrpSpPr/>
          <p:nvPr/>
        </p:nvGrpSpPr>
        <p:grpSpPr>
          <a:xfrm>
            <a:off x="278981" y="5090901"/>
            <a:ext cx="5820587" cy="444527"/>
            <a:chOff x="6987733" y="8086491"/>
            <a:chExt cx="5820587" cy="444527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7733" y="8118241"/>
              <a:ext cx="5820587" cy="381053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6905" y="8186373"/>
              <a:ext cx="244785" cy="244785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5906" y="8186373"/>
              <a:ext cx="278852" cy="278852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2838" y="8217806"/>
              <a:ext cx="215986" cy="215986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9771" y="8186373"/>
              <a:ext cx="252217" cy="252217"/>
            </a:xfrm>
            <a:prstGeom prst="rect">
              <a:avLst/>
            </a:prstGeom>
          </p:spPr>
        </p:pic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5047" y="8086491"/>
              <a:ext cx="444527" cy="444527"/>
            </a:xfrm>
            <a:prstGeom prst="rect">
              <a:avLst/>
            </a:prstGeom>
          </p:spPr>
        </p:pic>
      </p:grpSp>
      <p:sp>
        <p:nvSpPr>
          <p:cNvPr id="21" name="矩形 20"/>
          <p:cNvSpPr/>
          <p:nvPr/>
        </p:nvSpPr>
        <p:spPr>
          <a:xfrm>
            <a:off x="278981" y="4762500"/>
            <a:ext cx="6502819" cy="377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9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94"/>
            <a:ext cx="3533422" cy="8999538"/>
          </a:xfrm>
          <a:prstGeom prst="rect">
            <a:avLst/>
          </a:prstGeom>
          <a:solidFill>
            <a:srgbClr val="FF7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9600" dirty="0">
              <a:solidFill>
                <a:prstClr val="white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62593" y="3715733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 smtClean="0">
                <a:solidFill>
                  <a:prstClr val="white">
                    <a:lumMod val="95000"/>
                  </a:prstClr>
                </a:solidFill>
              </a:rPr>
              <a:t>3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368711" y="3838843"/>
            <a:ext cx="83920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0" dirty="0" smtClean="0">
                <a:solidFill>
                  <a:srgbClr val="FF60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使用者的操控自由</a:t>
            </a:r>
            <a:endParaRPr lang="zh-TW" altLang="en-US" sz="8000" dirty="0">
              <a:solidFill>
                <a:srgbClr val="FF601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538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9" y="705174"/>
            <a:ext cx="6307848" cy="3013386"/>
          </a:xfrm>
        </p:spPr>
      </p:pic>
      <p:sp>
        <p:nvSpPr>
          <p:cNvPr id="5" name="文字方塊 4"/>
          <p:cNvSpPr txBox="1"/>
          <p:nvPr/>
        </p:nvSpPr>
        <p:spPr>
          <a:xfrm>
            <a:off x="6987734" y="771053"/>
            <a:ext cx="2114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b="1" dirty="0">
                <a:solidFill>
                  <a:srgbClr val="FF60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發現問題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987734" y="1826249"/>
            <a:ext cx="5817234" cy="959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FAQ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的時候，我們一次只能彈開一個問題，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使用者如果想一次看多個問題就會有困擾。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74" y="4762142"/>
            <a:ext cx="6313003" cy="3660634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140134" y="5297333"/>
            <a:ext cx="2114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b="1" dirty="0" smtClean="0">
                <a:solidFill>
                  <a:srgbClr val="FF60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</a:t>
            </a:r>
            <a:r>
              <a:rPr lang="zh-TW" altLang="en-US" sz="3200" b="1" dirty="0">
                <a:solidFill>
                  <a:srgbClr val="FF60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</a:t>
            </a:r>
            <a:r>
              <a:rPr lang="zh-TW" altLang="en-US" sz="3200" b="1" dirty="0" smtClean="0">
                <a:solidFill>
                  <a:srgbClr val="FF60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lang="zh-TW" altLang="en-US" sz="3200" b="1" dirty="0">
              <a:solidFill>
                <a:srgbClr val="FF601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140134" y="6352529"/>
            <a:ext cx="5827236" cy="959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改變程式寫法，可以展開多個問題的，讓尋找問題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的使用者更容易使用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886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94"/>
            <a:ext cx="3533422" cy="8999538"/>
          </a:xfrm>
          <a:prstGeom prst="rect">
            <a:avLst/>
          </a:prstGeom>
          <a:solidFill>
            <a:srgbClr val="FF7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62593" y="3715733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zh-TW" altLang="en-US" sz="9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023467" y="3838050"/>
            <a:ext cx="6340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0" dirty="0" smtClean="0">
                <a:solidFill>
                  <a:srgbClr val="FF60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辨識而非記憶</a:t>
            </a:r>
            <a:endParaRPr lang="zh-TW" altLang="en-US" sz="8000" dirty="0">
              <a:solidFill>
                <a:srgbClr val="FF601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23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987734" y="771053"/>
            <a:ext cx="2114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b="1" dirty="0">
                <a:solidFill>
                  <a:srgbClr val="FF60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發現問題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987734" y="1826249"/>
            <a:ext cx="55707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有時候精神一飛走，就忘了剛剛點到哪一頁了。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457112" y="4477413"/>
            <a:ext cx="12406489" cy="0"/>
          </a:xfrm>
          <a:prstGeom prst="line">
            <a:avLst/>
          </a:prstGeom>
          <a:ln w="76200" cmpd="dbl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987734" y="5370373"/>
            <a:ext cx="2114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b="1" dirty="0" smtClean="0">
                <a:solidFill>
                  <a:srgbClr val="FF60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解決問題</a:t>
            </a:r>
            <a:endParaRPr lang="zh-TW" altLang="en-US" sz="3200" b="1" dirty="0">
              <a:solidFill>
                <a:srgbClr val="FF601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987734" y="6354881"/>
            <a:ext cx="42883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在網頁內容的上方加上一個麵包屑。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1" y="499284"/>
            <a:ext cx="6144398" cy="336181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23098" t="15254" r="24431" b="33988"/>
          <a:stretch/>
        </p:blipFill>
        <p:spPr>
          <a:xfrm>
            <a:off x="278982" y="499285"/>
            <a:ext cx="6140238" cy="334119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3"/>
          <a:srcRect l="23098" t="15254" r="24431" b="33988"/>
          <a:stretch/>
        </p:blipFill>
        <p:spPr>
          <a:xfrm>
            <a:off x="278982" y="5160647"/>
            <a:ext cx="6140238" cy="3341195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 rotWithShape="1">
          <a:blip r:embed="rId3"/>
          <a:srcRect l="23098" t="23144" r="24431" b="42536"/>
          <a:stretch/>
        </p:blipFill>
        <p:spPr>
          <a:xfrm>
            <a:off x="278981" y="6242736"/>
            <a:ext cx="6140238" cy="225910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76518" y="5662760"/>
            <a:ext cx="3259567" cy="579976"/>
          </a:xfrm>
          <a:prstGeom prst="rect">
            <a:avLst/>
          </a:prstGeom>
          <a:solidFill>
            <a:srgbClr val="F0E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您的位置在： </a:t>
            </a:r>
            <a:r>
              <a:rPr lang="zh-TW" altLang="en-US" sz="1400" u="sng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r>
              <a:rPr lang="zh-TW" altLang="en-US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</a:t>
            </a:r>
            <a:r>
              <a:rPr lang="zh-TW" altLang="en-US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400" u="sng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周遭景點</a:t>
            </a:r>
            <a:r>
              <a:rPr lang="zh-TW" altLang="en-US" sz="1400" u="sng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endParaRPr lang="zh-TW" altLang="en-US" sz="1400" u="sng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向下箭號 21"/>
          <p:cNvSpPr/>
          <p:nvPr/>
        </p:nvSpPr>
        <p:spPr>
          <a:xfrm>
            <a:off x="9725199" y="7140198"/>
            <a:ext cx="350132" cy="555833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8270482" y="7927350"/>
            <a:ext cx="3005605" cy="579976"/>
          </a:xfrm>
          <a:prstGeom prst="rect">
            <a:avLst/>
          </a:prstGeom>
          <a:solidFill>
            <a:srgbClr val="F0E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您的位置在： </a:t>
            </a:r>
            <a:r>
              <a:rPr lang="zh-TW" altLang="en-US" sz="1400" u="sng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r>
              <a:rPr lang="zh-TW" altLang="en-US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</a:t>
            </a:r>
            <a:r>
              <a:rPr lang="zh-TW" altLang="en-US" sz="1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400" u="sng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周遭景點</a:t>
            </a:r>
            <a:r>
              <a:rPr lang="zh-TW" altLang="en-US" sz="1400" u="sng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endParaRPr lang="zh-TW" altLang="en-US" sz="1400" u="sng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805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610</TotalTime>
  <Words>336</Words>
  <Application>Microsoft Office PowerPoint</Application>
  <PresentationFormat>自訂</PresentationFormat>
  <Paragraphs>52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Comic Sans MS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Johnson Lee</dc:creator>
  <cp:lastModifiedBy>Kaku Kuo</cp:lastModifiedBy>
  <cp:revision>25</cp:revision>
  <dcterms:created xsi:type="dcterms:W3CDTF">2016-05-12T10:54:48Z</dcterms:created>
  <dcterms:modified xsi:type="dcterms:W3CDTF">2016-05-16T08:02:50Z</dcterms:modified>
</cp:coreProperties>
</file>