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49588" cy="100298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9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222" y="58"/>
      </p:cViewPr>
      <p:guideLst>
        <p:guide orient="horz" pos="3159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641456"/>
            <a:ext cx="2592150" cy="3491865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5267981"/>
            <a:ext cx="2287191" cy="2421552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533995"/>
            <a:ext cx="657567" cy="84998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533995"/>
            <a:ext cx="1934582" cy="84998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2500494"/>
            <a:ext cx="2630270" cy="4172128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6712092"/>
            <a:ext cx="2630270" cy="2194023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2669976"/>
            <a:ext cx="1296075" cy="63638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2669976"/>
            <a:ext cx="1296075" cy="63638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33997"/>
            <a:ext cx="2630270" cy="19386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2458701"/>
            <a:ext cx="1290118" cy="120497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3663672"/>
            <a:ext cx="1290118" cy="538871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2458701"/>
            <a:ext cx="1296472" cy="120497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3663672"/>
            <a:ext cx="1296472" cy="538871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68655"/>
            <a:ext cx="983572" cy="23402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444111"/>
            <a:ext cx="1543854" cy="7127677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008948"/>
            <a:ext cx="983572" cy="5574447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68655"/>
            <a:ext cx="983572" cy="23402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444111"/>
            <a:ext cx="1543854" cy="7127677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008948"/>
            <a:ext cx="983572" cy="5574447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90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533997"/>
            <a:ext cx="2630270" cy="193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2669976"/>
            <a:ext cx="2630270" cy="636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9296164"/>
            <a:ext cx="686157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4EC5-4177-4530-BBB1-423F98717CDA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9296164"/>
            <a:ext cx="1029236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9296164"/>
            <a:ext cx="686157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8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94" y="-1197"/>
            <a:ext cx="3049588" cy="10031022"/>
            <a:chOff x="1" y="0"/>
            <a:chExt cx="3049588" cy="10031022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3049587" cy="404011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98620" y="55678"/>
              <a:ext cx="991386" cy="2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99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J’s Bakery</a:t>
              </a:r>
              <a:endParaRPr lang="zh-TW" altLang="en-US" sz="1199" dirty="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56" t="11861" r="3251" b="11346"/>
            <a:stretch/>
          </p:blipFill>
          <p:spPr>
            <a:xfrm>
              <a:off x="1" y="401058"/>
              <a:ext cx="3049587" cy="11840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" y="401058"/>
              <a:ext cx="3049587" cy="118409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  <a:alpha val="14000"/>
                  </a:schemeClr>
                </a:gs>
                <a:gs pos="0">
                  <a:schemeClr val="tx1">
                    <a:lumMod val="95000"/>
                    <a:lumOff val="5000"/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947" y="924561"/>
              <a:ext cx="179970" cy="179970"/>
            </a:xfrm>
            <a:prstGeom prst="rect">
              <a:avLst/>
            </a:prstGeom>
            <a:noFill/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8" y="924561"/>
              <a:ext cx="179970" cy="17997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521113" y="3706997"/>
              <a:ext cx="660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館長推薦</a:t>
              </a:r>
              <a:endPara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 flipH="1">
              <a:off x="602814" y="3937824"/>
              <a:ext cx="20284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2706503" y="99333"/>
              <a:ext cx="236417" cy="236417"/>
              <a:chOff x="2757493" y="84267"/>
              <a:chExt cx="236417" cy="236417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2757493" y="84267"/>
                <a:ext cx="236417" cy="236417"/>
              </a:xfrm>
              <a:prstGeom prst="ellipse">
                <a:avLst/>
              </a:prstGeom>
              <a:solidFill>
                <a:srgbClr val="E077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4" name="群組 53"/>
              <p:cNvGrpSpPr/>
              <p:nvPr/>
            </p:nvGrpSpPr>
            <p:grpSpPr>
              <a:xfrm>
                <a:off x="2809066" y="152499"/>
                <a:ext cx="133271" cy="99953"/>
                <a:chOff x="2700773" y="169891"/>
                <a:chExt cx="194569" cy="145076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2700773" y="169891"/>
                  <a:ext cx="194569" cy="21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700773" y="231620"/>
                  <a:ext cx="194569" cy="21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700773" y="293348"/>
                  <a:ext cx="194569" cy="21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4" name="文字方塊 13"/>
            <p:cNvSpPr txBox="1"/>
            <p:nvPr/>
          </p:nvSpPr>
          <p:spPr>
            <a:xfrm>
              <a:off x="521458" y="2158120"/>
              <a:ext cx="660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最新消息</a:t>
              </a:r>
              <a:endPara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 flipH="1">
              <a:off x="603159" y="2374553"/>
              <a:ext cx="20284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/>
            <p:cNvGrpSpPr/>
            <p:nvPr/>
          </p:nvGrpSpPr>
          <p:grpSpPr>
            <a:xfrm>
              <a:off x="603161" y="2457720"/>
              <a:ext cx="2005561" cy="221540"/>
              <a:chOff x="450761" y="3425470"/>
              <a:chExt cx="2005561" cy="221540"/>
            </a:xfrm>
          </p:grpSpPr>
          <p:grpSp>
            <p:nvGrpSpPr>
              <p:cNvPr id="49" name="群組 48"/>
              <p:cNvGrpSpPr/>
              <p:nvPr/>
            </p:nvGrpSpPr>
            <p:grpSpPr>
              <a:xfrm>
                <a:off x="450761" y="3425470"/>
                <a:ext cx="1421702" cy="215572"/>
                <a:chOff x="450761" y="3425470"/>
                <a:chExt cx="1421702" cy="215572"/>
              </a:xfrm>
            </p:grpSpPr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761" y="3495682"/>
                  <a:ext cx="75020" cy="75020"/>
                </a:xfrm>
                <a:prstGeom prst="rect">
                  <a:avLst/>
                </a:prstGeom>
              </p:spPr>
            </p:pic>
            <p:sp>
              <p:nvSpPr>
                <p:cNvPr id="52" name="文字方塊 51"/>
                <p:cNvSpPr txBox="1"/>
                <p:nvPr/>
              </p:nvSpPr>
              <p:spPr>
                <a:xfrm>
                  <a:off x="487147" y="3425470"/>
                  <a:ext cx="1385316" cy="215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最新出爐</a:t>
                  </a:r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~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紅茶口味瑪德蓮</a:t>
                  </a:r>
                  <a:endPara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</p:grpSp>
          <p:cxnSp>
            <p:nvCxnSpPr>
              <p:cNvPr id="50" name="直線接點 49"/>
              <p:cNvCxnSpPr/>
              <p:nvPr/>
            </p:nvCxnSpPr>
            <p:spPr>
              <a:xfrm flipH="1">
                <a:off x="464288" y="3647010"/>
                <a:ext cx="199203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603159" y="2686128"/>
              <a:ext cx="2005560" cy="221540"/>
              <a:chOff x="450761" y="3425470"/>
              <a:chExt cx="2005561" cy="221540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450761" y="3425470"/>
                <a:ext cx="1453762" cy="215572"/>
                <a:chOff x="450761" y="3425470"/>
                <a:chExt cx="1453762" cy="215572"/>
              </a:xfrm>
            </p:grpSpPr>
            <p:pic>
              <p:nvPicPr>
                <p:cNvPr id="47" name="圖片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761" y="3495682"/>
                  <a:ext cx="75020" cy="75020"/>
                </a:xfrm>
                <a:prstGeom prst="rect">
                  <a:avLst/>
                </a:prstGeom>
              </p:spPr>
            </p:pic>
            <p:sp>
              <p:nvSpPr>
                <p:cNvPr id="48" name="文字方塊 47"/>
                <p:cNvSpPr txBox="1"/>
                <p:nvPr/>
              </p:nvSpPr>
              <p:spPr>
                <a:xfrm>
                  <a:off x="487147" y="3425470"/>
                  <a:ext cx="1417376" cy="215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期待已久</a:t>
                  </a:r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~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板橋新店開張了</a:t>
                  </a:r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!</a:t>
                  </a:r>
                  <a:endPara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</p:grpSp>
          <p:cxnSp>
            <p:nvCxnSpPr>
              <p:cNvPr id="46" name="直線接點 45"/>
              <p:cNvCxnSpPr/>
              <p:nvPr/>
            </p:nvCxnSpPr>
            <p:spPr>
              <a:xfrm flipH="1">
                <a:off x="464288" y="3647010"/>
                <a:ext cx="199203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603159" y="2913765"/>
              <a:ext cx="2005560" cy="221540"/>
              <a:chOff x="450761" y="3425470"/>
              <a:chExt cx="2005561" cy="221540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450761" y="3425470"/>
                <a:ext cx="1649328" cy="215572"/>
                <a:chOff x="450761" y="3425470"/>
                <a:chExt cx="1649328" cy="215572"/>
              </a:xfrm>
            </p:grpSpPr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761" y="3495682"/>
                  <a:ext cx="75020" cy="75020"/>
                </a:xfrm>
                <a:prstGeom prst="rect">
                  <a:avLst/>
                </a:prstGeom>
              </p:spPr>
            </p:pic>
            <p:sp>
              <p:nvSpPr>
                <p:cNvPr id="44" name="文字方塊 43"/>
                <p:cNvSpPr txBox="1"/>
                <p:nvPr/>
              </p:nvSpPr>
              <p:spPr>
                <a:xfrm>
                  <a:off x="487147" y="3425470"/>
                  <a:ext cx="1612942" cy="215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[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季節限定</a:t>
                  </a:r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]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 超浮誇草莓派新登場</a:t>
                  </a:r>
                  <a:endPara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</p:grpSp>
          <p:cxnSp>
            <p:nvCxnSpPr>
              <p:cNvPr id="42" name="直線接點 41"/>
              <p:cNvCxnSpPr/>
              <p:nvPr/>
            </p:nvCxnSpPr>
            <p:spPr>
              <a:xfrm flipH="1">
                <a:off x="464288" y="3647010"/>
                <a:ext cx="199203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/>
            <p:cNvGrpSpPr/>
            <p:nvPr/>
          </p:nvGrpSpPr>
          <p:grpSpPr>
            <a:xfrm>
              <a:off x="603159" y="3144597"/>
              <a:ext cx="2005560" cy="221540"/>
              <a:chOff x="450761" y="3425470"/>
              <a:chExt cx="2005561" cy="221540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450761" y="3425470"/>
                <a:ext cx="1854512" cy="215572"/>
                <a:chOff x="450761" y="3425470"/>
                <a:chExt cx="1854512" cy="215572"/>
              </a:xfrm>
            </p:grpSpPr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761" y="3495682"/>
                  <a:ext cx="75020" cy="75020"/>
                </a:xfrm>
                <a:prstGeom prst="rect">
                  <a:avLst/>
                </a:prstGeom>
              </p:spPr>
            </p:pic>
            <p:sp>
              <p:nvSpPr>
                <p:cNvPr id="40" name="文字方塊 39"/>
                <p:cNvSpPr txBox="1"/>
                <p:nvPr/>
              </p:nvSpPr>
              <p:spPr>
                <a:xfrm>
                  <a:off x="487147" y="3425470"/>
                  <a:ext cx="1818126" cy="215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[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原味貝果</a:t>
                  </a:r>
                  <a:r>
                    <a:rPr lang="en-US" altLang="zh-TW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]</a:t>
                  </a:r>
                  <a:r>
                    <a:rPr lang="zh-TW" altLang="en-US" sz="801" dirty="0">
                      <a:solidFill>
                        <a:schemeClr val="bg2">
                          <a:lumMod val="10000"/>
                        </a:schemeClr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 獨家研發的麵粉黃金比例</a:t>
                  </a:r>
                  <a:endPara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</p:grpSp>
          <p:cxnSp>
            <p:nvCxnSpPr>
              <p:cNvPr id="38" name="直線接點 37"/>
              <p:cNvCxnSpPr/>
              <p:nvPr/>
            </p:nvCxnSpPr>
            <p:spPr>
              <a:xfrm flipH="1">
                <a:off x="464288" y="3647010"/>
                <a:ext cx="199203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1" y="9707361"/>
              <a:ext cx="3049588" cy="323661"/>
              <a:chOff x="0" y="5472304"/>
              <a:chExt cx="3049588" cy="32366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0" y="5472304"/>
                <a:ext cx="3049588" cy="323660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732749" y="5503330"/>
                <a:ext cx="15840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chemeClr val="bg1"/>
                    </a:solidFill>
                  </a:rPr>
                  <a:t>copyright@2016ntutF2E</a:t>
                </a:r>
                <a:endParaRPr lang="zh-TW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6" y="3745157"/>
              <a:ext cx="211894" cy="211894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30" y="2180501"/>
              <a:ext cx="230833" cy="230833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349713" y="4140262"/>
              <a:ext cx="2408363" cy="1596222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58" y="4439341"/>
              <a:ext cx="1079999" cy="1079999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349713" y="4244755"/>
              <a:ext cx="819455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79" indent="-171479">
                <a:buFont typeface="Arial" panose="020B0604020202020204" pitchFamily="34" charset="0"/>
                <a:buChar char="•"/>
              </a:pPr>
              <a:r>
                <a:rPr lang="zh-TW" altLang="en-US" sz="1199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鹽之花</a:t>
              </a:r>
              <a:endParaRPr lang="zh-TW" altLang="en-US" sz="1199" dirty="0">
                <a:solidFill>
                  <a:schemeClr val="bg2">
                    <a:lumMod val="1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9713" y="5919696"/>
              <a:ext cx="2408363" cy="1596222"/>
            </a:xfrm>
            <a:prstGeom prst="rect">
              <a:avLst/>
            </a:prstGeom>
            <a:solidFill>
              <a:srgbClr val="FFFFC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49713" y="6059665"/>
              <a:ext cx="1016933" cy="2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79" indent="-171479">
                <a:buFont typeface="Arial" panose="020B0604020202020204" pitchFamily="34" charset="0"/>
                <a:buChar char="•"/>
              </a:pPr>
              <a:r>
                <a:rPr lang="zh-TW" altLang="en-US" sz="1199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藍莓貝果</a:t>
              </a:r>
              <a:endParaRPr lang="zh-TW" altLang="en-US" sz="1199" dirty="0">
                <a:solidFill>
                  <a:schemeClr val="bg2">
                    <a:lumMod val="1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066441" y="7285085"/>
              <a:ext cx="736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58" y="6292196"/>
              <a:ext cx="1079999" cy="1079999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349713" y="7725211"/>
              <a:ext cx="2408363" cy="1596222"/>
            </a:xfrm>
            <a:prstGeom prst="rect">
              <a:avLst/>
            </a:prstGeom>
            <a:solidFill>
              <a:srgbClr val="FFFFC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24" y="8134289"/>
              <a:ext cx="1079999" cy="1079999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349713" y="7877066"/>
              <a:ext cx="973343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79" indent="-171479">
                <a:buFont typeface="Arial" panose="020B0604020202020204" pitchFamily="34" charset="0"/>
                <a:buChar char="•"/>
              </a:pPr>
              <a:r>
                <a:rPr lang="zh-TW" altLang="en-US" sz="1199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原味貝果</a:t>
              </a:r>
              <a:endParaRPr lang="zh-TW" altLang="en-US" sz="1199" dirty="0">
                <a:solidFill>
                  <a:schemeClr val="bg2">
                    <a:lumMod val="1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066441" y="9090600"/>
              <a:ext cx="736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066441" y="5494811"/>
              <a:ext cx="736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8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68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微軟正黑體 Light</vt:lpstr>
      <vt:lpstr>新細明體</vt:lpstr>
      <vt:lpstr>Arial</vt:lpstr>
      <vt:lpstr>Calibri</vt:lpstr>
      <vt:lpstr>Calibri Light</vt:lpstr>
      <vt:lpstr>Segoe UI Black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2016-05-17T03:24:01Z</dcterms:created>
  <dcterms:modified xsi:type="dcterms:W3CDTF">2016-05-17T03:34:41Z</dcterms:modified>
</cp:coreProperties>
</file>