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4"/>
  </p:notesMasterIdLst>
  <p:sldIdLst>
    <p:sldId id="307" r:id="rId2"/>
    <p:sldId id="30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334"/>
    <a:srgbClr val="5B9BD5"/>
    <a:srgbClr val="FDCBAD"/>
    <a:srgbClr val="FAF2DF"/>
    <a:srgbClr val="1B5B90"/>
    <a:srgbClr val="3996D8"/>
    <a:srgbClr val="333333"/>
    <a:srgbClr val="666666"/>
    <a:srgbClr val="FFFFFF"/>
    <a:srgbClr val="6A8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2"/>
    <p:restoredTop sz="96271"/>
  </p:normalViewPr>
  <p:slideViewPr>
    <p:cSldViewPr snapToGrid="0" snapToObjects="1">
      <p:cViewPr varScale="1">
        <p:scale>
          <a:sx n="79" d="100"/>
          <a:sy n="79" d="100"/>
        </p:scale>
        <p:origin x="77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25E8C-10CA-6C43-8B12-E9FD1108AEC6}" type="datetimeFigureOut">
              <a:rPr kumimoji="1" lang="zh-TW" altLang="en-US" smtClean="0"/>
              <a:t>2016/3/29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6310D-2AF2-AD4E-8A3F-24A37DA19F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820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主題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0" y="2666992"/>
            <a:ext cx="12192000" cy="1809765"/>
          </a:xfrm>
          <a:prstGeom prst="rect">
            <a:avLst/>
          </a:prstGeom>
          <a:solidFill>
            <a:srgbClr val="93CDDD">
              <a:alpha val="85000"/>
            </a:srgbClr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11249621" y="6369639"/>
            <a:ext cx="332779" cy="338550"/>
          </a:xfrm>
          <a:prstGeom prst="rect">
            <a:avLst/>
          </a:prstGeom>
          <a:noFill/>
        </p:spPr>
        <p:txBody>
          <a:bodyPr/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628264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4952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66828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03906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5207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內頁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-2" y="-2"/>
            <a:ext cx="5145603" cy="1428715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4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10430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11416011" y="6369639"/>
            <a:ext cx="332779" cy="338550"/>
          </a:xfrm>
          <a:prstGeom prst="rect">
            <a:avLst/>
          </a:prstGeom>
          <a:ln w="3175"/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144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副標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0" y="4572007"/>
            <a:ext cx="4762493" cy="1619264"/>
          </a:xfrm>
          <a:prstGeom prst="rect">
            <a:avLst/>
          </a:prstGeom>
          <a:solidFill>
            <a:srgbClr val="558ED5">
              <a:alpha val="85000"/>
            </a:srgbClr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7952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錄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sz="half" idx="1"/>
          </p:nvPr>
        </p:nvSpPr>
        <p:spPr>
          <a:xfrm>
            <a:off x="3428981" y="3048000"/>
            <a:ext cx="5429291" cy="3810000"/>
          </a:xfrm>
          <a:prstGeom prst="rect">
            <a:avLst/>
          </a:prstGeom>
        </p:spPr>
        <p:txBody>
          <a:bodyPr/>
          <a:lstStyle>
            <a:lvl1pPr marL="685783" indent="-685783">
              <a:spcBef>
                <a:spcPts val="800"/>
              </a:spcBef>
              <a:buFontTx/>
              <a:buBlip>
                <a:blip r:embed="rId3"/>
              </a:buBlip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74761" indent="-355591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255461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865046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94319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91439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96398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6324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6671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8803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769108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195847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914400" y="1844677"/>
            <a:ext cx="10363200" cy="2041524"/>
          </a:xfrm>
          <a:prstGeom prst="rect">
            <a:avLst/>
          </a:prstGeom>
        </p:spPr>
        <p:txBody>
          <a:bodyPr/>
          <a:lstStyle>
            <a:lvl1pPr>
              <a:defRPr sz="5867"/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half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108723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1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51136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5" r:id="rId9"/>
    <p:sldLayoutId id="2147483696" r:id="rId10"/>
    <p:sldLayoutId id="2147483697" r:id="rId11"/>
    <p:sldLayoutId id="2147483699" r:id="rId12"/>
  </p:sldLayoutIdLst>
  <p:transition spd="med"/>
  <p:txStyles>
    <p:titleStyle>
      <a:lvl1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28613" marR="0" indent="-42861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1017788" marR="0" indent="-40820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600160" marR="0" indent="-380990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285943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895528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»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350511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411469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472428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533386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8702270" y="1269709"/>
            <a:ext cx="255220" cy="255220"/>
            <a:chOff x="5401577" y="2754198"/>
            <a:chExt cx="255220" cy="255220"/>
          </a:xfrm>
        </p:grpSpPr>
        <p:sp>
          <p:nvSpPr>
            <p:cNvPr id="26" name="橢圓 25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8963946" y="1212537"/>
            <a:ext cx="1155060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品牌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963946" y="2159518"/>
            <a:ext cx="150111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圖片換頁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ICON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8705498" y="1710917"/>
            <a:ext cx="255220" cy="255220"/>
            <a:chOff x="5401577" y="2754198"/>
            <a:chExt cx="255220" cy="255220"/>
          </a:xfrm>
        </p:grpSpPr>
        <p:sp>
          <p:nvSpPr>
            <p:cNvPr id="45" name="橢圓 44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8963946" y="1661138"/>
            <a:ext cx="1300741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購物車</a:t>
            </a:r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ICON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113" name="群組 112"/>
          <p:cNvGrpSpPr/>
          <p:nvPr/>
        </p:nvGrpSpPr>
        <p:grpSpPr>
          <a:xfrm>
            <a:off x="8699042" y="2198556"/>
            <a:ext cx="255220" cy="255220"/>
            <a:chOff x="5401577" y="2754198"/>
            <a:chExt cx="255220" cy="255220"/>
          </a:xfrm>
        </p:grpSpPr>
        <p:sp>
          <p:nvSpPr>
            <p:cNvPr id="114" name="橢圓 11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9" y="0"/>
            <a:ext cx="3870476" cy="6858000"/>
          </a:xfrm>
          <a:prstGeom prst="rect">
            <a:avLst/>
          </a:prstGeom>
        </p:spPr>
      </p:pic>
      <p:sp>
        <p:nvSpPr>
          <p:cNvPr id="8" name="Shape 702"/>
          <p:cNvSpPr txBox="1">
            <a:spLocks/>
          </p:cNvSpPr>
          <p:nvPr/>
        </p:nvSpPr>
        <p:spPr>
          <a:xfrm>
            <a:off x="-19768" y="153089"/>
            <a:ext cx="3876423" cy="2433555"/>
          </a:xfrm>
          <a:prstGeom prst="rect">
            <a:avLst/>
          </a:prstGeom>
          <a:solidFill>
            <a:srgbClr val="FF9300">
              <a:alpha val="58039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7" name="Shape 702"/>
          <p:cNvSpPr txBox="1">
            <a:spLocks/>
          </p:cNvSpPr>
          <p:nvPr/>
        </p:nvSpPr>
        <p:spPr>
          <a:xfrm>
            <a:off x="-22455" y="-34136"/>
            <a:ext cx="3884867" cy="226365"/>
          </a:xfrm>
          <a:prstGeom prst="rect">
            <a:avLst/>
          </a:prstGeom>
          <a:solidFill>
            <a:srgbClr val="FFFC00">
              <a:alpha val="52157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25000" lnSpcReduction="20000"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11" name="Shape 702"/>
          <p:cNvSpPr txBox="1">
            <a:spLocks/>
          </p:cNvSpPr>
          <p:nvPr/>
        </p:nvSpPr>
        <p:spPr>
          <a:xfrm>
            <a:off x="447638" y="2811465"/>
            <a:ext cx="3035112" cy="2317224"/>
          </a:xfrm>
          <a:prstGeom prst="rect">
            <a:avLst/>
          </a:prstGeom>
          <a:solidFill>
            <a:schemeClr val="accent2">
              <a:lumMod val="60000"/>
              <a:lumOff val="40000"/>
              <a:alpha val="521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9" name="Shape 702"/>
          <p:cNvSpPr txBox="1">
            <a:spLocks/>
          </p:cNvSpPr>
          <p:nvPr/>
        </p:nvSpPr>
        <p:spPr>
          <a:xfrm>
            <a:off x="-1" y="6677850"/>
            <a:ext cx="3884867" cy="169249"/>
          </a:xfrm>
          <a:prstGeom prst="rect">
            <a:avLst/>
          </a:prstGeom>
          <a:solidFill>
            <a:srgbClr val="FFFC00">
              <a:alpha val="52157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25000" lnSpcReduction="20000"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33" name="Shape 702"/>
          <p:cNvSpPr txBox="1">
            <a:spLocks/>
          </p:cNvSpPr>
          <p:nvPr/>
        </p:nvSpPr>
        <p:spPr>
          <a:xfrm>
            <a:off x="-1" y="5552691"/>
            <a:ext cx="3870475" cy="999444"/>
          </a:xfrm>
          <a:prstGeom prst="rect">
            <a:avLst/>
          </a:prstGeom>
          <a:solidFill>
            <a:srgbClr val="FF9300">
              <a:alpha val="58039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grpSp>
        <p:nvGrpSpPr>
          <p:cNvPr id="100" name="群組 99"/>
          <p:cNvGrpSpPr/>
          <p:nvPr/>
        </p:nvGrpSpPr>
        <p:grpSpPr>
          <a:xfrm>
            <a:off x="901757" y="-34136"/>
            <a:ext cx="255220" cy="255220"/>
            <a:chOff x="5401577" y="2754198"/>
            <a:chExt cx="255220" cy="255220"/>
          </a:xfrm>
        </p:grpSpPr>
        <p:sp>
          <p:nvSpPr>
            <p:cNvPr id="101" name="橢圓 100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2826808" y="0"/>
            <a:ext cx="255220" cy="255220"/>
            <a:chOff x="5401577" y="2754198"/>
            <a:chExt cx="255220" cy="255220"/>
          </a:xfrm>
        </p:grpSpPr>
        <p:sp>
          <p:nvSpPr>
            <p:cNvPr id="104" name="橢圓 103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352214" y="2575909"/>
            <a:ext cx="255220" cy="255220"/>
            <a:chOff x="5401577" y="2754198"/>
            <a:chExt cx="255220" cy="255220"/>
          </a:xfrm>
        </p:grpSpPr>
        <p:sp>
          <p:nvSpPr>
            <p:cNvPr id="48" name="橢圓 47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204493" y="-45891"/>
            <a:ext cx="762574" cy="257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主導覽列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3811635" y="82973"/>
            <a:ext cx="41811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矩形 27"/>
          <p:cNvSpPr/>
          <p:nvPr/>
        </p:nvSpPr>
        <p:spPr>
          <a:xfrm>
            <a:off x="4758878" y="1200577"/>
            <a:ext cx="1787669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主打商品形象廣告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29" name="直線接點 28"/>
          <p:cNvCxnSpPr/>
          <p:nvPr/>
        </p:nvCxnSpPr>
        <p:spPr>
          <a:xfrm flipH="1">
            <a:off x="3643809" y="1329441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矩形 30"/>
          <p:cNvSpPr/>
          <p:nvPr/>
        </p:nvSpPr>
        <p:spPr>
          <a:xfrm>
            <a:off x="4433934" y="3433176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商品消息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32" name="直線接點 31"/>
          <p:cNvCxnSpPr/>
          <p:nvPr/>
        </p:nvCxnSpPr>
        <p:spPr>
          <a:xfrm flipH="1">
            <a:off x="3318865" y="3599824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矩形 33"/>
          <p:cNvSpPr/>
          <p:nvPr/>
        </p:nvSpPr>
        <p:spPr>
          <a:xfrm>
            <a:off x="4815932" y="5679699"/>
            <a:ext cx="1787669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其他商品圖片導覽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35" name="直線接點 34"/>
          <p:cNvCxnSpPr/>
          <p:nvPr/>
        </p:nvCxnSpPr>
        <p:spPr>
          <a:xfrm flipH="1">
            <a:off x="3700863" y="5846347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 19"/>
          <p:cNvSpPr/>
          <p:nvPr/>
        </p:nvSpPr>
        <p:spPr>
          <a:xfrm>
            <a:off x="4066469" y="6648769"/>
            <a:ext cx="762574" cy="257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功能導覽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21" name="直線接點 20"/>
          <p:cNvCxnSpPr/>
          <p:nvPr/>
        </p:nvCxnSpPr>
        <p:spPr>
          <a:xfrm flipH="1">
            <a:off x="3673611" y="6777633"/>
            <a:ext cx="418111" cy="0"/>
          </a:xfrm>
          <a:prstGeom prst="line">
            <a:avLst/>
          </a:prstGeom>
          <a:noFill/>
          <a:ln w="19050" cap="flat">
            <a:solidFill>
              <a:srgbClr val="3671A2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2691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41354" y="819544"/>
            <a:ext cx="1611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R:253, G:203, B:173</a:t>
            </a:r>
            <a:endParaRPr lang="zh-TW" altLang="en-US" sz="1200" dirty="0">
              <a:solidFill>
                <a:srgbClr val="00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77466" y="343448"/>
            <a:ext cx="58541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色彩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11818" y="3724631"/>
            <a:ext cx="1081462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字型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     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5819313" y="382486"/>
            <a:ext cx="255220" cy="255220"/>
            <a:chOff x="5401577" y="2754198"/>
            <a:chExt cx="255220" cy="255220"/>
          </a:xfrm>
        </p:grpSpPr>
        <p:sp>
          <p:nvSpPr>
            <p:cNvPr id="28" name="橢圓 27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7680359" y="2361692"/>
            <a:ext cx="3054678" cy="600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kumimoji="0" lang="zh-TW" altLang="en-US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顏色以白色為底色，配上橘色點點營造出類似麵</a:t>
            </a:r>
            <a:endParaRPr kumimoji="0" lang="en-US" altLang="zh-TW" sz="11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hangingPunct="0"/>
            <a:r>
              <a:rPr kumimoji="0" lang="zh-TW" altLang="en-US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包的感覺</a:t>
            </a:r>
            <a:r>
              <a:rPr lang="zh-TW" altLang="en-US" sz="1100" dirty="0">
                <a:solidFill>
                  <a:srgbClr val="000000"/>
                </a:solidFill>
                <a:sym typeface="Helvetica Neue"/>
              </a:rPr>
              <a:t>，</a:t>
            </a:r>
            <a:r>
              <a:rPr kumimoji="0" lang="zh-TW" altLang="en-US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輔以粉紅及粉藍為搭配，讓人印入眼</a:t>
            </a:r>
            <a:endParaRPr kumimoji="0" lang="en-US" altLang="zh-TW" sz="11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hangingPunct="0"/>
            <a:r>
              <a:rPr kumimoji="0" lang="zh-TW" altLang="en-US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簾的就是美味可口的畫面。</a:t>
            </a:r>
            <a:endParaRPr kumimoji="0" lang="zh-TW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80359" y="735462"/>
            <a:ext cx="431818" cy="445164"/>
          </a:xfrm>
          <a:prstGeom prst="rect">
            <a:avLst/>
          </a:prstGeom>
          <a:solidFill>
            <a:srgbClr val="FDCBAD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80359" y="1333026"/>
            <a:ext cx="431818" cy="445164"/>
          </a:xfrm>
          <a:prstGeom prst="rect">
            <a:avLst/>
          </a:prstGeom>
          <a:solidFill>
            <a:srgbClr val="5B9BD5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241354" y="1473525"/>
            <a:ext cx="1617558" cy="283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R:91, G:155, B:213</a:t>
            </a:r>
            <a:endParaRPr lang="zh-TW" altLang="en-US" sz="1200" dirty="0">
              <a:solidFill>
                <a:srgbClr val="000000"/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30240" y="958043"/>
            <a:ext cx="1463040" cy="2003809"/>
          </a:xfrm>
          <a:prstGeom prst="rect">
            <a:avLst/>
          </a:prstGeom>
          <a:pattFill prst="pct5">
            <a:fgClr>
              <a:srgbClr val="F9C334"/>
            </a:fgClr>
            <a:bgClr>
              <a:schemeClr val="bg1"/>
            </a:bgClr>
          </a:patt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5753201" y="3763669"/>
            <a:ext cx="255220" cy="393058"/>
            <a:chOff x="5401577" y="2754198"/>
            <a:chExt cx="255220" cy="393058"/>
          </a:xfrm>
        </p:grpSpPr>
        <p:sp>
          <p:nvSpPr>
            <p:cNvPr id="45" name="橢圓 44"/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01577" y="2777924"/>
              <a:ext cx="2519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</a:p>
            <a:p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7474504" y="3686801"/>
            <a:ext cx="127534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altLang="zh-TW" dirty="0">
                <a:solidFill>
                  <a:srgbClr val="000000"/>
                </a:solidFill>
                <a:latin typeface="Bauhaus 93" panose="04030905020B02020C02" pitchFamily="82" charset="0"/>
                <a:sym typeface="Helvetica Neue"/>
              </a:rPr>
              <a:t>Bauhaus 93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auhaus 93" panose="04030905020B02020C02" pitchFamily="82" charset="0"/>
              <a:sym typeface="Helvetica Neue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58" y="0"/>
            <a:ext cx="3870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82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11036</TotalTime>
  <Words>90</Words>
  <Application>Microsoft Office PowerPoint</Application>
  <PresentationFormat>寬螢幕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Helvetica Neue</vt:lpstr>
      <vt:lpstr>微軟正黑體</vt:lpstr>
      <vt:lpstr>新細明體</vt:lpstr>
      <vt:lpstr>Arial</vt:lpstr>
      <vt:lpstr>Bauhaus 93</vt:lpstr>
      <vt:lpstr>Calibri</vt:lpstr>
      <vt:lpstr>1_Default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前端初體驗</dc:title>
  <dc:creator>鄭芸茜</dc:creator>
  <cp:lastModifiedBy>Johnson Lee</cp:lastModifiedBy>
  <cp:revision>283</cp:revision>
  <cp:lastPrinted>2016-03-22T12:36:26Z</cp:lastPrinted>
  <dcterms:created xsi:type="dcterms:W3CDTF">2016-02-29T10:35:09Z</dcterms:created>
  <dcterms:modified xsi:type="dcterms:W3CDTF">2016-03-29T09:32:15Z</dcterms:modified>
</cp:coreProperties>
</file>