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3588" cy="21599525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434"/>
    <a:srgbClr val="212121"/>
    <a:srgbClr val="B9B7B7"/>
    <a:srgbClr val="FF4E00"/>
    <a:srgbClr val="EA341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/>
  </p:normalViewPr>
  <p:slideViewPr>
    <p:cSldViewPr snapToGrid="0">
      <p:cViewPr varScale="1">
        <p:scale>
          <a:sx n="28" d="100"/>
          <a:sy n="28" d="100"/>
        </p:scale>
        <p:origin x="22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3534924"/>
            <a:ext cx="10364550" cy="751983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1344752"/>
            <a:ext cx="9145191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8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149975"/>
            <a:ext cx="2629242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1149975"/>
            <a:ext cx="7735307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88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5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5384888"/>
            <a:ext cx="10516970" cy="8984801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4454688"/>
            <a:ext cx="1051697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5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5749874"/>
            <a:ext cx="5182275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5749874"/>
            <a:ext cx="5182275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149979"/>
            <a:ext cx="1051697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5294885"/>
            <a:ext cx="515845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7889827"/>
            <a:ext cx="5158458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5294885"/>
            <a:ext cx="5183863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7889827"/>
            <a:ext cx="5183863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6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4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8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439968"/>
            <a:ext cx="3932750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3109937"/>
            <a:ext cx="6173004" cy="1534966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6479857"/>
            <a:ext cx="3932750" cy="12004738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4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439968"/>
            <a:ext cx="3932750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3109937"/>
            <a:ext cx="6173004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6479857"/>
            <a:ext cx="3932750" cy="12004738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149979"/>
            <a:ext cx="1051697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5749874"/>
            <a:ext cx="1051697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0019564"/>
            <a:ext cx="274355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42BD-739E-4581-846F-F27089B4AA46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0019564"/>
            <a:ext cx="411533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0019564"/>
            <a:ext cx="274355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66BB-76DB-4E83-BDC6-2C1B19D44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1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0" y="996"/>
            <a:ext cx="12193588" cy="21600002"/>
            <a:chOff x="0" y="-3"/>
            <a:chExt cx="12193588" cy="21600002"/>
          </a:xfrm>
        </p:grpSpPr>
        <p:sp>
          <p:nvSpPr>
            <p:cNvPr id="26" name="矩形 25"/>
            <p:cNvSpPr/>
            <p:nvPr/>
          </p:nvSpPr>
          <p:spPr>
            <a:xfrm>
              <a:off x="238157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5306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2455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753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23902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21051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124990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9604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8200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15349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859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0088" y="-3"/>
              <a:ext cx="630000" cy="21600000"/>
            </a:xfrm>
            <a:prstGeom prst="rect">
              <a:avLst/>
            </a:prstGeom>
            <a:solidFill>
              <a:srgbClr val="B9B7B7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1"/>
              <a:ext cx="439200" cy="216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754388" y="-3"/>
              <a:ext cx="439200" cy="216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0"/>
            <a:ext cx="12193588" cy="58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0" y="582541"/>
            <a:ext cx="121935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0" y="8077199"/>
            <a:ext cx="1219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0" y="582540"/>
            <a:ext cx="12193588" cy="7492426"/>
            <a:chOff x="-3121372" y="3870251"/>
            <a:chExt cx="10845542" cy="6507125"/>
          </a:xfrm>
        </p:grpSpPr>
        <p:sp>
          <p:nvSpPr>
            <p:cNvPr id="18" name="矩形 17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5258594" y="9014998"/>
            <a:ext cx="1676400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最新消息</a:t>
            </a:r>
            <a:endParaRPr lang="en-US" altLang="zh-TW" dirty="0"/>
          </a:p>
          <a:p>
            <a:pPr algn="ctr"/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NEWS</a:t>
            </a:r>
            <a:endParaRPr lang="zh-TW" altLang="en-US" sz="1600" dirty="0"/>
          </a:p>
          <a:p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397730" y="8074966"/>
            <a:ext cx="0" cy="796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0780814" y="8064806"/>
            <a:ext cx="0" cy="7972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/>
          <p:cNvGrpSpPr/>
          <p:nvPr/>
        </p:nvGrpSpPr>
        <p:grpSpPr>
          <a:xfrm>
            <a:off x="5073025" y="8289236"/>
            <a:ext cx="2044071" cy="310309"/>
            <a:chOff x="4910652" y="8289235"/>
            <a:chExt cx="2044071" cy="310309"/>
          </a:xfrm>
        </p:grpSpPr>
        <p:grpSp>
          <p:nvGrpSpPr>
            <p:cNvPr id="54" name="群組 53"/>
            <p:cNvGrpSpPr/>
            <p:nvPr/>
          </p:nvGrpSpPr>
          <p:grpSpPr>
            <a:xfrm>
              <a:off x="4910652" y="8289235"/>
              <a:ext cx="347792" cy="297055"/>
              <a:chOff x="-3121372" y="3870251"/>
              <a:chExt cx="10845542" cy="6507125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-3121372" y="3870251"/>
                <a:ext cx="10845542" cy="6507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/>
              <p:cNvCxnSpPr/>
              <p:nvPr/>
            </p:nvCxnSpPr>
            <p:spPr>
              <a:xfrm flipH="1">
                <a:off x="-3121372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 flipV="1">
                <a:off x="-3121372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群組 57"/>
            <p:cNvGrpSpPr/>
            <p:nvPr/>
          </p:nvGrpSpPr>
          <p:grpSpPr>
            <a:xfrm>
              <a:off x="5758791" y="8302489"/>
              <a:ext cx="367671" cy="297055"/>
              <a:chOff x="-3741279" y="3870251"/>
              <a:chExt cx="11465449" cy="650712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-3121372" y="3870251"/>
                <a:ext cx="10845542" cy="6507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 flipH="1">
                <a:off x="-3121372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 flipV="1">
                <a:off x="-3741279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群組 61"/>
            <p:cNvGrpSpPr/>
            <p:nvPr/>
          </p:nvGrpSpPr>
          <p:grpSpPr>
            <a:xfrm>
              <a:off x="6606931" y="8295861"/>
              <a:ext cx="347792" cy="297055"/>
              <a:chOff x="-3121372" y="3870251"/>
              <a:chExt cx="10845542" cy="6507125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-3121372" y="3870251"/>
                <a:ext cx="10845542" cy="6507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flipH="1">
                <a:off x="-3121372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flipH="1" flipV="1">
                <a:off x="-3121372" y="3870251"/>
                <a:ext cx="10845542" cy="6507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文字方塊 67"/>
          <p:cNvSpPr txBox="1"/>
          <p:nvPr/>
        </p:nvSpPr>
        <p:spPr>
          <a:xfrm>
            <a:off x="5373230" y="12193955"/>
            <a:ext cx="1676400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館長推薦</a:t>
            </a:r>
            <a:endParaRPr lang="en-US" altLang="zh-TW" dirty="0"/>
          </a:p>
          <a:p>
            <a:pPr algn="ctr"/>
            <a:r>
              <a:rPr lang="en-US" altLang="zh-TW" sz="1600" dirty="0"/>
              <a:t>PRODUCTS</a:t>
            </a:r>
            <a:endParaRPr lang="zh-TW" altLang="en-US" sz="1600" dirty="0"/>
          </a:p>
          <a:p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1397730" y="8803984"/>
            <a:ext cx="938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397730" y="12074716"/>
            <a:ext cx="938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-2926" y="16037130"/>
            <a:ext cx="1219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-2926" y="21015852"/>
            <a:ext cx="12196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群組 131"/>
          <p:cNvGrpSpPr/>
          <p:nvPr/>
        </p:nvGrpSpPr>
        <p:grpSpPr>
          <a:xfrm>
            <a:off x="2976" y="17560328"/>
            <a:ext cx="3008600" cy="3062944"/>
            <a:chOff x="-3121372" y="3870251"/>
            <a:chExt cx="10845542" cy="6507125"/>
          </a:xfrm>
        </p:grpSpPr>
        <p:sp>
          <p:nvSpPr>
            <p:cNvPr id="133" name="矩形 132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4" name="直線接點 133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3063647" y="17560329"/>
            <a:ext cx="3008600" cy="3062944"/>
            <a:chOff x="-3121372" y="3870251"/>
            <a:chExt cx="10845542" cy="6507125"/>
          </a:xfrm>
        </p:grpSpPr>
        <p:sp>
          <p:nvSpPr>
            <p:cNvPr id="100" name="矩形 99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>
            <a:off x="6124318" y="17560328"/>
            <a:ext cx="3008600" cy="3062944"/>
            <a:chOff x="-3121372" y="3870251"/>
            <a:chExt cx="10845542" cy="6507125"/>
          </a:xfrm>
        </p:grpSpPr>
        <p:sp>
          <p:nvSpPr>
            <p:cNvPr id="104" name="矩形 103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9184988" y="17560328"/>
            <a:ext cx="3008600" cy="3062944"/>
            <a:chOff x="-3121372" y="3870251"/>
            <a:chExt cx="10845542" cy="6507125"/>
          </a:xfrm>
        </p:grpSpPr>
        <p:sp>
          <p:nvSpPr>
            <p:cNvPr id="109" name="矩形 108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446011" y="-2605"/>
            <a:ext cx="2565565" cy="582912"/>
            <a:chOff x="-3121372" y="3870251"/>
            <a:chExt cx="10845542" cy="6507125"/>
          </a:xfrm>
        </p:grpSpPr>
        <p:sp>
          <p:nvSpPr>
            <p:cNvPr id="69" name="矩形 68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9538488" y="-12765"/>
            <a:ext cx="1590928" cy="593072"/>
            <a:chOff x="-3121372" y="3870251"/>
            <a:chExt cx="10845542" cy="6507125"/>
          </a:xfrm>
        </p:grpSpPr>
        <p:sp>
          <p:nvSpPr>
            <p:cNvPr id="76" name="矩形 75"/>
            <p:cNvSpPr/>
            <p:nvPr/>
          </p:nvSpPr>
          <p:spPr>
            <a:xfrm>
              <a:off x="-3121372" y="3870251"/>
              <a:ext cx="10845542" cy="6507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 flipH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-3121372" y="3870251"/>
              <a:ext cx="10845542" cy="6507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線接點 85"/>
          <p:cNvCxnSpPr/>
          <p:nvPr/>
        </p:nvCxnSpPr>
        <p:spPr>
          <a:xfrm>
            <a:off x="2350" y="21014274"/>
            <a:ext cx="12176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5"/>
          <a:stretch/>
        </p:blipFill>
        <p:spPr>
          <a:xfrm>
            <a:off x="9198855" y="17571719"/>
            <a:ext cx="2977905" cy="304761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4587" r="12855" b="7646"/>
          <a:stretch/>
        </p:blipFill>
        <p:spPr>
          <a:xfrm>
            <a:off x="6165448" y="17571719"/>
            <a:ext cx="2965451" cy="3048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0"/>
          <a:stretch/>
        </p:blipFill>
        <p:spPr>
          <a:xfrm>
            <a:off x="3085476" y="17535082"/>
            <a:ext cx="3012016" cy="308425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854" b="13773"/>
          <a:stretch/>
        </p:blipFill>
        <p:spPr>
          <a:xfrm>
            <a:off x="0" y="17571719"/>
            <a:ext cx="3017520" cy="30480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6052"/>
            <a:ext cx="12193588" cy="7620000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6" name="矩形 5"/>
          <p:cNvSpPr/>
          <p:nvPr/>
        </p:nvSpPr>
        <p:spPr>
          <a:xfrm>
            <a:off x="0" y="0"/>
            <a:ext cx="12193588" cy="58254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5658" y="-44724"/>
            <a:ext cx="298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J&amp;H </a:t>
            </a:r>
            <a:r>
              <a:rPr lang="en-US" altLang="zh-TW" sz="3200" dirty="0">
                <a:solidFill>
                  <a:schemeClr val="bg1"/>
                </a:solidFill>
                <a:latin typeface="Bauhaus 93" panose="04030905020B02020C02" pitchFamily="82" charset="0"/>
              </a:rPr>
              <a:t>Bakery</a:t>
            </a:r>
            <a:endParaRPr lang="zh-TW" alt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9528328" y="-4"/>
            <a:ext cx="1589851" cy="583200"/>
            <a:chOff x="8496307" y="-2"/>
            <a:chExt cx="1455421" cy="583200"/>
          </a:xfrm>
        </p:grpSpPr>
        <p:sp>
          <p:nvSpPr>
            <p:cNvPr id="9" name="矩形 8"/>
            <p:cNvSpPr/>
            <p:nvPr/>
          </p:nvSpPr>
          <p:spPr>
            <a:xfrm>
              <a:off x="8496307" y="-2"/>
              <a:ext cx="1455421" cy="583200"/>
            </a:xfrm>
            <a:prstGeom prst="rect">
              <a:avLst/>
            </a:prstGeom>
            <a:solidFill>
              <a:srgbClr val="CA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TW" dirty="0">
                  <a:latin typeface="Britannic Bold" panose="020B0903060703020204" pitchFamily="34" charset="0"/>
                </a:rPr>
                <a:t>CART</a:t>
              </a:r>
              <a:endParaRPr lang="zh-TW" altLang="en-US" dirty="0">
                <a:latin typeface="Britannic Bold" panose="020B0903060703020204" pitchFamily="34" charset="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465" y="32329"/>
              <a:ext cx="517884" cy="517882"/>
            </a:xfrm>
            <a:prstGeom prst="rect">
              <a:avLst/>
            </a:prstGeom>
          </p:spPr>
        </p:pic>
      </p:grpSp>
      <p:sp>
        <p:nvSpPr>
          <p:cNvPr id="21" name="文字方塊 20"/>
          <p:cNvSpPr txBox="1"/>
          <p:nvPr/>
        </p:nvSpPr>
        <p:spPr>
          <a:xfrm>
            <a:off x="5258594" y="9014998"/>
            <a:ext cx="163894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最新消息</a:t>
            </a:r>
            <a:endParaRPr lang="zh-TW" altLang="en-US" sz="1600" dirty="0" smtClean="0"/>
          </a:p>
          <a:p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1421458" y="8803984"/>
            <a:ext cx="93371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1400007" y="16065912"/>
            <a:ext cx="9383491" cy="7300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2350" y="21014274"/>
            <a:ext cx="12176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558936" y="86655"/>
            <a:ext cx="121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451736" y="86655"/>
            <a:ext cx="12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付費方式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95062" y="86655"/>
            <a:ext cx="123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產品項目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888792" y="86655"/>
            <a:ext cx="126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0" y="21017453"/>
            <a:ext cx="12193588" cy="58254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135436" y="21047868"/>
            <a:ext cx="392271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Copyright</a:t>
            </a:r>
            <a:r>
              <a:rPr lang="en-US" altLang="zh-TW" sz="1800" dirty="0" smtClean="0">
                <a:solidFill>
                  <a:schemeClr val="bg1"/>
                </a:solidFill>
              </a:rPr>
              <a:t>© </a:t>
            </a:r>
            <a:r>
              <a:rPr lang="en-US" altLang="zh-TW" sz="2400" dirty="0" smtClean="0">
                <a:solidFill>
                  <a:schemeClr val="bg1"/>
                </a:solidFill>
              </a:rPr>
              <a:t>2016 NTUT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4770190" y="9726562"/>
            <a:ext cx="2572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530055" y="9444137"/>
            <a:ext cx="1053249" cy="50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NEWS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1421458" y="12074716"/>
            <a:ext cx="93371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>
            <a:off x="4588246" y="12193955"/>
            <a:ext cx="3017097" cy="958266"/>
            <a:chOff x="4792039" y="12193955"/>
            <a:chExt cx="3017097" cy="958266"/>
          </a:xfrm>
        </p:grpSpPr>
        <p:sp>
          <p:nvSpPr>
            <p:cNvPr id="68" name="文字方塊 67"/>
            <p:cNvSpPr txBox="1"/>
            <p:nvPr/>
          </p:nvSpPr>
          <p:spPr>
            <a:xfrm>
              <a:off x="5462387" y="12193955"/>
              <a:ext cx="1676400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館長</a:t>
              </a:r>
              <a:r>
                <a:rPr lang="zh-TW" altLang="en-US" dirty="0" smtClean="0"/>
                <a:t>推薦</a:t>
              </a:r>
              <a:endParaRPr lang="zh-TW" altLang="en-US" sz="1600" dirty="0"/>
            </a:p>
            <a:p>
              <a:endParaRPr lang="zh-TW" altLang="en-US" dirty="0"/>
            </a:p>
          </p:txBody>
        </p:sp>
        <p:cxnSp>
          <p:nvCxnSpPr>
            <p:cNvPr id="113" name="直線接點 112"/>
            <p:cNvCxnSpPr/>
            <p:nvPr/>
          </p:nvCxnSpPr>
          <p:spPr>
            <a:xfrm>
              <a:off x="4792039" y="12899303"/>
              <a:ext cx="3017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423391" y="12646386"/>
              <a:ext cx="1754393" cy="50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PRODUCTS</a:t>
              </a:r>
              <a:endPara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10371" y="8341498"/>
            <a:ext cx="1972847" cy="274320"/>
            <a:chOff x="4720742" y="8341498"/>
            <a:chExt cx="1972847" cy="274320"/>
          </a:xfrm>
        </p:grpSpPr>
        <p:sp>
          <p:nvSpPr>
            <p:cNvPr id="8" name="橢圓 7"/>
            <p:cNvSpPr/>
            <p:nvPr/>
          </p:nvSpPr>
          <p:spPr>
            <a:xfrm flipV="1">
              <a:off x="4720742" y="8341498"/>
              <a:ext cx="274320" cy="274320"/>
            </a:xfrm>
            <a:prstGeom prst="ellipse">
              <a:avLst/>
            </a:prstGeom>
            <a:solidFill>
              <a:srgbClr val="FDCBAD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 flipV="1">
              <a:off x="5570006" y="8341498"/>
              <a:ext cx="274320" cy="274320"/>
            </a:xfrm>
            <a:prstGeom prst="ellipse">
              <a:avLst/>
            </a:prstGeom>
            <a:solidFill>
              <a:srgbClr val="FDCBAD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 flipV="1">
              <a:off x="6419269" y="8341498"/>
              <a:ext cx="274320" cy="274320"/>
            </a:xfrm>
            <a:prstGeom prst="ellipse">
              <a:avLst/>
            </a:prstGeom>
            <a:solidFill>
              <a:srgbClr val="FDCBAD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797642" y="13653875"/>
            <a:ext cx="6598304" cy="1800000"/>
            <a:chOff x="2823997" y="13653875"/>
            <a:chExt cx="6598304" cy="1800000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3997" y="13653875"/>
              <a:ext cx="1800000" cy="1790477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51" name="圖片 50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301" y="13653875"/>
              <a:ext cx="1800000" cy="1800000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3" name="圖片 2"/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" t="24727" r="3030" b="6169"/>
            <a:stretch/>
          </p:blipFill>
          <p:spPr>
            <a:xfrm>
              <a:off x="5223149" y="13653875"/>
              <a:ext cx="1800000" cy="1800000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13" name="矩形 12"/>
          <p:cNvSpPr/>
          <p:nvPr/>
        </p:nvSpPr>
        <p:spPr>
          <a:xfrm>
            <a:off x="2028123" y="10065721"/>
            <a:ext cx="7740910" cy="42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年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月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24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altLang="zh-TW" sz="2000" dirty="0" smtClean="0">
                <a:solidFill>
                  <a:srgbClr val="212121"/>
                </a:solidFill>
              </a:rPr>
              <a:t>test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>
                <a:solidFill>
                  <a:srgbClr val="212121"/>
                </a:solidFill>
              </a:rPr>
              <a:t>test</a:t>
            </a:r>
            <a:endParaRPr lang="en-US" altLang="zh-TW" sz="2000" dirty="0" smtClean="0">
              <a:solidFill>
                <a:srgbClr val="212121"/>
              </a:solidFill>
            </a:endParaRP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028123" y="10442623"/>
            <a:ext cx="7740910" cy="423902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年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月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24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altLang="zh-TW" sz="2000" dirty="0" smtClean="0">
                <a:solidFill>
                  <a:srgbClr val="212121"/>
                </a:solidFill>
              </a:rPr>
              <a:t>test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>
                <a:solidFill>
                  <a:srgbClr val="212121"/>
                </a:solidFill>
              </a:rPr>
              <a:t>test</a:t>
            </a:r>
            <a:endParaRPr lang="en-US" altLang="zh-TW" sz="2000" dirty="0" smtClean="0">
              <a:solidFill>
                <a:srgbClr val="212121"/>
              </a:solidFill>
            </a:endParaRP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028123" y="10877779"/>
            <a:ext cx="7740910" cy="42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年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月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24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altLang="zh-TW" sz="2000" dirty="0" smtClean="0">
                <a:solidFill>
                  <a:srgbClr val="212121"/>
                </a:solidFill>
              </a:rPr>
              <a:t>test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>
                <a:solidFill>
                  <a:srgbClr val="212121"/>
                </a:solidFill>
              </a:rPr>
              <a:t>test</a:t>
            </a:r>
            <a:endParaRPr lang="en-US" altLang="zh-TW" sz="2000" dirty="0" smtClean="0">
              <a:solidFill>
                <a:srgbClr val="212121"/>
              </a:solidFill>
            </a:endParaRP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028123" y="11294541"/>
            <a:ext cx="7740910" cy="42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年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月</a:t>
            </a:r>
            <a:r>
              <a:rPr lang="en-US" altLang="zh-TW" sz="2000" dirty="0" smtClean="0">
                <a:solidFill>
                  <a:schemeClr val="bg2">
                    <a:lumMod val="75000"/>
                  </a:schemeClr>
                </a:solidFill>
              </a:rPr>
              <a:t>24</a:t>
            </a:r>
            <a:r>
              <a:rPr lang="zh-TW" altLang="en-US" sz="2000" dirty="0" smtClean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altLang="zh-TW" sz="2000" dirty="0" smtClean="0">
                <a:solidFill>
                  <a:srgbClr val="212121"/>
                </a:solidFill>
              </a:rPr>
              <a:t>test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 smtClean="0">
                <a:solidFill>
                  <a:srgbClr val="212121"/>
                </a:solidFill>
              </a:rPr>
              <a:t>test</a:t>
            </a:r>
            <a:r>
              <a:rPr lang="en-US" altLang="zh-TW" sz="2000" dirty="0">
                <a:solidFill>
                  <a:srgbClr val="212121"/>
                </a:solidFill>
              </a:rPr>
              <a:t> </a:t>
            </a:r>
            <a:r>
              <a:rPr lang="en-US" altLang="zh-TW" sz="2000" dirty="0" err="1">
                <a:solidFill>
                  <a:srgbClr val="212121"/>
                </a:solidFill>
              </a:rPr>
              <a:t>test</a:t>
            </a:r>
            <a:endParaRPr lang="en-US" altLang="zh-TW" sz="2000" dirty="0" smtClean="0">
              <a:solidFill>
                <a:srgbClr val="212121"/>
              </a:solidFill>
            </a:endParaRP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16737" y="16459200"/>
            <a:ext cx="4160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</a:rPr>
              <a:t>堅持使用新鮮頂級食材，</a:t>
            </a:r>
            <a:br>
              <a:rPr lang="zh-TW" altLang="en-US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</a:rPr>
              <a:t>用心做出滿足各位美食家味蕾的烘焙食品。</a:t>
            </a:r>
            <a:br>
              <a:rPr lang="zh-TW" altLang="en-US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400" dirty="0">
                <a:solidFill>
                  <a:schemeClr val="bg2">
                    <a:lumMod val="75000"/>
                  </a:schemeClr>
                </a:solidFill>
              </a:rPr>
              <a:t>天天出爐最新鮮的麵包以及甜點，歡迎來店品嚐</a:t>
            </a:r>
            <a:r>
              <a:rPr lang="zh-TW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88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93</Words>
  <Application>Microsoft Office PowerPoint</Application>
  <PresentationFormat>自訂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Arial</vt:lpstr>
      <vt:lpstr>Bauhaus 93</vt:lpstr>
      <vt:lpstr>Britannic Bold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Johnson Lee</cp:lastModifiedBy>
  <cp:revision>56</cp:revision>
  <dcterms:created xsi:type="dcterms:W3CDTF">2016-03-23T05:59:09Z</dcterms:created>
  <dcterms:modified xsi:type="dcterms:W3CDTF">2016-03-29T09:35:16Z</dcterms:modified>
</cp:coreProperties>
</file>