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49588" cy="100298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9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597" y="-4234"/>
      </p:cViewPr>
      <p:guideLst>
        <p:guide orient="horz" pos="3159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1641456"/>
            <a:ext cx="2592150" cy="3491865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5267981"/>
            <a:ext cx="2287191" cy="2421552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8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3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533995"/>
            <a:ext cx="657567" cy="84998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533995"/>
            <a:ext cx="1934582" cy="84998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2500494"/>
            <a:ext cx="2630270" cy="4172128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6712092"/>
            <a:ext cx="2630270" cy="2194023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2669976"/>
            <a:ext cx="1296075" cy="63638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2669976"/>
            <a:ext cx="1296075" cy="63638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33997"/>
            <a:ext cx="2630270" cy="19386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2458701"/>
            <a:ext cx="1290118" cy="120497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3663672"/>
            <a:ext cx="1290118" cy="538871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2458701"/>
            <a:ext cx="1296472" cy="120497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3663672"/>
            <a:ext cx="1296472" cy="538871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668655"/>
            <a:ext cx="983572" cy="234029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444111"/>
            <a:ext cx="1543854" cy="7127677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3008948"/>
            <a:ext cx="983572" cy="5574447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668655"/>
            <a:ext cx="983572" cy="234029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444111"/>
            <a:ext cx="1543854" cy="7127677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3008948"/>
            <a:ext cx="983572" cy="5574447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90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533997"/>
            <a:ext cx="2630270" cy="193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2669976"/>
            <a:ext cx="2630270" cy="636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9296164"/>
            <a:ext cx="686157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4EC5-4177-4530-BBB1-423F98717CDA}" type="datetimeFigureOut">
              <a:rPr lang="zh-TW" altLang="en-US" smtClean="0"/>
              <a:t>2016/5/21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9296164"/>
            <a:ext cx="1029236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9296164"/>
            <a:ext cx="686157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C312-7764-4FA5-AD23-5717F920E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8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/>
          <p:cNvGrpSpPr/>
          <p:nvPr/>
        </p:nvGrpSpPr>
        <p:grpSpPr>
          <a:xfrm>
            <a:off x="585708" y="7728327"/>
            <a:ext cx="2016282" cy="1426159"/>
            <a:chOff x="350506" y="4139065"/>
            <a:chExt cx="2408363" cy="1596222"/>
          </a:xfrm>
        </p:grpSpPr>
        <p:sp>
          <p:nvSpPr>
            <p:cNvPr id="64" name="矩形 63"/>
            <p:cNvSpPr/>
            <p:nvPr/>
          </p:nvSpPr>
          <p:spPr>
            <a:xfrm>
              <a:off x="350506" y="4139065"/>
              <a:ext cx="2408363" cy="1596222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735325" y="5448925"/>
              <a:ext cx="980413" cy="25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更多資訊</a:t>
              </a:r>
              <a:r>
                <a:rPr lang="en-US" altLang="zh-TW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900" u="sng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94" y="-1197"/>
            <a:ext cx="3049587" cy="40401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9413" y="54481"/>
            <a:ext cx="991386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99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J’s Bakery</a:t>
            </a:r>
            <a:endParaRPr lang="zh-TW" altLang="en-US" sz="1199" dirty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t="11861" r="3251" b="11346"/>
          <a:stretch/>
        </p:blipFill>
        <p:spPr>
          <a:xfrm>
            <a:off x="794" y="399861"/>
            <a:ext cx="3049587" cy="11840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4" y="399861"/>
            <a:ext cx="3049587" cy="1184099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14000"/>
                </a:schemeClr>
              </a:gs>
              <a:gs pos="0">
                <a:schemeClr val="tx1">
                  <a:lumMod val="95000"/>
                  <a:lumOff val="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40" y="923364"/>
            <a:ext cx="179970" cy="179970"/>
          </a:xfrm>
          <a:prstGeom prst="rect">
            <a:avLst/>
          </a:prstGeom>
          <a:noFill/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" y="923364"/>
            <a:ext cx="179970" cy="179970"/>
          </a:xfrm>
          <a:prstGeom prst="rect">
            <a:avLst/>
          </a:prstGeom>
          <a:noFill/>
        </p:spPr>
      </p:pic>
      <p:sp>
        <p:nvSpPr>
          <p:cNvPr id="11" name="文字方塊 10"/>
          <p:cNvSpPr txBox="1"/>
          <p:nvPr/>
        </p:nvSpPr>
        <p:spPr>
          <a:xfrm>
            <a:off x="786764" y="3706393"/>
            <a:ext cx="660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館長推薦</a:t>
            </a: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603607" y="3936627"/>
            <a:ext cx="20284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707296" y="98136"/>
            <a:ext cx="236417" cy="236417"/>
            <a:chOff x="2757493" y="84267"/>
            <a:chExt cx="236417" cy="236417"/>
          </a:xfrm>
        </p:grpSpPr>
        <p:sp>
          <p:nvSpPr>
            <p:cNvPr id="53" name="橢圓 52"/>
            <p:cNvSpPr/>
            <p:nvPr/>
          </p:nvSpPr>
          <p:spPr>
            <a:xfrm>
              <a:off x="2757493" y="84267"/>
              <a:ext cx="236417" cy="236417"/>
            </a:xfrm>
            <a:prstGeom prst="ellipse">
              <a:avLst/>
            </a:prstGeom>
            <a:solidFill>
              <a:srgbClr val="E07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2809066" y="152499"/>
              <a:ext cx="133271" cy="99953"/>
              <a:chOff x="2700773" y="169891"/>
              <a:chExt cx="194569" cy="14507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700773" y="169891"/>
                <a:ext cx="194569" cy="21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700773" y="231620"/>
                <a:ext cx="194569" cy="21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700773" y="293348"/>
                <a:ext cx="194569" cy="21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4" name="文字方塊 13"/>
          <p:cNvSpPr txBox="1"/>
          <p:nvPr/>
        </p:nvSpPr>
        <p:spPr>
          <a:xfrm>
            <a:off x="786764" y="2166659"/>
            <a:ext cx="660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603952" y="2373356"/>
            <a:ext cx="20284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03954" y="2456523"/>
            <a:ext cx="2005561" cy="221540"/>
            <a:chOff x="450761" y="3425470"/>
            <a:chExt cx="2005561" cy="221540"/>
          </a:xfrm>
        </p:grpSpPr>
        <p:grpSp>
          <p:nvGrpSpPr>
            <p:cNvPr id="49" name="群組 48"/>
            <p:cNvGrpSpPr/>
            <p:nvPr/>
          </p:nvGrpSpPr>
          <p:grpSpPr>
            <a:xfrm>
              <a:off x="450761" y="3425470"/>
              <a:ext cx="1421702" cy="215572"/>
              <a:chOff x="450761" y="3425470"/>
              <a:chExt cx="1421702" cy="215572"/>
            </a:xfrm>
          </p:grpSpPr>
          <p:pic>
            <p:nvPicPr>
              <p:cNvPr id="51" name="圖片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61" y="3495682"/>
                <a:ext cx="75020" cy="75020"/>
              </a:xfrm>
              <a:prstGeom prst="rect">
                <a:avLst/>
              </a:prstGeom>
            </p:spPr>
          </p:pic>
          <p:sp>
            <p:nvSpPr>
              <p:cNvPr id="52" name="文字方塊 51"/>
              <p:cNvSpPr txBox="1"/>
              <p:nvPr/>
            </p:nvSpPr>
            <p:spPr>
              <a:xfrm>
                <a:off x="487147" y="3425470"/>
                <a:ext cx="1385316" cy="215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最新出爐</a:t>
                </a:r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~</a:t>
                </a:r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紅茶口味瑪德蓮</a:t>
                </a:r>
              </a:p>
            </p:txBody>
          </p:sp>
        </p:grpSp>
        <p:cxnSp>
          <p:nvCxnSpPr>
            <p:cNvPr id="50" name="直線接點 49"/>
            <p:cNvCxnSpPr/>
            <p:nvPr/>
          </p:nvCxnSpPr>
          <p:spPr>
            <a:xfrm flipH="1">
              <a:off x="464288" y="3647010"/>
              <a:ext cx="199203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603952" y="2684931"/>
            <a:ext cx="2005560" cy="221540"/>
            <a:chOff x="450761" y="3425470"/>
            <a:chExt cx="2005561" cy="221540"/>
          </a:xfrm>
        </p:grpSpPr>
        <p:grpSp>
          <p:nvGrpSpPr>
            <p:cNvPr id="45" name="群組 44"/>
            <p:cNvGrpSpPr/>
            <p:nvPr/>
          </p:nvGrpSpPr>
          <p:grpSpPr>
            <a:xfrm>
              <a:off x="450761" y="3425470"/>
              <a:ext cx="1453762" cy="215572"/>
              <a:chOff x="450761" y="3425470"/>
              <a:chExt cx="1453762" cy="215572"/>
            </a:xfrm>
          </p:grpSpPr>
          <p:pic>
            <p:nvPicPr>
              <p:cNvPr id="47" name="圖片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61" y="3495682"/>
                <a:ext cx="75020" cy="75020"/>
              </a:xfrm>
              <a:prstGeom prst="rect">
                <a:avLst/>
              </a:prstGeom>
            </p:spPr>
          </p:pic>
          <p:sp>
            <p:nvSpPr>
              <p:cNvPr id="48" name="文字方塊 47"/>
              <p:cNvSpPr txBox="1"/>
              <p:nvPr/>
            </p:nvSpPr>
            <p:spPr>
              <a:xfrm>
                <a:off x="487147" y="3425470"/>
                <a:ext cx="1417376" cy="215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期待已久</a:t>
                </a:r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~</a:t>
                </a:r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板橋新店開張了</a:t>
                </a:r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!</a:t>
                </a:r>
                <a:endParaRPr lang="zh-TW" altLang="en-US" sz="801" dirty="0">
                  <a:solidFill>
                    <a:schemeClr val="bg2">
                      <a:lumMod val="1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  <p:cxnSp>
          <p:nvCxnSpPr>
            <p:cNvPr id="46" name="直線接點 45"/>
            <p:cNvCxnSpPr/>
            <p:nvPr/>
          </p:nvCxnSpPr>
          <p:spPr>
            <a:xfrm flipH="1">
              <a:off x="464288" y="3647010"/>
              <a:ext cx="199203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603952" y="2912568"/>
            <a:ext cx="2005560" cy="221540"/>
            <a:chOff x="450761" y="3425470"/>
            <a:chExt cx="2005561" cy="221540"/>
          </a:xfrm>
        </p:grpSpPr>
        <p:grpSp>
          <p:nvGrpSpPr>
            <p:cNvPr id="41" name="群組 40"/>
            <p:cNvGrpSpPr/>
            <p:nvPr/>
          </p:nvGrpSpPr>
          <p:grpSpPr>
            <a:xfrm>
              <a:off x="450761" y="3425470"/>
              <a:ext cx="1649328" cy="215572"/>
              <a:chOff x="450761" y="3425470"/>
              <a:chExt cx="1649328" cy="215572"/>
            </a:xfrm>
          </p:grpSpPr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61" y="3495682"/>
                <a:ext cx="75020" cy="75020"/>
              </a:xfrm>
              <a:prstGeom prst="rect">
                <a:avLst/>
              </a:prstGeom>
            </p:spPr>
          </p:pic>
          <p:sp>
            <p:nvSpPr>
              <p:cNvPr id="44" name="文字方塊 43"/>
              <p:cNvSpPr txBox="1"/>
              <p:nvPr/>
            </p:nvSpPr>
            <p:spPr>
              <a:xfrm>
                <a:off x="487147" y="3425470"/>
                <a:ext cx="1612942" cy="215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[</a:t>
                </a:r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季節限定</a:t>
                </a:r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]</a:t>
                </a:r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 超浮誇草莓派新登場</a:t>
                </a:r>
              </a:p>
            </p:txBody>
          </p:sp>
        </p:grpSp>
        <p:cxnSp>
          <p:nvCxnSpPr>
            <p:cNvPr id="42" name="直線接點 41"/>
            <p:cNvCxnSpPr/>
            <p:nvPr/>
          </p:nvCxnSpPr>
          <p:spPr>
            <a:xfrm flipH="1">
              <a:off x="464288" y="3647010"/>
              <a:ext cx="199203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603952" y="3143400"/>
            <a:ext cx="2005560" cy="221540"/>
            <a:chOff x="450761" y="3425470"/>
            <a:chExt cx="2005561" cy="221540"/>
          </a:xfrm>
        </p:grpSpPr>
        <p:grpSp>
          <p:nvGrpSpPr>
            <p:cNvPr id="37" name="群組 36"/>
            <p:cNvGrpSpPr/>
            <p:nvPr/>
          </p:nvGrpSpPr>
          <p:grpSpPr>
            <a:xfrm>
              <a:off x="450761" y="3425470"/>
              <a:ext cx="1854512" cy="215572"/>
              <a:chOff x="450761" y="3425470"/>
              <a:chExt cx="1854512" cy="215572"/>
            </a:xfrm>
          </p:grpSpPr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61" y="3495682"/>
                <a:ext cx="75020" cy="75020"/>
              </a:xfrm>
              <a:prstGeom prst="rect">
                <a:avLst/>
              </a:prstGeom>
            </p:spPr>
          </p:pic>
          <p:sp>
            <p:nvSpPr>
              <p:cNvPr id="40" name="文字方塊 39"/>
              <p:cNvSpPr txBox="1"/>
              <p:nvPr/>
            </p:nvSpPr>
            <p:spPr>
              <a:xfrm>
                <a:off x="487147" y="3425470"/>
                <a:ext cx="1818126" cy="215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[</a:t>
                </a:r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原味貝果</a:t>
                </a:r>
                <a:r>
                  <a:rPr lang="en-US" altLang="zh-TW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]</a:t>
                </a:r>
                <a:r>
                  <a:rPr lang="zh-TW" altLang="en-US" sz="801" dirty="0">
                    <a:solidFill>
                      <a:schemeClr val="bg2">
                        <a:lumMod val="1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 獨家研發的麵粉黃金比例</a:t>
                </a:r>
              </a:p>
            </p:txBody>
          </p:sp>
        </p:grpSp>
        <p:cxnSp>
          <p:nvCxnSpPr>
            <p:cNvPr id="38" name="直線接點 37"/>
            <p:cNvCxnSpPr/>
            <p:nvPr/>
          </p:nvCxnSpPr>
          <p:spPr>
            <a:xfrm flipH="1">
              <a:off x="464288" y="3647010"/>
              <a:ext cx="199203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794" y="9706164"/>
            <a:ext cx="3049588" cy="323661"/>
            <a:chOff x="0" y="5472304"/>
            <a:chExt cx="3049588" cy="323660"/>
          </a:xfrm>
        </p:grpSpPr>
        <p:sp>
          <p:nvSpPr>
            <p:cNvPr id="35" name="矩形 34"/>
            <p:cNvSpPr/>
            <p:nvPr/>
          </p:nvSpPr>
          <p:spPr>
            <a:xfrm>
              <a:off x="0" y="5472304"/>
              <a:ext cx="3049588" cy="32366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32749" y="5503330"/>
              <a:ext cx="15840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bg1"/>
                  </a:solidFill>
                </a:rPr>
                <a:t>copyright@2016ntutF2E</a:t>
              </a:r>
              <a:endParaRPr lang="zh-TW" alt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7" y="3653038"/>
            <a:ext cx="211894" cy="21189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7" y="2097825"/>
            <a:ext cx="230833" cy="230833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603607" y="7866022"/>
            <a:ext cx="973343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79" indent="-171479">
              <a:buFont typeface="Arial" panose="020B0604020202020204" pitchFamily="34" charset="0"/>
              <a:buChar char="•"/>
            </a:pPr>
            <a:r>
              <a:rPr lang="zh-TW" altLang="en-US" sz="1199" dirty="0">
                <a:solidFill>
                  <a:schemeClr val="bg2">
                    <a:lumMod val="1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原味貝果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585708" y="4176437"/>
            <a:ext cx="2016282" cy="1426159"/>
            <a:chOff x="350506" y="4139065"/>
            <a:chExt cx="2408363" cy="1596222"/>
          </a:xfrm>
        </p:grpSpPr>
        <p:sp>
          <p:nvSpPr>
            <p:cNvPr id="23" name="矩形 22"/>
            <p:cNvSpPr/>
            <p:nvPr/>
          </p:nvSpPr>
          <p:spPr>
            <a:xfrm>
              <a:off x="350506" y="4139065"/>
              <a:ext cx="2408363" cy="1596222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051" y="4438144"/>
              <a:ext cx="1079999" cy="1079999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350506" y="4243558"/>
              <a:ext cx="819455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79" indent="-171479">
                <a:buFont typeface="Arial" panose="020B0604020202020204" pitchFamily="34" charset="0"/>
                <a:buChar char="•"/>
              </a:pPr>
              <a:r>
                <a:rPr lang="zh-TW" altLang="en-US" sz="1199" dirty="0">
                  <a:solidFill>
                    <a:schemeClr val="bg2">
                      <a:lumMod val="1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鹽之花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35325" y="5448925"/>
              <a:ext cx="980413" cy="25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更多資訊</a:t>
              </a:r>
              <a:r>
                <a:rPr lang="en-US" altLang="zh-TW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900" u="sng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85708" y="5970929"/>
            <a:ext cx="2016282" cy="1426159"/>
            <a:chOff x="350506" y="4139065"/>
            <a:chExt cx="2408363" cy="1596222"/>
          </a:xfrm>
        </p:grpSpPr>
        <p:sp>
          <p:nvSpPr>
            <p:cNvPr id="59" name="矩形 58"/>
            <p:cNvSpPr/>
            <p:nvPr/>
          </p:nvSpPr>
          <p:spPr>
            <a:xfrm>
              <a:off x="350506" y="4139065"/>
              <a:ext cx="2408363" cy="1596222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0506" y="4243558"/>
              <a:ext cx="819455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79" indent="-171479">
                <a:buFont typeface="Arial" panose="020B0604020202020204" pitchFamily="34" charset="0"/>
                <a:buChar char="•"/>
              </a:pPr>
              <a:r>
                <a:rPr lang="zh-TW" altLang="en-US" sz="1199" dirty="0">
                  <a:solidFill>
                    <a:schemeClr val="bg2">
                      <a:lumMod val="1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鹽之花</a:t>
              </a: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735325" y="5448925"/>
              <a:ext cx="980413" cy="25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更多資訊</a:t>
              </a:r>
              <a:r>
                <a:rPr lang="en-US" altLang="zh-TW" sz="900" u="sng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900" u="sng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11" y="6261475"/>
            <a:ext cx="804375" cy="8043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35" y="8081889"/>
            <a:ext cx="785720" cy="7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67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微軟正黑體 Light</vt:lpstr>
      <vt:lpstr>新細明體</vt:lpstr>
      <vt:lpstr>Arial</vt:lpstr>
      <vt:lpstr>Calibri</vt:lpstr>
      <vt:lpstr>Calibri Light</vt:lpstr>
      <vt:lpstr>Segoe UI Black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2016-05-17T03:24:01Z</dcterms:created>
  <dcterms:modified xsi:type="dcterms:W3CDTF">2016-05-21T08:57:00Z</dcterms:modified>
</cp:coreProperties>
</file>