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3EDDB-0F13-93ED-B29F-65B06F524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F82B70-485D-A6C3-C10F-6E249E6B5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32FDF5-7FB5-22C4-6E32-AC7A04C5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3C27-F4B3-48F9-AE9A-1FDAE035D1FA}" type="datetimeFigureOut">
              <a:rPr lang="zh-TW" altLang="en-US" smtClean="0"/>
              <a:t>2022/06/15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4C70B3-6FCD-E286-989E-DE5A4B68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0082B5-199E-5BCA-6B22-05FD6A02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F45-0785-4F5B-B7D4-95F421B4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07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7FB4D-BC62-CBF4-CF3B-B76E7B26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2E7C6D-E22E-E5B7-C58C-13526745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91EF7D-3E84-5526-C455-96DA7341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3C27-F4B3-48F9-AE9A-1FDAE035D1FA}" type="datetimeFigureOut">
              <a:rPr lang="zh-TW" altLang="en-US" smtClean="0"/>
              <a:t>2022/06/15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E11D8E-3ED3-7DEB-9904-839E4DE2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2F0B9E-CBF9-C82D-1DF5-CA62892E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F45-0785-4F5B-B7D4-95F421B4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0F2452-CE7B-F93D-8FCC-193CD7F02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9E28A2-AAA8-5C1B-C36B-84825063F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5A333-ADBD-A544-32E5-16F2CAC8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3C27-F4B3-48F9-AE9A-1FDAE035D1FA}" type="datetimeFigureOut">
              <a:rPr lang="zh-TW" altLang="en-US" smtClean="0"/>
              <a:t>2022/06/15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7FB2E-0A6B-2000-E274-1C6F02B2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344CE1-24C3-4A13-EDB3-B833C37D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F45-0785-4F5B-B7D4-95F421B4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28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09C63-9F59-328A-6BDC-2C3A3720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F6D56-42E9-7BE2-8EE3-CD2E9AEC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D1B0C8-3880-B2F0-13E1-ACBE971F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3C27-F4B3-48F9-AE9A-1FDAE035D1FA}" type="datetimeFigureOut">
              <a:rPr lang="zh-TW" altLang="en-US" smtClean="0"/>
              <a:t>2022/06/15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9CFBA-11D4-7D9F-AD86-9206E5CC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968BD6-1B14-838D-BB8E-2429CAD5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F45-0785-4F5B-B7D4-95F421B4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68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86F0D-D5EA-A85F-6C6D-7D6C102F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24E936-EF3E-4FC7-FB40-9FA83A9AF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DCC123-EA79-07E5-E1FB-8B4F89CB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3C27-F4B3-48F9-AE9A-1FDAE035D1FA}" type="datetimeFigureOut">
              <a:rPr lang="zh-TW" altLang="en-US" smtClean="0"/>
              <a:t>2022/06/15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BA3F78-F2B8-2929-016D-7867CDA1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1EF220-70E4-A175-3170-2B3C902D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F45-0785-4F5B-B7D4-95F421B4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9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22BCF-24D0-AA99-F062-24E48B0B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279C6-47DD-BD86-89B3-5DDB3C299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9F27AB-4385-754B-626F-2B0F247C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37AF64-03C3-0306-AF70-D0E57471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3C27-F4B3-48F9-AE9A-1FDAE035D1FA}" type="datetimeFigureOut">
              <a:rPr lang="zh-TW" altLang="en-US" smtClean="0"/>
              <a:t>2022/06/15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0E0E99-186A-491F-A4E6-D5E83B1E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E38D70-048E-ADED-AF89-34EEAD1B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F45-0785-4F5B-B7D4-95F421B4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0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EA754-EB70-A1FB-A33C-A42257C6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FED32E-E3AB-2CDF-83A4-E9FD22C4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345F43-3706-F1E6-B18A-5E3092F38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91ED03-BAAE-404E-4BAD-9AF184796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0F8FB9-3305-20E9-C7D1-E917BF575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121BCD-6C88-66F3-EF0A-FBB18009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3C27-F4B3-48F9-AE9A-1FDAE035D1FA}" type="datetimeFigureOut">
              <a:rPr lang="zh-TW" altLang="en-US" smtClean="0"/>
              <a:t>2022/06/15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5D2102-EC60-F799-4ABA-7465B8D1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692457-E11C-BFCE-635C-B40A481E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F45-0785-4F5B-B7D4-95F421B4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08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425BD-D511-7FA6-03DF-5F0685D1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011316-B990-31B2-4CBF-E0186475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3C27-F4B3-48F9-AE9A-1FDAE035D1FA}" type="datetimeFigureOut">
              <a:rPr lang="zh-TW" altLang="en-US" smtClean="0"/>
              <a:t>2022/06/15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BDE1F8-6BD0-F753-90B5-3796649F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451726-52D8-D311-C6FC-BD9B7C1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F45-0785-4F5B-B7D4-95F421B4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43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15C173-47F7-6C93-BCFC-DD8A0022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3C27-F4B3-48F9-AE9A-1FDAE035D1FA}" type="datetimeFigureOut">
              <a:rPr lang="zh-TW" altLang="en-US" smtClean="0"/>
              <a:t>2022/06/15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B8743A-AED5-5CEF-3ED1-4EED1D22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1CEF62-B775-CC91-42AE-D21544F7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F45-0785-4F5B-B7D4-95F421B4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16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507E0-2054-84D3-77E1-AEE57DBF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57AFA8-36A8-5512-23FA-94A65858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6CFF05-9915-E08A-0F22-CF33DA396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D25960-BB89-9250-7435-73ACFEA8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3C27-F4B3-48F9-AE9A-1FDAE035D1FA}" type="datetimeFigureOut">
              <a:rPr lang="zh-TW" altLang="en-US" smtClean="0"/>
              <a:t>2022/06/15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890BC9-185C-102B-7F4A-A3C45573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021CF6-2830-15DF-869B-3E3E8E5C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F45-0785-4F5B-B7D4-95F421B4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7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DAA15-0D01-A29A-2D0B-1F0839E7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1F35FF-D338-1701-0225-240B1FF3F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76511A-1F4C-3EF8-09C1-6E583095F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6E38DD-509B-543D-045A-5D97DB36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3C27-F4B3-48F9-AE9A-1FDAE035D1FA}" type="datetimeFigureOut">
              <a:rPr lang="zh-TW" altLang="en-US" smtClean="0"/>
              <a:t>2022/06/15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C7D76F-82BA-1B1E-6961-DC45A39A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C6AF72-82BD-2B55-3F1E-530E8867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F45-0785-4F5B-B7D4-95F421B4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2ED28E-E74C-0CD9-0083-776A24D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30032C-9921-CD8C-EB33-86C22EF2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ED009A-6F3E-7571-7DBA-F0F6B65C5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83C27-F4B3-48F9-AE9A-1FDAE035D1FA}" type="datetimeFigureOut">
              <a:rPr lang="zh-TW" altLang="en-US" smtClean="0"/>
              <a:t>2022/06/15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597AD7-FDAA-CA6D-2861-5A397BEAC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9A45D-069C-5F69-34F4-6F04900B8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8F45-0785-4F5B-B7D4-95F421B4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22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圖片 4" descr="海底建築物">
            <a:extLst>
              <a:ext uri="{FF2B5EF4-FFF2-40B4-BE49-F238E27FC236}">
                <a16:creationId xmlns:a16="http://schemas.microsoft.com/office/drawing/2014/main" id="{F5B6CA12-066E-1A0C-1169-CD13FB7D1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" r="4010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8" name="圖片 7" descr="海底建築物">
            <a:extLst>
              <a:ext uri="{FF2B5EF4-FFF2-40B4-BE49-F238E27FC236}">
                <a16:creationId xmlns:a16="http://schemas.microsoft.com/office/drawing/2014/main" id="{639DC038-D501-3473-60E7-87566722A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" r="4010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49268E-F9FC-A773-387E-5B8071124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858" y="2573083"/>
            <a:ext cx="3618284" cy="1711834"/>
          </a:xfrm>
          <a:noFill/>
        </p:spPr>
        <p:txBody>
          <a:bodyPr anchor="ctr">
            <a:normAutofit/>
          </a:bodyPr>
          <a:lstStyle/>
          <a:p>
            <a:r>
              <a:rPr lang="en-US" altLang="zh-TW" sz="3600" spc="-150" dirty="0">
                <a:solidFill>
                  <a:srgbClr val="080808"/>
                </a:solidFill>
                <a:latin typeface="Gabriola" panose="04040605051002020D02" pitchFamily="82" charset="0"/>
              </a:rPr>
              <a:t>Project3</a:t>
            </a:r>
            <a:br>
              <a:rPr lang="en-US" altLang="zh-TW" sz="3600" spc="-150" dirty="0">
                <a:solidFill>
                  <a:srgbClr val="080808"/>
                </a:solidFill>
                <a:latin typeface="Gabriola" panose="04040605051002020D02" pitchFamily="82" charset="0"/>
              </a:rPr>
            </a:br>
            <a:r>
              <a:rPr lang="en-US" altLang="zh-TW" sz="3600" spc="-150" dirty="0">
                <a:solidFill>
                  <a:srgbClr val="080808"/>
                </a:solidFill>
                <a:latin typeface="Gabriola" panose="04040605051002020D02" pitchFamily="82" charset="0"/>
              </a:rPr>
              <a:t>Equation Drawing</a:t>
            </a:r>
            <a:br>
              <a:rPr lang="en-US" altLang="zh-TW" sz="2800" dirty="0">
                <a:solidFill>
                  <a:srgbClr val="080808"/>
                </a:solidFill>
                <a:latin typeface="Gabriola" panose="04040605051002020D02" pitchFamily="82" charset="0"/>
              </a:rPr>
            </a:br>
            <a:br>
              <a:rPr lang="en-US" altLang="zh-TW" sz="1400" dirty="0">
                <a:solidFill>
                  <a:srgbClr val="080808"/>
                </a:solidFill>
                <a:latin typeface="Gabriola" panose="04040605051002020D02" pitchFamily="82" charset="0"/>
              </a:rPr>
            </a:br>
            <a:r>
              <a:rPr lang="en-US" altLang="zh-TW" sz="2400" dirty="0">
                <a:solidFill>
                  <a:srgbClr val="080808"/>
                </a:solidFill>
                <a:latin typeface="Gabriola" panose="04040605051002020D02" pitchFamily="82" charset="0"/>
              </a:rPr>
              <a:t>Team24 B11032003</a:t>
            </a:r>
            <a:endParaRPr lang="zh-TW" altLang="en-US" sz="2400" dirty="0">
              <a:solidFill>
                <a:srgbClr val="080808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7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有山和太陽的城市卡通圖畫">
            <a:extLst>
              <a:ext uri="{FF2B5EF4-FFF2-40B4-BE49-F238E27FC236}">
                <a16:creationId xmlns:a16="http://schemas.microsoft.com/office/drawing/2014/main" id="{9156DEC3-A109-2D48-346B-69A37B564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0" y="-141594"/>
            <a:ext cx="12188952" cy="69995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D965543-EE34-D5C5-95F0-78C4336A9A9A}"/>
              </a:ext>
            </a:extLst>
          </p:cNvPr>
          <p:cNvSpPr txBox="1"/>
          <p:nvPr/>
        </p:nvSpPr>
        <p:spPr>
          <a:xfrm>
            <a:off x="791852" y="520872"/>
            <a:ext cx="106052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spc="-15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Interface </a:t>
            </a:r>
            <a:r>
              <a:rPr lang="zh-TW" altLang="en-US" sz="3200" spc="-15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介面</a:t>
            </a:r>
            <a:endParaRPr lang="en-US" altLang="zh-TW" sz="3200" spc="-150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sz="3200" spc="-300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  <a:p>
            <a:r>
              <a:rPr lang="en-US" altLang="zh-TW" sz="3200" spc="-3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	</a:t>
            </a:r>
          </a:p>
          <a:p>
            <a:endParaRPr lang="en-US" altLang="zh-TW" sz="3200" dirty="0"/>
          </a:p>
          <a:p>
            <a:r>
              <a:rPr lang="en-US" altLang="zh-TW" sz="3200" dirty="0"/>
              <a:t>	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902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有山和太陽的城市卡通圖畫">
            <a:extLst>
              <a:ext uri="{FF2B5EF4-FFF2-40B4-BE49-F238E27FC236}">
                <a16:creationId xmlns:a16="http://schemas.microsoft.com/office/drawing/2014/main" id="{9156DEC3-A109-2D48-346B-69A37B564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0" y="-141594"/>
            <a:ext cx="12188952" cy="69995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D965543-EE34-D5C5-95F0-78C4336A9A9A}"/>
              </a:ext>
            </a:extLst>
          </p:cNvPr>
          <p:cNvSpPr txBox="1"/>
          <p:nvPr/>
        </p:nvSpPr>
        <p:spPr>
          <a:xfrm>
            <a:off x="791852" y="520872"/>
            <a:ext cx="1039610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spc="-15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Drawing </a:t>
            </a:r>
            <a:r>
              <a:rPr lang="zh-TW" altLang="en-US" sz="3200" spc="-150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繪圖</a:t>
            </a:r>
            <a:endParaRPr lang="en-US" altLang="zh-TW" sz="3200" spc="-150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endParaRPr lang="en-US" altLang="zh-TW" sz="3200" dirty="0"/>
          </a:p>
          <a:p>
            <a:endParaRPr lang="en-US" altLang="zh-TW" sz="32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32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使用</a:t>
            </a:r>
            <a:r>
              <a:rPr lang="en-US" altLang="zh-TW" sz="2400" dirty="0" err="1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QCustomPlot</a:t>
            </a:r>
            <a:r>
              <a:rPr lang="zh-TW" altLang="en-US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製作</a:t>
            </a:r>
            <a:endParaRPr lang="en-US" altLang="zh-TW" sz="24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400" dirty="0" err="1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QCustomPlot</a:t>
            </a:r>
            <a:r>
              <a:rPr lang="zh-TW" altLang="en-US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為一強大</a:t>
            </a:r>
            <a:endParaRPr lang="en-US" altLang="zh-TW" sz="24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的非</a:t>
            </a:r>
            <a:r>
              <a:rPr lang="en-US" altLang="zh-TW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QT</a:t>
            </a:r>
            <a:r>
              <a:rPr lang="zh-TW" altLang="en-US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官方繪圖外掛</a:t>
            </a:r>
            <a:endParaRPr lang="en-US" altLang="zh-TW" sz="24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套用後可免去設定</a:t>
            </a:r>
            <a:endParaRPr lang="en-US" altLang="zh-TW" sz="24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網格、軸、縮放拖曳等功能</a:t>
            </a:r>
            <a:endParaRPr lang="en-US" altLang="zh-TW" sz="24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且有強大的繪圖功能，</a:t>
            </a:r>
            <a:endParaRPr lang="en-US" altLang="zh-TW" sz="24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支援</a:t>
            </a:r>
            <a:r>
              <a:rPr lang="en-US" altLang="zh-TW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sin</a:t>
            </a:r>
            <a:r>
              <a:rPr lang="zh-TW" altLang="en-US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與</a:t>
            </a:r>
            <a:r>
              <a:rPr lang="en-US" altLang="zh-TW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cos</a:t>
            </a:r>
            <a:r>
              <a:rPr lang="zh-TW" altLang="en-US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等</a:t>
            </a:r>
            <a:r>
              <a:rPr lang="en-US" altLang="zh-TW" sz="2400" dirty="0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function</a:t>
            </a:r>
            <a:endParaRPr lang="zh-TW" altLang="en-US" sz="24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BF9559F-4451-4C6F-184F-075E2EB25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02" y="1722143"/>
            <a:ext cx="5562837" cy="327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1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965543-EE34-D5C5-95F0-78C4336A9A9A}"/>
              </a:ext>
            </a:extLst>
          </p:cNvPr>
          <p:cNvSpPr txBox="1"/>
          <p:nvPr/>
        </p:nvSpPr>
        <p:spPr>
          <a:xfrm>
            <a:off x="6234534" y="2187506"/>
            <a:ext cx="6277183" cy="2631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400" spc="300" dirty="0" err="1">
                <a:latin typeface="Bodoni MT Poster Compressed" panose="02070706080601050204" pitchFamily="18" charset="0"/>
                <a:ea typeface="Noto Sans CJK TC Light" panose="020B0300000000000000" pitchFamily="34" charset="-120"/>
                <a:cs typeface="+mj-cs"/>
              </a:rPr>
              <a:t>Parser&amp;Algorithm</a:t>
            </a:r>
            <a:r>
              <a:rPr lang="en-US" altLang="zh-TW" sz="4400" spc="300" dirty="0">
                <a:latin typeface="Bodoni MT Poster Compressed" panose="02070706080601050204" pitchFamily="18" charset="0"/>
                <a:ea typeface="Noto Sans CJK TC Light" panose="020B0300000000000000" pitchFamily="34" charset="-120"/>
                <a:cs typeface="+mj-cs"/>
              </a:rPr>
              <a:t> </a:t>
            </a:r>
            <a:r>
              <a:rPr lang="zh-TW" altLang="en-US" sz="4400" dirty="0">
                <a:latin typeface="Noto Sans CJK TC Light" panose="020B0300000000000000" pitchFamily="34" charset="-120"/>
                <a:ea typeface="Noto Sans CJK TC Light" panose="020B0300000000000000" pitchFamily="34" charset="-120"/>
                <a:cs typeface="+mj-cs"/>
              </a:rPr>
              <a:t>公式處理</a:t>
            </a:r>
            <a:endParaRPr lang="en-US" altLang="zh-TW" sz="4400" dirty="0">
              <a:latin typeface="Noto Sans CJK TC Light" panose="020B0300000000000000" pitchFamily="34" charset="-120"/>
              <a:ea typeface="Noto Sans CJK TC Light" panose="020B0300000000000000" pitchFamily="34" charset="-120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TW" sz="37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700" dirty="0"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圖片 2" descr="粉紅色拼圖塊">
            <a:extLst>
              <a:ext uri="{FF2B5EF4-FFF2-40B4-BE49-F238E27FC236}">
                <a16:creationId xmlns:a16="http://schemas.microsoft.com/office/drawing/2014/main" id="{EB313E8D-EC3C-065A-6DED-279094F4C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" b="-2"/>
          <a:stretch/>
        </p:blipFill>
        <p:spPr>
          <a:xfrm rot="528811">
            <a:off x="1269695" y="2331928"/>
            <a:ext cx="4371051" cy="3008894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0719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彩虹色油漆滾筒">
            <a:extLst>
              <a:ext uri="{FF2B5EF4-FFF2-40B4-BE49-F238E27FC236}">
                <a16:creationId xmlns:a16="http://schemas.microsoft.com/office/drawing/2014/main" id="{86BF5463-F5C4-12F3-72D3-801D6FF35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2188" r="41297" b="1"/>
          <a:stretch/>
        </p:blipFill>
        <p:spPr>
          <a:xfrm>
            <a:off x="5217459" y="0"/>
            <a:ext cx="6974541" cy="6868684"/>
          </a:xfrm>
          <a:prstGeom prst="rect">
            <a:avLst/>
          </a:prstGeom>
        </p:spPr>
      </p:pic>
      <p:pic>
        <p:nvPicPr>
          <p:cNvPr id="13" name="圖片 12" descr="彩虹色油漆滾筒">
            <a:extLst>
              <a:ext uri="{FF2B5EF4-FFF2-40B4-BE49-F238E27FC236}">
                <a16:creationId xmlns:a16="http://schemas.microsoft.com/office/drawing/2014/main" id="{068E32A5-41F5-E835-0186-850392F03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2980" r="82947" b="45957"/>
          <a:stretch/>
        </p:blipFill>
        <p:spPr>
          <a:xfrm>
            <a:off x="0" y="0"/>
            <a:ext cx="5217459" cy="68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8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68</Words>
  <Application>Microsoft Office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6" baseType="lpstr">
      <vt:lpstr>Noto Sans CJK TC Bold</vt:lpstr>
      <vt:lpstr>Noto Sans CJK TC Light</vt:lpstr>
      <vt:lpstr>Noto Sans Mono CJK TC Regular</vt:lpstr>
      <vt:lpstr>華康儷粗黑</vt:lpstr>
      <vt:lpstr>Arial</vt:lpstr>
      <vt:lpstr>Bodoni MT Poster Compressed</vt:lpstr>
      <vt:lpstr>Calibri</vt:lpstr>
      <vt:lpstr>Calibri Light</vt:lpstr>
      <vt:lpstr>Gabriola</vt:lpstr>
      <vt:lpstr>Rockwell</vt:lpstr>
      <vt:lpstr>Office 佈景主題</vt:lpstr>
      <vt:lpstr>Project3 Equation Drawing  Team24 B11032003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李昶昇_ 電資學士班_大一</dc:creator>
  <cp:lastModifiedBy>李昶昇_ 電資學士班_大一</cp:lastModifiedBy>
  <cp:revision>9</cp:revision>
  <dcterms:created xsi:type="dcterms:W3CDTF">2022-06-15T02:11:59Z</dcterms:created>
  <dcterms:modified xsi:type="dcterms:W3CDTF">2022-06-15T05:59:12Z</dcterms:modified>
</cp:coreProperties>
</file>