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Bubble Sort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Explanation with an Example</a:t>
            </a:r>
          </a:p>
          <a:p>
            <a:r>
              <a:t>Sivamani Pittala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Bubble Sort</a:t>
            </a:r>
          </a:p>
          <a:p>
            <a:pPr lvl="1"/>
            <a:r>
              <a:t>Time Complexity: O(n^2)</a:t>
            </a:r>
          </a:p>
          <a:p>
            <a:pPr lvl="1"/>
            <a:r>
              <a:t>Space Complexity: O(1)</a:t>
            </a:r>
          </a:p>
          <a:p>
            <a:pPr lvl="1"/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of Bubble Sort</a:t>
            </a:r>
          </a:p>
          <a:p>
            <a:pPr lvl="1"/>
            <a:r>
              <a:t>Key Characteristics</a:t>
            </a:r>
          </a:p>
          <a:p>
            <a:pPr lvl="1"/>
            <a:r>
              <a:t>Use Cases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Iterate over the array multiple times.</a:t>
            </a:r>
          </a:p>
          <a:p>
            <a:pPr lvl="1"/>
            <a:r>
              <a:t>2. Compare adjacent elements and swap if needed.</a:t>
            </a:r>
          </a:p>
          <a:p>
            <a:pPr lvl="1"/>
            <a:r>
              <a:t>3. Continue until no swaps are needed in a pass.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684" y="1877961"/>
            <a:ext cx="7541342" cy="412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5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Initial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Initial Array: [64, 34, 25, 12, 22, 11, 90]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Compare 64 and 34, swap.</a:t>
            </a:r>
          </a:p>
          <a:p>
            <a:pPr lvl="1"/>
            <a:r>
              <a:t>Compare 64 and 25, swap.</a:t>
            </a:r>
          </a:p>
          <a:p>
            <a:pPr lvl="1"/>
            <a:r>
              <a:t>Compare 64 and 12, swap.</a:t>
            </a:r>
          </a:p>
          <a:p>
            <a:pPr lvl="1"/>
            <a:r>
              <a:t>Compare 64 and 22, swap.</a:t>
            </a:r>
          </a:p>
          <a:p>
            <a:pPr lvl="1"/>
            <a:r>
              <a:t>Compare 64 and 11, swap.</a:t>
            </a:r>
          </a:p>
          <a:p>
            <a:pPr lvl="1"/>
            <a:r>
              <a:t>Compare 64 and 90, no swap.</a:t>
            </a:r>
          </a:p>
          <a:p>
            <a:pPr lvl="1"/>
            <a:r>
              <a:t>Resulting Array: [34, 25, 12, 22, 11, 64, 90]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Compare 34 and 25, swap.</a:t>
            </a:r>
          </a:p>
          <a:p>
            <a:pPr lvl="1"/>
            <a:r>
              <a:t>Compare 34 and 12, swap.</a:t>
            </a:r>
          </a:p>
          <a:p>
            <a:pPr lvl="1"/>
            <a:r>
              <a:t>Compare 34 and 22, swap.</a:t>
            </a:r>
          </a:p>
          <a:p>
            <a:pPr lvl="1"/>
            <a:r>
              <a:t>Compare 34 and 11, swap.</a:t>
            </a:r>
          </a:p>
          <a:p>
            <a:pPr lvl="1"/>
            <a:r>
              <a:t>Compare 34 and 64, no swap.</a:t>
            </a:r>
          </a:p>
          <a:p>
            <a:pPr lvl="1"/>
            <a:r>
              <a:t>Resulting Array: [25, 12, 22, 11, 34, 64, 90]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Compare 25 and 12, swap.</a:t>
            </a:r>
          </a:p>
          <a:p>
            <a:pPr lvl="1"/>
            <a:r>
              <a:t>Compare 25 and 22, swap.</a:t>
            </a:r>
          </a:p>
          <a:p>
            <a:pPr lvl="1"/>
            <a:r>
              <a:t>Compare 25 and 11, swap.</a:t>
            </a:r>
          </a:p>
          <a:p>
            <a:pPr lvl="1"/>
            <a:r>
              <a:t>Compare 25 and 34, no swap.</a:t>
            </a:r>
          </a:p>
          <a:p>
            <a:pPr lvl="1"/>
            <a:r>
              <a:t>Compare 34 and 64, no swap.</a:t>
            </a:r>
          </a:p>
          <a:p>
            <a:pPr lvl="1"/>
            <a:r>
              <a:t>Resulting Array: [12, 22, 11, 25, 34, 64, 90]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Continue comparing and swapping until sorted.</a:t>
            </a:r>
          </a:p>
          <a:p>
            <a:pPr lvl="1"/>
            <a:r>
              <a:t>Final Sorted Array: [11, 12, 22, 25, 34, 64, 90]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297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Bubble Sort Algorithm</vt:lpstr>
      <vt:lpstr>Introduction to Bubble Sort</vt:lpstr>
      <vt:lpstr>Algorithm Steps</vt:lpstr>
      <vt:lpstr>PowerPoint Presentation</vt:lpstr>
      <vt:lpstr>Example: Initial Array</vt:lpstr>
      <vt:lpstr>Iteration 1</vt:lpstr>
      <vt:lpstr>Iteration 2</vt:lpstr>
      <vt:lpstr>Iteration 3</vt:lpstr>
      <vt:lpstr>Final Iterations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 Algorithm</dc:title>
  <dc:subject/>
  <dc:creator/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2024-07-31T04:47:37Z</dcterms:modified>
  <cp:category/>
</cp:coreProperties>
</file>