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4C2BA-686E-4DA0-8371-9F6E6329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6992CE-74F3-4315-A99A-1AE12285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1A2E1-56CE-4C2F-8E3A-75D37E5C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31B8A-E2C8-4E00-BE38-AA402632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CD8580-88A0-4B2F-B40E-555AD736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3E7E2-A0BF-4726-863C-81D17123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F5F82-6BE4-480A-9A60-45388A1E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FB129-7700-47A6-84D0-1F1DD847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86887-87E9-4DD4-8127-EC9DBE48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7F13B-1BA7-4A18-94DE-A086A74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621186-DA69-4A76-BE84-C7597E72E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5E6870-ABC4-473A-A351-B4569C822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0D7D43-E5BE-4AE8-BC8A-0771108E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0751A-E55D-4BEC-822B-77F87855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31D81-AC2D-4BAF-82E6-B016956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A6B4B-3073-430E-B294-496A5F47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777E-9040-46E3-9C45-3909A587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723F3-1F0D-4E77-92BD-3ED17768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246BE-F282-4017-8B8D-A27D487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94771-EE82-463A-9E3D-2EB7AF18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91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0A14F-C254-44B1-BFED-143466DB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A852D5-ABA3-4CC5-98F2-FF4E2C75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D500D0-6F93-46AC-BAD3-BC1505D1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BB373-7267-45E9-BCE0-AF9040CE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496C1-07E3-455C-A71B-08F066A5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6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F99C5-3437-4B00-86BC-0D89E45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97728-920A-440D-9097-D54FF2AC9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82D136-B97C-4402-9DBA-E58021AB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887425-C417-428D-B4C8-931EBB2B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F79636-A16C-46C8-B834-248A4D78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728404-6B20-4977-9E93-A811EE31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8C33B-D857-4E64-B910-145B7276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AA00C-1BB9-485E-830C-6C380B27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8F2F58-99B8-4D56-9957-0E5AE721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525BFD-307E-4211-8ACC-A3295F545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1BD91A-967F-4956-9649-C55F9A45A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6EF676-A4E2-4568-988E-0CBE117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DADFEF-36F5-4264-AAA8-9C834E47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D1CEBA-FED9-4DC5-9BA9-A3A89193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EE44-19E7-4D99-B2E1-FA1D36A7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4BCA75-FC32-42C3-8144-0E12256F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F23635-5EDA-48B4-8D11-16BD603D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D6A8F7-37D8-4BDC-90F2-C929825F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32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E42039-29E8-443E-9D77-F5A0878A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A5876-664E-4C10-834E-30C2C0FA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DFF17-7068-49FF-9715-879F6632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487EE-CAC6-4088-BC0B-D871B189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3E6CC-E722-4DB4-B8A9-18EB5B90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922F68-B938-458C-8A18-547775C5C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CD52B5-D589-4503-AE54-7754678C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FAC7C8-1661-4F2D-A7FA-52852B92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EE671-DF77-45B0-8366-172FDF4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AE280-1ABB-4864-9EA9-BB0BE999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C93A07-D9C7-402A-AD4C-F8287BB39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14B1ED-B916-4812-98D0-2801AA14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73259-47BB-43BC-B6A3-D2B049D9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4EF5F-DCF2-46BA-B5B0-2D5E5795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1C697-76B9-4073-B446-F8BA352B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D92B3E-9E35-4F44-B4D1-DD925983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FA67C7-EF7E-4DEE-8232-C5878788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82C50-D254-4AD0-A58C-B594CBDEF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1274-D397-4488-8548-A177CC12DD1A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DEFBC-1531-4ACA-BCE0-7C5AFE287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CEE43C-153A-46B3-BBB1-E6831480C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0EB1-3F77-4CA6-ABDB-1E97A82995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5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佈景主題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佑任 林</dc:creator>
  <cp:lastModifiedBy>佑任 林</cp:lastModifiedBy>
  <cp:revision>1</cp:revision>
  <dcterms:created xsi:type="dcterms:W3CDTF">2020-07-06T09:39:03Z</dcterms:created>
  <dcterms:modified xsi:type="dcterms:W3CDTF">2020-07-06T09:41:07Z</dcterms:modified>
</cp:coreProperties>
</file>