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1285103"/>
            <a:ext cx="7315200" cy="201645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中原大學即時資訊助手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Line-bot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9485" y="3516948"/>
            <a:ext cx="7315200" cy="437213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指導老師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吳宜鴻教授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0015" y="4227214"/>
            <a:ext cx="367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組員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資訊四甲 </a:t>
            </a:r>
            <a:r>
              <a:rPr lang="en-US" altLang="zh-TW" dirty="0" smtClean="0">
                <a:solidFill>
                  <a:schemeClr val="bg1"/>
                </a:solidFill>
              </a:rPr>
              <a:t>10627110</a:t>
            </a:r>
            <a:r>
              <a:rPr lang="zh-TW" altLang="en-US" dirty="0" smtClean="0">
                <a:solidFill>
                  <a:schemeClr val="bg1"/>
                </a:solidFill>
              </a:rPr>
              <a:t> 王昱凱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資訊四乙 </a:t>
            </a:r>
            <a:r>
              <a:rPr lang="en-US" altLang="zh-TW" dirty="0" smtClean="0">
                <a:solidFill>
                  <a:schemeClr val="bg1"/>
                </a:solidFill>
              </a:rPr>
              <a:t>10627211</a:t>
            </a:r>
            <a:r>
              <a:rPr lang="zh-TW" altLang="en-US" dirty="0" smtClean="0">
                <a:solidFill>
                  <a:schemeClr val="bg1"/>
                </a:solidFill>
              </a:rPr>
              <a:t> 林佑任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資訊四乙 </a:t>
            </a:r>
            <a:r>
              <a:rPr lang="en-US" altLang="zh-TW" dirty="0" smtClean="0">
                <a:solidFill>
                  <a:schemeClr val="bg1"/>
                </a:solidFill>
              </a:rPr>
              <a:t>10627217</a:t>
            </a:r>
            <a:r>
              <a:rPr lang="zh-TW" altLang="en-US" dirty="0" smtClean="0">
                <a:solidFill>
                  <a:schemeClr val="bg1"/>
                </a:solidFill>
              </a:rPr>
              <a:t> 張哲睿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使用工具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9D4BF9B-865F-4431-B893-A3DDABF2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43" y="3222539"/>
            <a:ext cx="5023001" cy="3416772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18695" y="396096"/>
            <a:ext cx="7315200" cy="2826443"/>
          </a:xfrm>
        </p:spPr>
        <p:txBody>
          <a:bodyPr>
            <a:normAutofit/>
          </a:bodyPr>
          <a:lstStyle/>
          <a:p>
            <a:r>
              <a:rPr kumimoji="1" lang="en-US" altLang="zh-TW" sz="1600" b="1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1600" b="1" dirty="0">
                <a:ea typeface="HanziPen SC" panose="03000300000000000000" pitchFamily="66" charset="-122"/>
              </a:rPr>
              <a:t> Server </a:t>
            </a:r>
            <a:r>
              <a:rPr kumimoji="1" lang="en-US" altLang="zh-TW" sz="1600" dirty="0">
                <a:ea typeface="HanziPen SC" panose="03000300000000000000" pitchFamily="66" charset="-122"/>
              </a:rPr>
              <a:t>: </a:t>
            </a:r>
            <a:r>
              <a:rPr kumimoji="1"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  <a:r>
              <a:rPr kumimoji="1" lang="en-US" altLang="zh-TW" sz="1600" dirty="0" err="1">
                <a:ea typeface="HanziPen SC" panose="03000300000000000000" pitchFamily="66" charset="-122"/>
              </a:rPr>
              <a:t>BackEnd</a:t>
            </a:r>
            <a:r>
              <a:rPr kumimoji="1" lang="zh-TW" altLang="en-US" sz="1600" dirty="0">
                <a:ea typeface="標楷體" panose="03000509000000000000" pitchFamily="65" charset="-120"/>
              </a:rPr>
              <a:t>架構，整個系統的核心，連接著所有其他功能。</a:t>
            </a:r>
            <a:endParaRPr kumimoji="1" lang="en-US" altLang="zh-TW" sz="1600" dirty="0">
              <a:ea typeface="標楷體" panose="03000509000000000000" pitchFamily="65" charset="-120"/>
            </a:endParaRPr>
          </a:p>
          <a:p>
            <a:r>
              <a:rPr kumimoji="1" lang="en-US" altLang="zh-TW" sz="1800" b="1" dirty="0" err="1">
                <a:ea typeface="HanziPen SC" panose="03000300000000000000" pitchFamily="66" charset="-122"/>
              </a:rPr>
              <a:t>Heroku</a:t>
            </a:r>
            <a:r>
              <a:rPr kumimoji="1" lang="en-US" altLang="zh-TW" sz="1800" b="1" dirty="0">
                <a:ea typeface="HanziPen SC" panose="03000300000000000000" pitchFamily="66" charset="-122"/>
              </a:rPr>
              <a:t> </a:t>
            </a:r>
            <a:r>
              <a:rPr kumimoji="1" lang="en-US" altLang="zh-TW" sz="1800" dirty="0">
                <a:ea typeface="HanziPen SC" panose="03000300000000000000" pitchFamily="66" charset="-122"/>
              </a:rPr>
              <a:t>: </a:t>
            </a:r>
            <a:r>
              <a:rPr kumimoji="1" lang="en-US" altLang="zh-TW" sz="1800" dirty="0" err="1">
                <a:ea typeface="HanziPen SC" panose="03000300000000000000" pitchFamily="66" charset="-122"/>
              </a:rPr>
              <a:t>Paas</a:t>
            </a:r>
            <a:r>
              <a:rPr kumimoji="1" lang="zh-TW" altLang="en-US" sz="1800" dirty="0">
                <a:ea typeface="標楷體" panose="03000509000000000000" pitchFamily="65" charset="-120"/>
              </a:rPr>
              <a:t>平台，用於放置且運作</a:t>
            </a:r>
            <a:r>
              <a:rPr kumimoji="1" lang="en-US" altLang="zh-TW" sz="18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18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1800" dirty="0" smtClean="0">
                <a:ea typeface="標楷體" panose="03000509000000000000" pitchFamily="65" charset="-120"/>
              </a:rPr>
              <a:t>。</a:t>
            </a:r>
            <a:endParaRPr kumimoji="1" lang="en-US" altLang="zh-TW" sz="1800" dirty="0" smtClean="0">
              <a:ea typeface="標楷體" panose="03000509000000000000" pitchFamily="65" charset="-120"/>
            </a:endParaRPr>
          </a:p>
          <a:p>
            <a:r>
              <a:rPr kumimoji="1" lang="en-US" altLang="zh-TW" sz="1600" b="1" dirty="0">
                <a:ea typeface="HanziPen SC" panose="03000300000000000000" pitchFamily="66" charset="-122"/>
              </a:rPr>
              <a:t>Python</a:t>
            </a:r>
            <a:r>
              <a:rPr kumimoji="1" lang="en-US" altLang="zh-TW" sz="1600" dirty="0">
                <a:ea typeface="HanziPen SC" panose="03000300000000000000" pitchFamily="66" charset="-122"/>
              </a:rPr>
              <a:t> : </a:t>
            </a:r>
            <a:r>
              <a:rPr kumimoji="1" lang="zh-TW" altLang="en-US" sz="1600" dirty="0">
                <a:ea typeface="標楷體" panose="03000509000000000000" pitchFamily="65" charset="-120"/>
              </a:rPr>
              <a:t>實作</a:t>
            </a:r>
            <a:r>
              <a:rPr kumimoji="1" lang="en-US" altLang="zh-TW" sz="16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16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1600" dirty="0">
                <a:ea typeface="標楷體" panose="03000509000000000000" pitchFamily="65" charset="-120"/>
              </a:rPr>
              <a:t>且另外實作許多</a:t>
            </a:r>
            <a:r>
              <a:rPr kumimoji="1" lang="en-US" altLang="zh-TW" sz="1600" dirty="0">
                <a:ea typeface="HanziPen SC" panose="03000300000000000000" pitchFamily="66" charset="-122"/>
              </a:rPr>
              <a:t>Function</a:t>
            </a:r>
            <a:r>
              <a:rPr kumimoji="1" lang="zh-TW" altLang="en-US" sz="1600" dirty="0">
                <a:ea typeface="標楷體" panose="03000509000000000000" pitchFamily="65" charset="-120"/>
              </a:rPr>
              <a:t>，串連其它工具</a:t>
            </a:r>
            <a:r>
              <a:rPr kumimoji="1" lang="zh-TW" altLang="en-US" sz="1600" dirty="0" smtClean="0">
                <a:ea typeface="標楷體" panose="03000509000000000000" pitchFamily="65" charset="-120"/>
              </a:rPr>
              <a:t>。</a:t>
            </a:r>
            <a:endParaRPr kumimoji="1" lang="en-US" altLang="zh-TW" sz="1600" dirty="0" smtClean="0">
              <a:ea typeface="標楷體" panose="03000509000000000000" pitchFamily="65" charset="-120"/>
            </a:endParaRPr>
          </a:p>
          <a:p>
            <a:r>
              <a:rPr kumimoji="1" lang="en-US" altLang="zh-TW" sz="1600" b="1" dirty="0" err="1">
                <a:ea typeface="HanziPen SC" panose="03000300000000000000" pitchFamily="66" charset="-122"/>
              </a:rPr>
              <a:t>DialogFlow</a:t>
            </a:r>
            <a:r>
              <a:rPr kumimoji="1" lang="en-US" altLang="zh-TW" sz="1600" dirty="0">
                <a:ea typeface="HanziPen SC" panose="03000300000000000000" pitchFamily="66" charset="-122"/>
              </a:rPr>
              <a:t> : </a:t>
            </a:r>
            <a:r>
              <a:rPr kumimoji="1" lang="zh-TW" altLang="en-US" sz="1600" dirty="0">
                <a:ea typeface="標楷體" panose="03000509000000000000" pitchFamily="65" charset="-120"/>
              </a:rPr>
              <a:t>語意分析工具，分析使用者輸入，取得其意圖</a:t>
            </a:r>
            <a:r>
              <a:rPr kumimoji="1" lang="zh-TW" altLang="en-US" sz="1600" dirty="0" smtClean="0">
                <a:ea typeface="標楷體" panose="03000509000000000000" pitchFamily="65" charset="-120"/>
              </a:rPr>
              <a:t>。</a:t>
            </a:r>
            <a:endParaRPr kumimoji="1" lang="en-US" altLang="zh-TW" sz="1600" dirty="0" smtClean="0">
              <a:ea typeface="標楷體" panose="03000509000000000000" pitchFamily="65" charset="-120"/>
            </a:endParaRPr>
          </a:p>
          <a:p>
            <a:r>
              <a:rPr kumimoji="1" lang="en-US" altLang="zh-TW" sz="1600" b="1" dirty="0">
                <a:ea typeface="HanziPen SC" panose="03000300000000000000" pitchFamily="66" charset="-122"/>
              </a:rPr>
              <a:t>MongoDB</a:t>
            </a:r>
            <a:r>
              <a:rPr kumimoji="1" lang="en-US" altLang="zh-TW" sz="1600" dirty="0">
                <a:ea typeface="HanziPen SC" panose="03000300000000000000" pitchFamily="66" charset="-122"/>
              </a:rPr>
              <a:t> : </a:t>
            </a:r>
            <a:r>
              <a:rPr kumimoji="1" lang="zh-TW" altLang="en-US" sz="1600" dirty="0">
                <a:ea typeface="標楷體" panose="03000509000000000000" pitchFamily="65" charset="-120"/>
              </a:rPr>
              <a:t>資料庫系統，儲存爬蟲資料、使用者相關資訊</a:t>
            </a:r>
            <a:r>
              <a:rPr kumimoji="1" lang="zh-TW" altLang="en-US" sz="1600" dirty="0" smtClean="0">
                <a:ea typeface="標楷體" panose="03000509000000000000" pitchFamily="65" charset="-120"/>
              </a:rPr>
              <a:t>。</a:t>
            </a:r>
            <a:endParaRPr kumimoji="1" lang="en-US" altLang="zh-TW" sz="1600" dirty="0"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7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資訊助手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主要功能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26443"/>
          </a:xfrm>
        </p:spPr>
        <p:txBody>
          <a:bodyPr/>
          <a:lstStyle/>
          <a:p>
            <a:pPr marL="0" indent="0">
              <a:buNone/>
            </a:pPr>
            <a:endParaRPr kumimoji="1" lang="en-US" altLang="zh-TW" sz="1600" dirty="0"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4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-65903" y="2833817"/>
            <a:ext cx="9119286" cy="1046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未來展望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3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未來展</a:t>
            </a:r>
            <a:r>
              <a:rPr lang="zh-TW" altLang="en-US" dirty="0"/>
              <a:t>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希望能加入更多的網站資訊，例如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研究所、各系所網站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r>
              <a:rPr lang="zh-TW" altLang="en-US" dirty="0" smtClean="0"/>
              <a:t>希望能登入學生的</a:t>
            </a:r>
            <a:r>
              <a:rPr lang="zh-TW" altLang="en-US" dirty="0"/>
              <a:t> </a:t>
            </a:r>
            <a:r>
              <a:rPr lang="en-US" altLang="zh-TW" dirty="0" err="1" smtClean="0"/>
              <a:t>itouch</a:t>
            </a:r>
            <a:r>
              <a:rPr lang="zh-TW" altLang="en-US" dirty="0" smtClean="0"/>
              <a:t>取得其行事曆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等私人資訊加入其中</a:t>
            </a:r>
            <a:endParaRPr lang="en-US" altLang="zh-TW" dirty="0" smtClean="0"/>
          </a:p>
          <a:p>
            <a:r>
              <a:rPr lang="zh-TW" altLang="en-US" dirty="0" smtClean="0"/>
              <a:t>能更自然得回覆使用者</a:t>
            </a:r>
            <a:endParaRPr lang="en-US" altLang="zh-TW" dirty="0" smtClean="0"/>
          </a:p>
          <a:p>
            <a:r>
              <a:rPr lang="zh-TW" altLang="en-US" dirty="0" smtClean="0"/>
              <a:t>能被學生大量使用，不錯過任何與自己有關的資訊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1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0" y="2998574"/>
            <a:ext cx="9119286" cy="1046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感謝聆聽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背景與目的</a:t>
            </a:r>
            <a:endParaRPr lang="en-US" altLang="zh-TW" sz="2400" dirty="0" smtClean="0"/>
          </a:p>
          <a:p>
            <a:r>
              <a:rPr lang="zh-TW" altLang="en-US" sz="2400" dirty="0" smtClean="0"/>
              <a:t>功能介紹與展示</a:t>
            </a:r>
            <a:endParaRPr lang="en-US" altLang="zh-TW" sz="2400" dirty="0" smtClean="0"/>
          </a:p>
          <a:p>
            <a:r>
              <a:rPr lang="zh-TW" altLang="en-US" sz="2400" dirty="0" smtClean="0"/>
              <a:t>未來展望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5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-65903" y="2833817"/>
            <a:ext cx="9119286" cy="1046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背景與目的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受不符合人類習慣使用的網頁資訊所</a:t>
            </a:r>
            <a:r>
              <a:rPr lang="zh-TW" altLang="en-US" sz="2400" dirty="0" smtClean="0">
                <a:latin typeface="+mn-ea"/>
              </a:rPr>
              <a:t>苦</a:t>
            </a:r>
            <a:endParaRPr lang="en-US" altLang="zh-TW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必須進行資訊呈現改革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6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Itouch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1073" y="485167"/>
            <a:ext cx="7315200" cy="1458962"/>
          </a:xfrm>
        </p:spPr>
        <p:txBody>
          <a:bodyPr/>
          <a:lstStyle/>
          <a:p>
            <a:r>
              <a:rPr lang="zh-TW" altLang="en-US" dirty="0" smtClean="0"/>
              <a:t>項目繁多，要找到自己需要的資訊困難</a:t>
            </a:r>
            <a:endParaRPr lang="en-US" altLang="zh-TW" dirty="0" smtClean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47E393D-6C62-47D8-9AA6-F6D07578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77" y="1795849"/>
            <a:ext cx="8032592" cy="4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獎學金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4455" y="666399"/>
            <a:ext cx="7315200" cy="1393061"/>
          </a:xfrm>
        </p:spPr>
        <p:txBody>
          <a:bodyPr/>
          <a:lstStyle/>
          <a:p>
            <a:r>
              <a:rPr lang="zh-TW" altLang="en-US" dirty="0" smtClean="0"/>
              <a:t>分類細項多，難以找到自身確切需要的資訊</a:t>
            </a:r>
            <a:endParaRPr lang="en-US" altLang="zh-TW" dirty="0" smtClean="0"/>
          </a:p>
          <a:p>
            <a:r>
              <a:rPr lang="zh-TW" altLang="en-US" dirty="0"/>
              <a:t>更新時間不定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07" y="1787611"/>
            <a:ext cx="8032496" cy="4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學校資訊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的通病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547287" y="1123837"/>
            <a:ext cx="2487827" cy="1919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資訊繁雜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不易找尋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8085438" y="1123837"/>
            <a:ext cx="2487827" cy="19194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無法預知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更新時</a:t>
            </a:r>
            <a:r>
              <a:rPr lang="zh-TW" altLang="en-US" sz="2400" dirty="0"/>
              <a:t>間</a:t>
            </a:r>
            <a:endParaRPr lang="en-US" altLang="zh-TW" sz="2400" dirty="0" smtClean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82693" y="3846204"/>
            <a:ext cx="7315200" cy="1722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 smtClean="0"/>
              <a:t>導致學生不會願意開啟學校</a:t>
            </a:r>
            <a:endParaRPr lang="en-US" altLang="zh-TW" sz="2800" dirty="0" smtClean="0"/>
          </a:p>
          <a:p>
            <a:pPr marL="0" indent="0" algn="ctr">
              <a:buNone/>
            </a:pPr>
            <a:r>
              <a:rPr lang="zh-TW" altLang="en-US" sz="2800" dirty="0" smtClean="0"/>
              <a:t>的網頁去獲取所需的資訊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01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7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-65903" y="2833817"/>
            <a:ext cx="9119286" cy="1046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功能介紹與展示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43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1501</TotalTime>
  <Words>254</Words>
  <Application>Microsoft Office PowerPoint</Application>
  <PresentationFormat>寬螢幕</PresentationFormat>
  <Paragraphs>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HanziPen SC</vt:lpstr>
      <vt:lpstr>微軟正黑體</vt:lpstr>
      <vt:lpstr>標楷體</vt:lpstr>
      <vt:lpstr>Corbel</vt:lpstr>
      <vt:lpstr>Wingdings 2</vt:lpstr>
      <vt:lpstr>框架</vt:lpstr>
      <vt:lpstr>中原大學即時資訊助手  Line-bot</vt:lpstr>
      <vt:lpstr>目錄</vt:lpstr>
      <vt:lpstr>PowerPoint 簡報</vt:lpstr>
      <vt:lpstr>動機</vt:lpstr>
      <vt:lpstr>Itouch</vt:lpstr>
      <vt:lpstr>獎學金</vt:lpstr>
      <vt:lpstr>學校資訊 的通病</vt:lpstr>
      <vt:lpstr>PowerPoint 簡報</vt:lpstr>
      <vt:lpstr>PowerPoint 簡報</vt:lpstr>
      <vt:lpstr>使用工具</vt:lpstr>
      <vt:lpstr>資訊助手 主要功能</vt:lpstr>
      <vt:lpstr>PowerPoint 簡報</vt:lpstr>
      <vt:lpstr>未來展望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中原即時資訊助手  Line-bot</dc:title>
  <dc:creator>User</dc:creator>
  <cp:lastModifiedBy>User</cp:lastModifiedBy>
  <cp:revision>17</cp:revision>
  <dcterms:created xsi:type="dcterms:W3CDTF">2020-10-04T09:33:21Z</dcterms:created>
  <dcterms:modified xsi:type="dcterms:W3CDTF">2020-10-05T10:35:01Z</dcterms:modified>
</cp:coreProperties>
</file>