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706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575D2-2748-42AA-B14F-D401967BC4BA}" type="datetime2">
              <a:rPr lang="zh-TW" altLang="en-US" b="1" smtClean="0">
                <a:latin typeface="+mj-ea"/>
                <a:ea typeface="+mj-ea"/>
              </a:rPr>
              <a:t>2020年6月9日</a:t>
            </a:fld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 b="1" smtClean="0">
                <a:latin typeface="+mj-ea"/>
                <a:ea typeface="+mj-ea"/>
              </a:rPr>
              <a:t>‹#›</a:t>
            </a:fld>
            <a:endParaRPr lang="zh-TW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>
                <a:latin typeface="+mj-ea"/>
                <a:ea typeface="+mj-ea"/>
              </a:defRPr>
            </a:lvl1pPr>
          </a:lstStyle>
          <a:p>
            <a:fld id="{D483F0FF-D51E-42C6-9123-2966B0EADBDB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>
                <a:latin typeface="+mj-ea"/>
                <a:ea typeface="+mj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>
                <a:latin typeface="+mj-ea"/>
                <a:ea typeface="+mj-ea"/>
              </a:defRPr>
            </a:lvl1pPr>
          </a:lstStyle>
          <a:p>
            <a:fld id="{6BB98AFB-CB0D-4DFE-87B9-B4B0D0DE73CD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b="1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29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60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70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F140EB5-2BF4-4F73-831F-8FF554C6131A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EDBB72-F4F6-468B-A7F6-25883BEB9BB1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BF77D93-024F-46C2-824C-D62F95C8BE35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0BDB57-698E-4982-AF7F-41AEB70F6F83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CC87C0-2BEB-41B0-810E-0D820E13889F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0212C9-03D4-45AB-B216-B32DC5452EDD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B79F19-2837-4842-9171-E1231D551C0E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92162C-EB02-4CF4-B552-2D778858CCF5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3E5719-DBFC-4467-8CD2-65F72A6FD6CF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C3FB3ED-4915-4CAA-8A41-C45860D7A42F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606FFB69-BB74-433F-B5CD-B62A9F136EC7}" type="datetime2">
              <a:rPr lang="zh-TW" altLang="en-US" smtClean="0"/>
              <a:pPr/>
              <a:t>2020年6月9日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b="0" kern="1200">
          <a:solidFill>
            <a:schemeClr val="tx1">
              <a:lumMod val="65000"/>
              <a:lumOff val="35000"/>
            </a:schemeClr>
          </a:solidFill>
          <a:latin typeface="+mj-ea"/>
          <a:ea typeface="+mj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4800" dirty="0" err="1">
                <a:latin typeface="+mj-ea"/>
                <a:sym typeface="新細明體" panose="02020500000000000000" pitchFamily="18" charset="-120"/>
              </a:rPr>
              <a:t>Dialogflow</a:t>
            </a:r>
            <a:r>
              <a:rPr lang="en-US" altLang="zh-TW" sz="4800" dirty="0">
                <a:latin typeface="+mj-ea"/>
                <a:sym typeface="新細明體" panose="02020500000000000000" pitchFamily="18" charset="-120"/>
              </a:rPr>
              <a:t> + </a:t>
            </a:r>
            <a:r>
              <a:rPr lang="en-US" altLang="zh-TW" sz="4800" dirty="0" err="1">
                <a:latin typeface="+mj-ea"/>
                <a:sym typeface="新細明體" panose="02020500000000000000" pitchFamily="18" charset="-120"/>
              </a:rPr>
              <a:t>LineBot</a:t>
            </a:r>
            <a:r>
              <a:rPr lang="en-US" altLang="zh-TW" sz="4800" dirty="0">
                <a:sym typeface="新細明體" panose="02020500000000000000" pitchFamily="18" charset="-120"/>
              </a:rPr>
              <a:t/>
            </a:r>
            <a:br>
              <a:rPr lang="en-US" altLang="zh-TW" sz="4800" dirty="0">
                <a:sym typeface="新細明體" panose="02020500000000000000" pitchFamily="18" charset="-120"/>
              </a:rPr>
            </a:br>
            <a:r>
              <a:rPr lang="en-US" altLang="zh-TW" sz="4800" dirty="0" err="1">
                <a:sym typeface="新細明體" panose="02020500000000000000" pitchFamily="18" charset="-120"/>
              </a:rPr>
              <a:t>LineBot</a:t>
            </a:r>
            <a:r>
              <a:rPr lang="en-US" altLang="zh-TW" sz="4800" dirty="0">
                <a:sym typeface="新細明體" panose="02020500000000000000" pitchFamily="18" charset="-120"/>
              </a:rPr>
              <a:t> +</a:t>
            </a:r>
            <a:r>
              <a:rPr lang="zh-TW" altLang="en-US" sz="4800" dirty="0">
                <a:sym typeface="新細明體" panose="02020500000000000000" pitchFamily="18" charset="-120"/>
              </a:rPr>
              <a:t>Ｄ</a:t>
            </a:r>
            <a:r>
              <a:rPr lang="en-US" altLang="zh-TW" sz="4800" dirty="0" err="1">
                <a:sym typeface="新細明體" panose="02020500000000000000" pitchFamily="18" charset="-120"/>
              </a:rPr>
              <a:t>atabase</a:t>
            </a:r>
            <a:endParaRPr lang="en-US" altLang="zh-TW" sz="4800" dirty="0">
              <a:latin typeface="+mj-ea"/>
              <a:sym typeface="新細明體" panose="02020500000000000000" pitchFamily="18" charset="-120"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b="0" dirty="0">
              <a:latin typeface="+mj-ea"/>
              <a:ea typeface="+mj-ea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4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13A67-2CD9-484D-8620-DE64E87D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Dialogflow</a:t>
            </a:r>
            <a:r>
              <a:rPr lang="zh-TW" altLang="en-US" dirty="0">
                <a:sym typeface="新細明體" panose="02020500000000000000" pitchFamily="18" charset="-120"/>
              </a:rPr>
              <a:t> </a:t>
            </a:r>
            <a:r>
              <a:rPr lang="en-US" altLang="zh-TW" dirty="0">
                <a:sym typeface="新細明體" panose="02020500000000000000" pitchFamily="18" charset="-120"/>
              </a:rPr>
              <a:t>+ </a:t>
            </a:r>
            <a:r>
              <a:rPr lang="en-US" altLang="zh-TW" dirty="0" err="1">
                <a:sym typeface="新細明體" panose="02020500000000000000" pitchFamily="18" charset="-120"/>
              </a:rPr>
              <a:t>LineBot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B687977-607E-449B-A539-7B89100996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5212" y="1943100"/>
            <a:ext cx="8443879" cy="3962399"/>
          </a:xfrm>
        </p:spPr>
      </p:pic>
    </p:spTree>
    <p:extLst>
      <p:ext uri="{BB962C8B-B14F-4D97-AF65-F5344CB8AC3E}">
        <p14:creationId xmlns:p14="http://schemas.microsoft.com/office/powerpoint/2010/main" val="402655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4400" dirty="0" err="1"/>
              <a:t>Dialogflow</a:t>
            </a:r>
            <a:r>
              <a:rPr lang="zh-TW" altLang="en-US" sz="4400" dirty="0">
                <a:sym typeface="新細明體" panose="02020500000000000000" pitchFamily="18" charset="-120"/>
              </a:rPr>
              <a:t> </a:t>
            </a:r>
            <a:r>
              <a:rPr lang="en-US" altLang="zh-TW" sz="4400" dirty="0">
                <a:sym typeface="新細明體" panose="02020500000000000000" pitchFamily="18" charset="-120"/>
              </a:rPr>
              <a:t>+ </a:t>
            </a:r>
            <a:r>
              <a:rPr lang="en-US" altLang="zh-TW" sz="4400" dirty="0" err="1">
                <a:sym typeface="新細明體" panose="02020500000000000000" pitchFamily="18" charset="-120"/>
              </a:rPr>
              <a:t>LineBot</a:t>
            </a:r>
            <a:endParaRPr lang="zh-TW" altLang="en-US" sz="4400" dirty="0">
              <a:sym typeface="新細明體" panose="02020500000000000000" pitchFamily="18" charset="-12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09A82C0-25CA-451D-BD0D-644F8E82F8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5212" y="1981200"/>
            <a:ext cx="8000999" cy="3583596"/>
          </a:xfrm>
        </p:spPr>
      </p:pic>
    </p:spTree>
    <p:extLst>
      <p:ext uri="{BB962C8B-B14F-4D97-AF65-F5344CB8AC3E}">
        <p14:creationId xmlns:p14="http://schemas.microsoft.com/office/powerpoint/2010/main" val="18984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sz="4400" dirty="0" err="1"/>
              <a:t>Dialogflow</a:t>
            </a:r>
            <a:r>
              <a:rPr lang="zh-TW" altLang="en-US" sz="4400" dirty="0">
                <a:sym typeface="新細明體" panose="02020500000000000000" pitchFamily="18" charset="-120"/>
              </a:rPr>
              <a:t> </a:t>
            </a:r>
            <a:r>
              <a:rPr lang="en-US" altLang="zh-TW" sz="4400" dirty="0">
                <a:sym typeface="新細明體" panose="02020500000000000000" pitchFamily="18" charset="-120"/>
              </a:rPr>
              <a:t>+ </a:t>
            </a:r>
            <a:r>
              <a:rPr lang="en-US" altLang="zh-TW" sz="4400" dirty="0" err="1">
                <a:sym typeface="新細明體" panose="02020500000000000000" pitchFamily="18" charset="-120"/>
              </a:rPr>
              <a:t>LineBot</a:t>
            </a:r>
            <a:endParaRPr lang="en-US" altLang="zh-TW" sz="4400" dirty="0">
              <a:latin typeface="+mj-ea"/>
              <a:sym typeface="新細明體" panose="02020500000000000000" pitchFamily="18" charset="-12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8512564-2EFA-489D-A643-4CD6349AC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91698" y="2133600"/>
            <a:ext cx="8584114" cy="3913695"/>
          </a:xfrm>
        </p:spPr>
      </p:pic>
    </p:spTree>
    <p:extLst>
      <p:ext uri="{BB962C8B-B14F-4D97-AF65-F5344CB8AC3E}">
        <p14:creationId xmlns:p14="http://schemas.microsoft.com/office/powerpoint/2010/main" val="246987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Database</a:t>
            </a:r>
            <a:r>
              <a:rPr lang="zh-TW" altLang="en-US" sz="4400" dirty="0"/>
              <a:t>簡單練習</a:t>
            </a:r>
            <a:r>
              <a:rPr lang="en-US" altLang="zh-TW" sz="4400" dirty="0"/>
              <a:t>(CREATE)</a:t>
            </a:r>
            <a:endParaRPr lang="zh-TW" altLang="en-US" sz="4400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1CE4474-7F2D-4937-B2E8-BDFFE038EF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2" y="1600200"/>
            <a:ext cx="5865572" cy="4437867"/>
          </a:xfrm>
        </p:spPr>
      </p:pic>
    </p:spTree>
    <p:extLst>
      <p:ext uri="{BB962C8B-B14F-4D97-AF65-F5344CB8AC3E}">
        <p14:creationId xmlns:p14="http://schemas.microsoft.com/office/powerpoint/2010/main" val="1111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023D4-1E07-4271-B848-6EC375E5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</a:t>
            </a:r>
            <a:r>
              <a:rPr lang="zh-TW" altLang="en-US" dirty="0"/>
              <a:t>簡單練習</a:t>
            </a:r>
            <a:r>
              <a:rPr lang="en-US" altLang="zh-TW" dirty="0"/>
              <a:t>(SELECT)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D1E177-7308-46EB-867F-BE562495E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5F53CE8-9D4C-4311-B10B-09028402D1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5212" y="1670461"/>
            <a:ext cx="4845212" cy="4350664"/>
          </a:xfrm>
        </p:spPr>
      </p:pic>
    </p:spTree>
    <p:extLst>
      <p:ext uri="{BB962C8B-B14F-4D97-AF65-F5344CB8AC3E}">
        <p14:creationId xmlns:p14="http://schemas.microsoft.com/office/powerpoint/2010/main" val="30484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8D67A-11CA-485C-8896-A002F477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</a:t>
            </a:r>
            <a:r>
              <a:rPr lang="zh-TW" altLang="en-US" dirty="0"/>
              <a:t>簡單練習</a:t>
            </a:r>
            <a:r>
              <a:rPr lang="en-US" altLang="zh-TW" dirty="0"/>
              <a:t>(DROP)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27B1E014-FA00-4B02-A4C6-71F569B39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2" y="1729212"/>
            <a:ext cx="5029200" cy="4290588"/>
          </a:xfrm>
        </p:spPr>
      </p:pic>
    </p:spTree>
    <p:extLst>
      <p:ext uri="{BB962C8B-B14F-4D97-AF65-F5344CB8AC3E}">
        <p14:creationId xmlns:p14="http://schemas.microsoft.com/office/powerpoint/2010/main" val="1420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19C2A-E8C7-4DE6-8A88-F267567F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</a:t>
            </a:r>
            <a:r>
              <a:rPr lang="zh-TW" altLang="en-US" dirty="0"/>
              <a:t>簡單練習</a:t>
            </a:r>
            <a:r>
              <a:rPr lang="en-US" altLang="zh-TW" dirty="0"/>
              <a:t>(</a:t>
            </a:r>
            <a:r>
              <a:rPr lang="zh-TW" altLang="en-US" dirty="0"/>
              <a:t>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34ED216-7EF3-4611-994A-623405667D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8728" y="1828799"/>
            <a:ext cx="6074672" cy="4191001"/>
          </a:xfrm>
        </p:spPr>
      </p:pic>
    </p:spTree>
    <p:extLst>
      <p:ext uri="{BB962C8B-B14F-4D97-AF65-F5344CB8AC3E}">
        <p14:creationId xmlns:p14="http://schemas.microsoft.com/office/powerpoint/2010/main" val="395657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對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2_TF02895266.potx" id="{E7A2D77C-90CA-4818-B0E1-7532CEA4E47A}" vid="{756E39B5-6AF3-456E-ABD3-FE8E7DEA79F9}"/>
    </a:ext>
  </a:extLst>
</a:theme>
</file>

<file path=ppt/theme/theme2.xml><?xml version="1.0" encoding="utf-8"?>
<a:theme xmlns:a="http://schemas.openxmlformats.org/drawingml/2006/main" name="Office 佈景主題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http://purl.org/dc/terms/"/>
    <ds:schemaRef ds:uri="http://schemas.microsoft.com/office/infopath/2007/PartnerControls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商務對比簡報 (寬螢幕)</Template>
  <TotalTime>128</TotalTime>
  <Words>39</Words>
  <Application>Microsoft Office PowerPoint</Application>
  <PresentationFormat>自訂</PresentationFormat>
  <Paragraphs>11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新細明體</vt:lpstr>
      <vt:lpstr>Arial</vt:lpstr>
      <vt:lpstr>商務對比 16x9</vt:lpstr>
      <vt:lpstr>Dialogflow + LineBot LineBot +Ｄatabase</vt:lpstr>
      <vt:lpstr>Dialogflow + LineBot</vt:lpstr>
      <vt:lpstr>Dialogflow + LineBot</vt:lpstr>
      <vt:lpstr>Dialogflow + LineBot</vt:lpstr>
      <vt:lpstr>Database簡單練習(CREATE)</vt:lpstr>
      <vt:lpstr>Database簡單練習(SELECT)</vt:lpstr>
      <vt:lpstr>Database簡單練習(DROP)</vt:lpstr>
      <vt:lpstr>Database簡單練習(結果)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王昱凱</dc:creator>
  <cp:lastModifiedBy>王昱凱</cp:lastModifiedBy>
  <cp:revision>40</cp:revision>
  <dcterms:created xsi:type="dcterms:W3CDTF">2019-11-11T12:26:09Z</dcterms:created>
  <dcterms:modified xsi:type="dcterms:W3CDTF">2020-06-09T06:37:40Z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