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7" r:id="rId6"/>
    <p:sldId id="269" r:id="rId7"/>
    <p:sldId id="259" r:id="rId8"/>
    <p:sldId id="271" r:id="rId9"/>
    <p:sldId id="275" r:id="rId10"/>
    <p:sldId id="270" r:id="rId11"/>
    <p:sldId id="272" r:id="rId12"/>
    <p:sldId id="260" r:id="rId13"/>
    <p:sldId id="273" r:id="rId14"/>
    <p:sldId id="261" r:id="rId15"/>
    <p:sldId id="276" r:id="rId16"/>
    <p:sldId id="274" r:id="rId17"/>
    <p:sldId id="262" r:id="rId18"/>
    <p:sldId id="277" r:id="rId19"/>
    <p:sldId id="26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張哲睿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CBD097-E046-4096-9510-EB540FD4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67817"/>
            <a:ext cx="6313698" cy="12038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750F1-AA2A-40EA-9765-E6A47F33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8" y="3587710"/>
            <a:ext cx="11116962" cy="7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使用者語意分析方法</a:t>
            </a:r>
          </a:p>
        </p:txBody>
      </p:sp>
    </p:spTree>
    <p:extLst>
      <p:ext uri="{BB962C8B-B14F-4D97-AF65-F5344CB8AC3E}">
        <p14:creationId xmlns:p14="http://schemas.microsoft.com/office/powerpoint/2010/main" val="13502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7A55-5DF0-4025-8811-E6BD47E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https://dialogflow.cloud.google.com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835CD-E6CA-40E8-B651-32475C8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39" y="462995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網頁資料爬蟲</a:t>
            </a:r>
          </a:p>
        </p:txBody>
      </p:sp>
    </p:spTree>
    <p:extLst>
      <p:ext uri="{BB962C8B-B14F-4D97-AF65-F5344CB8AC3E}">
        <p14:creationId xmlns:p14="http://schemas.microsoft.com/office/powerpoint/2010/main" val="38258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27" y="333375"/>
            <a:ext cx="9793212" cy="844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27" y="1721709"/>
            <a:ext cx="4700726" cy="44525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879" y="2793269"/>
            <a:ext cx="5452471" cy="20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40" y="1164882"/>
            <a:ext cx="10258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搜尋結果的篩選方法</a:t>
            </a:r>
          </a:p>
        </p:txBody>
      </p:sp>
    </p:spTree>
    <p:extLst>
      <p:ext uri="{BB962C8B-B14F-4D97-AF65-F5344CB8AC3E}">
        <p14:creationId xmlns:p14="http://schemas.microsoft.com/office/powerpoint/2010/main" val="195937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8EB5F-6633-4691-B53D-47F5F6B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8A-D2B9-4731-B3F6-D50F0C0F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52" y="990284"/>
            <a:ext cx="11106757" cy="46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6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87" y="1172485"/>
            <a:ext cx="11028906" cy="39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03E36-CD8C-42B9-B24D-9103A75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9CEC8-648C-4211-90C8-F453066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增加可篩選的條件 </a:t>
            </a:r>
            <a:r>
              <a:rPr lang="en-US" altLang="zh-TW" sz="2800" dirty="0" err="1" smtClean="0"/>
              <a:t>eg</a:t>
            </a:r>
            <a:r>
              <a:rPr lang="en-US" altLang="zh-TW" sz="2800" dirty="0" smtClean="0"/>
              <a:t>. </a:t>
            </a:r>
            <a:r>
              <a:rPr lang="zh-TW" altLang="en-US" sz="2800" dirty="0" smtClean="0"/>
              <a:t>申請人戶籍限制</a:t>
            </a:r>
            <a:endParaRPr lang="en-US" altLang="zh-TW" sz="2800" dirty="0" smtClean="0"/>
          </a:p>
          <a:p>
            <a:r>
              <a:rPr lang="zh-TW" altLang="en-US" sz="2800" dirty="0" smtClean="0"/>
              <a:t>提供第一次結果後可以讓對話繼續下去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 補充篩選對答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新增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-touch</a:t>
            </a:r>
            <a:r>
              <a:rPr lang="zh-TW" altLang="en-US" sz="2800" dirty="0" smtClean="0"/>
              <a:t>公告可供詢問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08210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8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系統展示</a:t>
            </a:r>
          </a:p>
        </p:txBody>
      </p:sp>
    </p:spTree>
    <p:extLst>
      <p:ext uri="{BB962C8B-B14F-4D97-AF65-F5344CB8AC3E}">
        <p14:creationId xmlns:p14="http://schemas.microsoft.com/office/powerpoint/2010/main" val="259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25D72BA-9F27-47A7-858E-99A1E200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22" y="1591917"/>
            <a:ext cx="4084674" cy="135342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52A35B-95CB-474D-9736-436DCFB9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37" y="4173063"/>
            <a:ext cx="1725318" cy="17253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19ACCA-9719-47F7-BC97-9FB6FE2E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26" y="4173063"/>
            <a:ext cx="4084674" cy="17192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ED8DE5C-40E7-4403-8774-C9D6CFBB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26" y="1591917"/>
            <a:ext cx="4084674" cy="13534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14F7894-B6B5-43C3-89B3-2AA207E9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22" y="3633522"/>
            <a:ext cx="2264859" cy="2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主要模組功能</a:t>
            </a:r>
          </a:p>
        </p:txBody>
      </p:sp>
    </p:spTree>
    <p:extLst>
      <p:ext uri="{BB962C8B-B14F-4D97-AF65-F5344CB8AC3E}">
        <p14:creationId xmlns:p14="http://schemas.microsoft.com/office/powerpoint/2010/main" val="419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753-FE87-47C0-B288-DEE07983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透過對話協助查詢中原大學獎學金資訊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6D2E545-CE78-42C9-840D-FB33F793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264" y="742950"/>
            <a:ext cx="4261422" cy="6083918"/>
          </a:xfrm>
        </p:spPr>
      </p:pic>
    </p:spTree>
    <p:extLst>
      <p:ext uri="{BB962C8B-B14F-4D97-AF65-F5344CB8AC3E}">
        <p14:creationId xmlns:p14="http://schemas.microsoft.com/office/powerpoint/2010/main" val="38029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資料庫的儲存方式與架構</a:t>
            </a:r>
          </a:p>
        </p:txBody>
      </p:sp>
    </p:spTree>
    <p:extLst>
      <p:ext uri="{BB962C8B-B14F-4D97-AF65-F5344CB8AC3E}">
        <p14:creationId xmlns:p14="http://schemas.microsoft.com/office/powerpoint/2010/main" val="1084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E9502-B60D-4FBC-8DAB-A88698D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，屬於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，一種與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RDB &amp; 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截然不同的一種資料庫型態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強調用文件導向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(Document-oriented)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或稱文件儲存儲存資料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儲存形式為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(Key-Value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可以想成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 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且支援巢狀資料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其主要透過用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所撰寫而成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350F66-F9E6-4B8A-B60F-8B935A3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3E6DC4-6542-4E24-B461-AF09B4C1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17" y="978849"/>
            <a:ext cx="9293365" cy="5193351"/>
          </a:xfrm>
        </p:spPr>
      </p:pic>
    </p:spTree>
    <p:extLst>
      <p:ext uri="{BB962C8B-B14F-4D97-AF65-F5344CB8AC3E}">
        <p14:creationId xmlns:p14="http://schemas.microsoft.com/office/powerpoint/2010/main" val="3213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714F8-9182-48ED-A465-32BC9A70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2BBF98D-4D2F-4235-B2A6-6D71D9C4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913" y="412295"/>
            <a:ext cx="10014218" cy="5816737"/>
          </a:xfrm>
        </p:spPr>
      </p:pic>
    </p:spTree>
    <p:extLst>
      <p:ext uri="{BB962C8B-B14F-4D97-AF65-F5344CB8AC3E}">
        <p14:creationId xmlns:p14="http://schemas.microsoft.com/office/powerpoint/2010/main" val="194072014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34</TotalTime>
  <Words>163</Words>
  <Application>Microsoft Office PowerPoint</Application>
  <PresentationFormat>寬螢幕</PresentationFormat>
  <Paragraphs>21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標楷體</vt:lpstr>
      <vt:lpstr>Franklin Gothic Book</vt:lpstr>
      <vt:lpstr>Times New Roman</vt:lpstr>
      <vt:lpstr>裁剪</vt:lpstr>
      <vt:lpstr>專題簡報</vt:lpstr>
      <vt:lpstr>一.主要系統架構</vt:lpstr>
      <vt:lpstr>PowerPoint 簡報</vt:lpstr>
      <vt:lpstr>二.主要模組功能</vt:lpstr>
      <vt:lpstr>透過對話協助查詢中原大學獎學金資訊 </vt:lpstr>
      <vt:lpstr>三.資料庫的儲存方式與架構</vt:lpstr>
      <vt:lpstr>PowerPoint 簡報</vt:lpstr>
      <vt:lpstr>PowerPoint 簡報</vt:lpstr>
      <vt:lpstr>PowerPoint 簡報</vt:lpstr>
      <vt:lpstr>PowerPoint 簡報</vt:lpstr>
      <vt:lpstr>四.使用者語意分析方法</vt:lpstr>
      <vt:lpstr>PowerPoint 簡報</vt:lpstr>
      <vt:lpstr>四.網頁資料爬蟲</vt:lpstr>
      <vt:lpstr>PowerPoint 簡報</vt:lpstr>
      <vt:lpstr>PowerPoint 簡報</vt:lpstr>
      <vt:lpstr>四.搜尋結果的篩選方法</vt:lpstr>
      <vt:lpstr>PowerPoint 簡報</vt:lpstr>
      <vt:lpstr>PowerPoint 簡報</vt:lpstr>
      <vt:lpstr>後續改進方向</vt:lpstr>
      <vt:lpstr>系統展示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佑任 林</dc:creator>
  <cp:lastModifiedBy>王昱凱</cp:lastModifiedBy>
  <cp:revision>25</cp:revision>
  <dcterms:created xsi:type="dcterms:W3CDTF">2020-09-07T14:58:38Z</dcterms:created>
  <dcterms:modified xsi:type="dcterms:W3CDTF">2020-09-08T08:48:46Z</dcterms:modified>
</cp:coreProperties>
</file>