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8" r:id="rId4"/>
    <p:sldId id="268" r:id="rId5"/>
    <p:sldId id="257" r:id="rId6"/>
    <p:sldId id="269" r:id="rId7"/>
    <p:sldId id="259" r:id="rId8"/>
    <p:sldId id="271" r:id="rId9"/>
    <p:sldId id="275" r:id="rId10"/>
    <p:sldId id="270" r:id="rId11"/>
    <p:sldId id="272" r:id="rId12"/>
    <p:sldId id="260" r:id="rId13"/>
    <p:sldId id="273" r:id="rId14"/>
    <p:sldId id="261" r:id="rId15"/>
    <p:sldId id="274" r:id="rId16"/>
    <p:sldId id="262" r:id="rId17"/>
    <p:sldId id="263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8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48AD94-E7D5-4417-91A2-308683A37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專題簡報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F9F6C4C-DC4A-49A2-9A41-6B1F09761E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10627211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林佑任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10627217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張哲睿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10627110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王昱凱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指導教授 </a:t>
            </a:r>
            <a:r>
              <a:rPr lang="en-US" altLang="zh-TW" sz="1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Yi-Hung Wu</a:t>
            </a:r>
            <a:endParaRPr lang="zh-TW" altLang="zh-TW" sz="1800" kern="1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316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DCBD097-E046-4096-9510-EB540FD45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967817"/>
            <a:ext cx="6313698" cy="1203883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42750F1-AA2A-40EA-9765-E6A47F339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38" y="3101303"/>
            <a:ext cx="11116962" cy="120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08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48AD94-E7D5-4417-91A2-308683A37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使用者語意分析方法</a:t>
            </a:r>
          </a:p>
        </p:txBody>
      </p:sp>
    </p:spTree>
    <p:extLst>
      <p:ext uri="{BB962C8B-B14F-4D97-AF65-F5344CB8AC3E}">
        <p14:creationId xmlns:p14="http://schemas.microsoft.com/office/powerpoint/2010/main" val="1350247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D97A55-5DF0-4025-8811-E6BD47E9E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https://dialogflow.cloud.google.com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25835CD-E6CA-40E8-B651-32475C8C4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818271"/>
            <a:ext cx="4084674" cy="13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96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48AD94-E7D5-4417-91A2-308683A37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網頁資料爬蟲</a:t>
            </a:r>
          </a:p>
        </p:txBody>
      </p:sp>
    </p:spTree>
    <p:extLst>
      <p:ext uri="{BB962C8B-B14F-4D97-AF65-F5344CB8AC3E}">
        <p14:creationId xmlns:p14="http://schemas.microsoft.com/office/powerpoint/2010/main" val="3825810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A36709-CACF-4765-AF2D-6548009FF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0CF50B-7B10-4D6F-B9BA-FEDDB492F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0968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48AD94-E7D5-4417-91A2-308683A37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搜尋結果的篩選方法</a:t>
            </a:r>
          </a:p>
        </p:txBody>
      </p:sp>
    </p:spTree>
    <p:extLst>
      <p:ext uri="{BB962C8B-B14F-4D97-AF65-F5344CB8AC3E}">
        <p14:creationId xmlns:p14="http://schemas.microsoft.com/office/powerpoint/2010/main" val="1959377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B8EB5F-6633-4691-B53D-47F5F6B5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DFBA8A-D2B9-4731-B3F6-D50F0C0FB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967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103E36-CD8C-42B9-B24D-9103A753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後續改進方向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09CEC8-648C-4211-90C8-F45306632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2104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48AD94-E7D5-4417-91A2-308683A37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系統展示</a:t>
            </a:r>
          </a:p>
        </p:txBody>
      </p:sp>
    </p:spTree>
    <p:extLst>
      <p:ext uri="{BB962C8B-B14F-4D97-AF65-F5344CB8AC3E}">
        <p14:creationId xmlns:p14="http://schemas.microsoft.com/office/powerpoint/2010/main" val="25964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48AD94-E7D5-4417-91A2-308683A37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主要系統架構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F9F6C4C-DC4A-49A2-9A41-6B1F09761E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98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525D72BA-9F27-47A7-858E-99A1E2005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4122" y="1591917"/>
            <a:ext cx="4084674" cy="1353429"/>
          </a:xfr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BC52A35B-95CB-474D-9736-436DCFB99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137" y="4173063"/>
            <a:ext cx="1725318" cy="1725318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CF19ACCA-9719-47F7-BC97-9FB6FE2EB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126" y="4173063"/>
            <a:ext cx="4084674" cy="1719221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5ED8DE5C-40E7-4403-8774-C9D6CFBBC2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5726" y="1591917"/>
            <a:ext cx="4084674" cy="1353429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914F7894-B6B5-43C3-89B3-2AA207E913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4122" y="3633522"/>
            <a:ext cx="2264859" cy="226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29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48AD94-E7D5-4417-91A2-308683A37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主要模組功能</a:t>
            </a:r>
          </a:p>
        </p:txBody>
      </p:sp>
    </p:spTree>
    <p:extLst>
      <p:ext uri="{BB962C8B-B14F-4D97-AF65-F5344CB8AC3E}">
        <p14:creationId xmlns:p14="http://schemas.microsoft.com/office/powerpoint/2010/main" val="4199801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27C753-FE87-47C0-B288-DEE079834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透過對話協助查詢中原大學獎學金資訊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76D2E545-CE78-42C9-840D-FB33F793F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1206" y="1248719"/>
            <a:ext cx="3928967" cy="5609281"/>
          </a:xfrm>
        </p:spPr>
      </p:pic>
    </p:spTree>
    <p:extLst>
      <p:ext uri="{BB962C8B-B14F-4D97-AF65-F5344CB8AC3E}">
        <p14:creationId xmlns:p14="http://schemas.microsoft.com/office/powerpoint/2010/main" val="3802949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48AD94-E7D5-4417-91A2-308683A37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資料庫的儲存方式與架構</a:t>
            </a:r>
          </a:p>
        </p:txBody>
      </p:sp>
    </p:spTree>
    <p:extLst>
      <p:ext uri="{BB962C8B-B14F-4D97-AF65-F5344CB8AC3E}">
        <p14:creationId xmlns:p14="http://schemas.microsoft.com/office/powerpoint/2010/main" val="1084040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CE9502-B60D-4FBC-8DAB-A88698D9D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資料庫使用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MongoDB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，屬於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NoSQL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，一種與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RDB &amp; SQL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截然不同的一種資料庫型態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強調用文件導向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(Document-oriented)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或稱文件儲存儲存資料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儲存形式為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JSON (Key-Value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型態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可以想成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Python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中的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dictionary ),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且支援巢狀資料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其主要透過用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C++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所撰寫而成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 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2350F66-F9E6-4B8A-B60F-8B935A3A6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818271"/>
            <a:ext cx="4084674" cy="13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5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73E6DC4-6542-4E24-B461-AF09B4C1C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9317" y="978849"/>
            <a:ext cx="9293365" cy="5193351"/>
          </a:xfrm>
        </p:spPr>
      </p:pic>
    </p:spTree>
    <p:extLst>
      <p:ext uri="{BB962C8B-B14F-4D97-AF65-F5344CB8AC3E}">
        <p14:creationId xmlns:p14="http://schemas.microsoft.com/office/powerpoint/2010/main" val="3213014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3714F8-9182-48ED-A465-32BC9A709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62BBF98D-4D2F-4235-B2A6-6D71D9C42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5069" y="866584"/>
            <a:ext cx="9134262" cy="5305616"/>
          </a:xfrm>
        </p:spPr>
      </p:pic>
    </p:spTree>
    <p:extLst>
      <p:ext uri="{BB962C8B-B14F-4D97-AF65-F5344CB8AC3E}">
        <p14:creationId xmlns:p14="http://schemas.microsoft.com/office/powerpoint/2010/main" val="1940720146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0</TotalTime>
  <Words>140</Words>
  <Application>Microsoft Office PowerPoint</Application>
  <PresentationFormat>寬螢幕</PresentationFormat>
  <Paragraphs>18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1" baseType="lpstr">
      <vt:lpstr>標楷體</vt:lpstr>
      <vt:lpstr>Franklin Gothic Book</vt:lpstr>
      <vt:lpstr>裁剪</vt:lpstr>
      <vt:lpstr>專題簡報</vt:lpstr>
      <vt:lpstr>一.主要系統架構</vt:lpstr>
      <vt:lpstr>PowerPoint 簡報</vt:lpstr>
      <vt:lpstr>二.主要模組功能</vt:lpstr>
      <vt:lpstr>透過對話協助查詢中原大學獎學金資訊 </vt:lpstr>
      <vt:lpstr>三.資料庫的儲存方式與架構</vt:lpstr>
      <vt:lpstr>PowerPoint 簡報</vt:lpstr>
      <vt:lpstr>PowerPoint 簡報</vt:lpstr>
      <vt:lpstr>PowerPoint 簡報</vt:lpstr>
      <vt:lpstr>PowerPoint 簡報</vt:lpstr>
      <vt:lpstr>四.使用者語意分析方法</vt:lpstr>
      <vt:lpstr>PowerPoint 簡報</vt:lpstr>
      <vt:lpstr>四.網頁資料爬蟲</vt:lpstr>
      <vt:lpstr>PowerPoint 簡報</vt:lpstr>
      <vt:lpstr>四.搜尋結果的篩選方法</vt:lpstr>
      <vt:lpstr>PowerPoint 簡報</vt:lpstr>
      <vt:lpstr>後續改進方向</vt:lpstr>
      <vt:lpstr>系統展示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佑任 林</dc:creator>
  <cp:lastModifiedBy>佑任 林</cp:lastModifiedBy>
  <cp:revision>23</cp:revision>
  <dcterms:created xsi:type="dcterms:W3CDTF">2020-09-07T14:58:38Z</dcterms:created>
  <dcterms:modified xsi:type="dcterms:W3CDTF">2020-09-07T16:50:16Z</dcterms:modified>
</cp:coreProperties>
</file>