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D53A3A"/>
    <a:srgbClr val="3E5788"/>
    <a:srgbClr val="A5A5A5"/>
    <a:srgbClr val="61779E"/>
    <a:srgbClr val="61773A"/>
    <a:srgbClr val="D94C4C"/>
    <a:srgbClr val="F2D5C1"/>
    <a:srgbClr val="B0BD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3"/>
        <p:guide pos="3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3" Type="http://schemas.openxmlformats.org/officeDocument/2006/relationships/image" Target="../media/image31.svg"/><Relationship Id="rId32" Type="http://schemas.openxmlformats.org/officeDocument/2006/relationships/image" Target="../media/image30.png"/><Relationship Id="rId31" Type="http://schemas.openxmlformats.org/officeDocument/2006/relationships/tags" Target="../tags/tag43.xml"/><Relationship Id="rId30" Type="http://schemas.openxmlformats.org/officeDocument/2006/relationships/image" Target="../media/image29.svg"/><Relationship Id="rId3" Type="http://schemas.openxmlformats.org/officeDocument/2006/relationships/tags" Target="../tags/tag29.xml"/><Relationship Id="rId29" Type="http://schemas.openxmlformats.org/officeDocument/2006/relationships/image" Target="../media/image28.png"/><Relationship Id="rId28" Type="http://schemas.openxmlformats.org/officeDocument/2006/relationships/tags" Target="../tags/tag42.xml"/><Relationship Id="rId27" Type="http://schemas.openxmlformats.org/officeDocument/2006/relationships/image" Target="../media/image27.svg"/><Relationship Id="rId26" Type="http://schemas.openxmlformats.org/officeDocument/2006/relationships/image" Target="../media/image26.png"/><Relationship Id="rId25" Type="http://schemas.openxmlformats.org/officeDocument/2006/relationships/tags" Target="../tags/tag41.xml"/><Relationship Id="rId24" Type="http://schemas.openxmlformats.org/officeDocument/2006/relationships/image" Target="../media/image25.svg"/><Relationship Id="rId23" Type="http://schemas.openxmlformats.org/officeDocument/2006/relationships/image" Target="../media/image24.png"/><Relationship Id="rId22" Type="http://schemas.openxmlformats.org/officeDocument/2006/relationships/tags" Target="../tags/tag40.xml"/><Relationship Id="rId21" Type="http://schemas.openxmlformats.org/officeDocument/2006/relationships/image" Target="../media/image23.svg"/><Relationship Id="rId20" Type="http://schemas.openxmlformats.org/officeDocument/2006/relationships/image" Target="../media/image22.png"/><Relationship Id="rId2" Type="http://schemas.openxmlformats.org/officeDocument/2006/relationships/tags" Target="../tags/tag28.xml"/><Relationship Id="rId19" Type="http://schemas.openxmlformats.org/officeDocument/2006/relationships/tags" Target="../tags/tag39.xml"/><Relationship Id="rId18" Type="http://schemas.openxmlformats.org/officeDocument/2006/relationships/image" Target="../media/image21.svg"/><Relationship Id="rId17" Type="http://schemas.openxmlformats.org/officeDocument/2006/relationships/image" Target="../media/image20.png"/><Relationship Id="rId16" Type="http://schemas.openxmlformats.org/officeDocument/2006/relationships/tags" Target="../tags/tag38.xml"/><Relationship Id="rId15" Type="http://schemas.openxmlformats.org/officeDocument/2006/relationships/image" Target="../media/image19.svg"/><Relationship Id="rId14" Type="http://schemas.openxmlformats.org/officeDocument/2006/relationships/image" Target="../media/image18.png"/><Relationship Id="rId13" Type="http://schemas.openxmlformats.org/officeDocument/2006/relationships/tags" Target="../tags/tag37.xml"/><Relationship Id="rId12" Type="http://schemas.openxmlformats.org/officeDocument/2006/relationships/image" Target="../media/image17.svg"/><Relationship Id="rId11" Type="http://schemas.openxmlformats.org/officeDocument/2006/relationships/image" Target="../media/image1.png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44.xml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7" Type="http://schemas.openxmlformats.org/officeDocument/2006/relationships/image" Target="../media/image16.svg"/><Relationship Id="rId36" Type="http://schemas.openxmlformats.org/officeDocument/2006/relationships/image" Target="../media/image15.png"/><Relationship Id="rId35" Type="http://schemas.openxmlformats.org/officeDocument/2006/relationships/tags" Target="../tags/tag21.xml"/><Relationship Id="rId34" Type="http://schemas.openxmlformats.org/officeDocument/2006/relationships/image" Target="../media/image14.svg"/><Relationship Id="rId33" Type="http://schemas.openxmlformats.org/officeDocument/2006/relationships/image" Target="../media/image13.png"/><Relationship Id="rId32" Type="http://schemas.openxmlformats.org/officeDocument/2006/relationships/tags" Target="../tags/tag20.xml"/><Relationship Id="rId31" Type="http://schemas.openxmlformats.org/officeDocument/2006/relationships/image" Target="../media/image12.svg"/><Relationship Id="rId30" Type="http://schemas.openxmlformats.org/officeDocument/2006/relationships/image" Target="../media/image11.png"/><Relationship Id="rId3" Type="http://schemas.openxmlformats.org/officeDocument/2006/relationships/tags" Target="../tags/tag3.xml"/><Relationship Id="rId29" Type="http://schemas.openxmlformats.org/officeDocument/2006/relationships/tags" Target="../tags/tag19.xml"/><Relationship Id="rId28" Type="http://schemas.openxmlformats.org/officeDocument/2006/relationships/image" Target="../media/image10.svg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image" Target="../media/image8.svg"/><Relationship Id="rId24" Type="http://schemas.openxmlformats.org/officeDocument/2006/relationships/image" Target="../media/image7.png"/><Relationship Id="rId23" Type="http://schemas.openxmlformats.org/officeDocument/2006/relationships/tags" Target="../tags/tag17.xml"/><Relationship Id="rId22" Type="http://schemas.openxmlformats.org/officeDocument/2006/relationships/image" Target="../media/image6.svg"/><Relationship Id="rId21" Type="http://schemas.openxmlformats.org/officeDocument/2006/relationships/image" Target="../media/image5.png"/><Relationship Id="rId20" Type="http://schemas.openxmlformats.org/officeDocument/2006/relationships/tags" Target="../tags/tag16.xml"/><Relationship Id="rId2" Type="http://schemas.openxmlformats.org/officeDocument/2006/relationships/tags" Target="../tags/tag2.xml"/><Relationship Id="rId19" Type="http://schemas.openxmlformats.org/officeDocument/2006/relationships/image" Target="../media/image4.svg"/><Relationship Id="rId18" Type="http://schemas.openxmlformats.org/officeDocument/2006/relationships/image" Target="../media/image3.png"/><Relationship Id="rId17" Type="http://schemas.openxmlformats.org/officeDocument/2006/relationships/tags" Target="../tags/tag15.xml"/><Relationship Id="rId16" Type="http://schemas.openxmlformats.org/officeDocument/2006/relationships/image" Target="../media/image2.svg"/><Relationship Id="rId15" Type="http://schemas.openxmlformats.org/officeDocument/2006/relationships/image" Target="../media/image1.pn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26565" y="1893195"/>
            <a:ext cx="7914005" cy="1719580"/>
          </a:xfrm>
        </p:spPr>
        <p:txBody>
          <a:bodyPr/>
          <a:lstStyle>
            <a:lvl1pPr marL="0" indent="0">
              <a:buNone/>
              <a:defRPr kumimoji="0" lang="zh-CN" sz="6000" b="1" i="0" u="none" strike="noStrike" kern="1200" cap="none" spc="0" normalizeH="0" baseline="0" noProof="1">
                <a:solidFill>
                  <a:srgbClr val="3E578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4838065" y="5731560"/>
            <a:ext cx="7148195" cy="765175"/>
          </a:xfrm>
        </p:spPr>
        <p:txBody>
          <a:bodyPr/>
          <a:lstStyle>
            <a:lvl1pPr marL="0" indent="0">
              <a:buNone/>
              <a:defRPr kumimoji="0" lang="en-US" sz="2200" b="0" i="0" u="none" strike="noStrike" kern="1200" cap="none" spc="0" normalizeH="0" baseline="0" noProof="1">
                <a:solidFill>
                  <a:srgbClr val="3E5788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23595" y="54038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459230" y="168529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1460500" y="284099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en-US" altLang="zh-CN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1459230" y="399542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460500" y="514985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5" hasCustomPrompt="1"/>
          </p:nvPr>
        </p:nvSpPr>
        <p:spPr>
          <a:xfrm>
            <a:off x="7077710" y="168402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en-US" altLang="zh-CN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" hasCustomPrompt="1"/>
          </p:nvPr>
        </p:nvSpPr>
        <p:spPr>
          <a:xfrm>
            <a:off x="7077710" y="284226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7" hasCustomPrompt="1"/>
          </p:nvPr>
        </p:nvSpPr>
        <p:spPr>
          <a:xfrm>
            <a:off x="7076440" y="400050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8" hasCustomPrompt="1"/>
          </p:nvPr>
        </p:nvSpPr>
        <p:spPr>
          <a:xfrm>
            <a:off x="7076440" y="5151120"/>
            <a:ext cx="4546800" cy="11556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23" hasCustomPrompt="1"/>
          </p:nvPr>
        </p:nvSpPr>
        <p:spPr>
          <a:xfrm>
            <a:off x="823595" y="168529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1</a:t>
            </a:r>
            <a:endParaRPr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24" hasCustomPrompt="1"/>
          </p:nvPr>
        </p:nvSpPr>
        <p:spPr>
          <a:xfrm>
            <a:off x="821690" y="284099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idx="25" hasCustomPrompt="1"/>
          </p:nvPr>
        </p:nvSpPr>
        <p:spPr>
          <a:xfrm>
            <a:off x="821690" y="399669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5">
                        <a:alpha val="100000"/>
                      </a:schemeClr>
                    </a:gs>
                    <a:gs pos="100000">
                      <a:schemeClr val="accent5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33" name="文本占位符 32"/>
          <p:cNvSpPr>
            <a:spLocks noGrp="1"/>
          </p:cNvSpPr>
          <p:nvPr>
            <p:ph type="body" idx="26" hasCustomPrompt="1"/>
          </p:nvPr>
        </p:nvSpPr>
        <p:spPr>
          <a:xfrm>
            <a:off x="821690" y="514985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34" name="文本占位符 33"/>
          <p:cNvSpPr>
            <a:spLocks noGrp="1"/>
          </p:cNvSpPr>
          <p:nvPr>
            <p:ph type="body" idx="27" hasCustomPrompt="1"/>
          </p:nvPr>
        </p:nvSpPr>
        <p:spPr>
          <a:xfrm>
            <a:off x="6438900" y="168402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  <p:sp>
        <p:nvSpPr>
          <p:cNvPr id="35" name="文本占位符 34"/>
          <p:cNvSpPr>
            <a:spLocks noGrp="1"/>
          </p:cNvSpPr>
          <p:nvPr>
            <p:ph type="body" idx="28" hasCustomPrompt="1"/>
          </p:nvPr>
        </p:nvSpPr>
        <p:spPr>
          <a:xfrm>
            <a:off x="6440805" y="283718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4">
                        <a:alpha val="100000"/>
                      </a:schemeClr>
                    </a:gs>
                    <a:gs pos="100000">
                      <a:schemeClr val="accent4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6</a:t>
            </a:r>
            <a:endParaRPr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idx="29" hasCustomPrompt="1"/>
          </p:nvPr>
        </p:nvSpPr>
        <p:spPr>
          <a:xfrm>
            <a:off x="6440805" y="399288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6">
                        <a:alpha val="100000"/>
                      </a:schemeClr>
                    </a:gs>
                    <a:gs pos="100000">
                      <a:schemeClr val="accent6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7</a:t>
            </a:r>
            <a:endParaRPr smtClean="0"/>
          </a:p>
        </p:txBody>
      </p:sp>
      <p:sp>
        <p:nvSpPr>
          <p:cNvPr id="37" name="文本框 36"/>
          <p:cNvSpPr txBox="1"/>
          <p:nvPr userDrawn="1"/>
        </p:nvSpPr>
        <p:spPr>
          <a:xfrm>
            <a:off x="6701790" y="44881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9" name="文本占位符 38"/>
          <p:cNvSpPr>
            <a:spLocks noGrp="1"/>
          </p:cNvSpPr>
          <p:nvPr>
            <p:ph type="body" idx="30" hasCustomPrompt="1"/>
          </p:nvPr>
        </p:nvSpPr>
        <p:spPr>
          <a:xfrm>
            <a:off x="6440805" y="5148580"/>
            <a:ext cx="637200" cy="1155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8</a:t>
            </a:r>
            <a:endParaRPr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26135" y="539750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907415" y="1649095"/>
            <a:ext cx="2959100" cy="538480"/>
          </a:xfrm>
        </p:spPr>
        <p:txBody>
          <a:bodyPr/>
          <a:lstStyle>
            <a:lvl1pPr marL="0" indent="0">
              <a:buNone/>
              <a:defRPr kumimoji="0" lang="zh-CN" sz="2400" b="0" i="0" u="none" strike="noStrike" kern="1200" cap="none" spc="0" normalizeH="0" baseline="0" noProof="1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906780" y="2332990"/>
            <a:ext cx="2959735" cy="3793490"/>
          </a:xfrm>
        </p:spPr>
        <p:txBody>
          <a:bodyPr/>
          <a:lstStyle>
            <a:lvl1pPr marL="0" indent="0">
              <a:buFont typeface="Arial" panose="020B0604020202090204" pitchFamily="34" charset="0"/>
              <a:buChar char="•"/>
              <a:defRPr kumimoji="0" lang="zh-CN" sz="2000" b="0" i="0" u="none" strike="noStrike" kern="1200" cap="none" spc="0" normalizeH="0" baseline="0" noProof="1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 hasCustomPrompt="1"/>
          </p:nvPr>
        </p:nvSpPr>
        <p:spPr>
          <a:xfrm>
            <a:off x="4693920" y="1649095"/>
            <a:ext cx="2959200" cy="540000"/>
          </a:xfrm>
        </p:spPr>
        <p:txBody>
          <a:bodyPr/>
          <a:lstStyle>
            <a:lvl1pPr marL="0" indent="0">
              <a:buNone/>
              <a:defRPr kumimoji="0" lang="en-US" altLang="zh-CN" sz="24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</p:nvPr>
        </p:nvSpPr>
        <p:spPr>
          <a:xfrm>
            <a:off x="4693920" y="2332990"/>
            <a:ext cx="2959200" cy="3794400"/>
          </a:xfrm>
        </p:spPr>
        <p:txBody>
          <a:bodyPr/>
          <a:lstStyle>
            <a:lvl1pPr marL="0" indent="0">
              <a:defRPr kumimoji="0" lang="zh-CN" altLang="en-US" sz="20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5" hasCustomPrompt="1"/>
          </p:nvPr>
        </p:nvSpPr>
        <p:spPr>
          <a:xfrm>
            <a:off x="8480425" y="1649095"/>
            <a:ext cx="2959200" cy="540000"/>
          </a:xfrm>
        </p:spPr>
        <p:txBody>
          <a:bodyPr/>
          <a:lstStyle>
            <a:lvl1pPr marL="0" indent="0">
              <a:buNone/>
              <a:defRPr kumimoji="0" lang="zh-CN" altLang="en-US" sz="24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6" hasCustomPrompt="1"/>
          </p:nvPr>
        </p:nvSpPr>
        <p:spPr>
          <a:xfrm>
            <a:off x="8480425" y="2332990"/>
            <a:ext cx="2959200" cy="3794400"/>
          </a:xfrm>
        </p:spPr>
        <p:txBody>
          <a:bodyPr/>
          <a:lstStyle>
            <a:lvl1pPr marL="0" indent="0">
              <a:defRPr kumimoji="0" lang="zh-CN" altLang="en-US" sz="2000" b="0" i="0" u="none" strike="noStrike" kern="1200" cap="none" spc="0" normalizeH="0" baseline="0" noProof="1" smtClean="0">
                <a:solidFill>
                  <a:schemeClr val="dk1">
                    <a:lumMod val="75000"/>
                    <a:lumOff val="25000"/>
                  </a:schemeClr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6" hasCustomPrompt="1"/>
          </p:nvPr>
        </p:nvSpPr>
        <p:spPr>
          <a:xfrm>
            <a:off x="214630" y="250190"/>
            <a:ext cx="5400000" cy="529200"/>
          </a:xfrm>
          <a:prstGeom prst="roundRect">
            <a:avLst>
              <a:gd name="adj" fmla="val 19798"/>
            </a:avLst>
          </a:prstGeom>
          <a:solidFill>
            <a:srgbClr val="ED7D31"/>
          </a:solidFill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altLang="zh-CN" sz="1800" b="1" i="0" u="none" strike="noStrike" kern="1200" cap="none" spc="0" normalizeH="0" baseline="0" noProof="1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7"/>
          </p:nvPr>
        </p:nvSpPr>
        <p:spPr>
          <a:xfrm>
            <a:off x="2887345" y="1085850"/>
            <a:ext cx="6624320" cy="5325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879157" y="165608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7E96C4">
                    <a:lumMod val="60000"/>
                    <a:lumOff val="40000"/>
                    <a:alpha val="80000"/>
                  </a:srgbClr>
                </a:gs>
                <a:gs pos="100000">
                  <a:srgbClr val="A9B9D8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8" name="任意多边形 7"/>
          <p:cNvSpPr/>
          <p:nvPr userDrawn="1">
            <p:custDataLst>
              <p:tags r:id="rId3"/>
            </p:custDataLst>
          </p:nvPr>
        </p:nvSpPr>
        <p:spPr>
          <a:xfrm>
            <a:off x="6126162" y="221107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E68989">
                    <a:lumMod val="60000"/>
                    <a:lumOff val="40000"/>
                    <a:alpha val="80000"/>
                  </a:srgbClr>
                </a:gs>
                <a:gs pos="100000">
                  <a:srgbClr val="EEB0B0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4"/>
            </p:custDataLst>
          </p:nvPr>
        </p:nvSpPr>
        <p:spPr>
          <a:xfrm>
            <a:off x="879157" y="2759075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F4B183">
                    <a:lumMod val="60000"/>
                    <a:lumOff val="40000"/>
                    <a:alpha val="80000"/>
                  </a:srgbClr>
                </a:gs>
                <a:gs pos="100000">
                  <a:srgbClr val="F8CBAD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10" name="任意多边形 9"/>
          <p:cNvSpPr/>
          <p:nvPr userDrawn="1">
            <p:custDataLst>
              <p:tags r:id="rId5"/>
            </p:custDataLst>
          </p:nvPr>
        </p:nvSpPr>
        <p:spPr>
          <a:xfrm>
            <a:off x="6126162" y="330835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FFD966">
                    <a:lumMod val="60000"/>
                    <a:lumOff val="40000"/>
                    <a:alpha val="80000"/>
                  </a:srgbClr>
                </a:gs>
                <a:gs pos="100000">
                  <a:srgbClr val="FFE699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12" name="任意多边形 11"/>
          <p:cNvSpPr/>
          <p:nvPr userDrawn="1">
            <p:custDataLst>
              <p:tags r:id="rId6"/>
            </p:custDataLst>
          </p:nvPr>
        </p:nvSpPr>
        <p:spPr>
          <a:xfrm>
            <a:off x="875982" y="3860165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A0ADC5">
                    <a:lumMod val="60000"/>
                    <a:lumOff val="40000"/>
                    <a:alpha val="80000"/>
                  </a:srgbClr>
                </a:gs>
                <a:gs pos="100000">
                  <a:srgbClr val="C0C9D8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13" name="任意多边形 12"/>
          <p:cNvSpPr/>
          <p:nvPr userDrawn="1">
            <p:custDataLst>
              <p:tags r:id="rId7"/>
            </p:custDataLst>
          </p:nvPr>
        </p:nvSpPr>
        <p:spPr>
          <a:xfrm>
            <a:off x="6126162" y="440309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C9C9C9">
                    <a:lumMod val="60000"/>
                    <a:lumOff val="40000"/>
                    <a:alpha val="80000"/>
                  </a:srgbClr>
                </a:gs>
                <a:gs pos="100000">
                  <a:srgbClr val="DBDBDB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0" name="任意多边形 19"/>
          <p:cNvSpPr/>
          <p:nvPr userDrawn="1">
            <p:custDataLst>
              <p:tags r:id="rId8"/>
            </p:custDataLst>
          </p:nvPr>
        </p:nvSpPr>
        <p:spPr>
          <a:xfrm>
            <a:off x="875982" y="495681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7" y="0"/>
                </a:lnTo>
                <a:lnTo>
                  <a:pt x="6707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7" y="1590"/>
                </a:lnTo>
                <a:lnTo>
                  <a:pt x="6707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7E96C4">
                    <a:lumMod val="60000"/>
                    <a:lumOff val="40000"/>
                    <a:alpha val="80000"/>
                  </a:srgbClr>
                </a:gs>
                <a:gs pos="100000">
                  <a:srgbClr val="A9B9D8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1" name="任意多边形 20"/>
          <p:cNvSpPr/>
          <p:nvPr userDrawn="1">
            <p:custDataLst>
              <p:tags r:id="rId9"/>
            </p:custDataLst>
          </p:nvPr>
        </p:nvSpPr>
        <p:spPr>
          <a:xfrm>
            <a:off x="6129337" y="5496560"/>
            <a:ext cx="5441950" cy="1009650"/>
          </a:xfrm>
          <a:custGeom>
            <a:avLst/>
            <a:gdLst>
              <a:gd name="adj" fmla="val 25000"/>
              <a:gd name="vf" fmla="val 115470"/>
              <a:gd name="maxAdj" fmla="*/ 50000 w ss"/>
              <a:gd name="a" fmla="pin 0 adj maxAdj"/>
              <a:gd name="shd2" fmla="*/ hd2 vf 100000"/>
              <a:gd name="x1" fmla="*/ ss a 100000"/>
              <a:gd name="x2" fmla="+- r 0 x1"/>
              <a:gd name="dy1" fmla="sin shd2 3600000"/>
              <a:gd name="y1" fmla="+- vc 0 dy1"/>
              <a:gd name="y2" fmla="+- vc dy1 0"/>
              <a:gd name="q1" fmla="*/ maxAdj -1 2"/>
              <a:gd name="q2" fmla="+- a q1 0"/>
              <a:gd name="q3" fmla="?: q2 4 2"/>
              <a:gd name="q4" fmla="?: q2 3 2"/>
              <a:gd name="q5" fmla="?: q2 q1 0"/>
              <a:gd name="q6" fmla="+/ a q5 q1"/>
              <a:gd name="q7" fmla="*/ q6 q4 -1"/>
              <a:gd name="q8" fmla="+- q3 q7 0"/>
              <a:gd name="il" fmla="*/ w q8 24"/>
              <a:gd name="it" fmla="*/ h q8 24"/>
              <a:gd name="ir" fmla="+- r 0 il"/>
              <a:gd name="ib" fmla="+- b 0 it"/>
            </a:gdLst>
            <a:ahLst/>
            <a:cxnLst>
              <a:cxn ang="0">
                <a:pos x="r" y="vc"/>
              </a:cxn>
              <a:cxn ang="cd4">
                <a:pos x="x2" y="y2"/>
              </a:cxn>
              <a:cxn ang="cd4">
                <a:pos x="x1" y="y2"/>
              </a:cxn>
              <a:cxn ang="cd2">
                <a:pos x="l" y="vc"/>
              </a:cxn>
              <a:cxn ang="3">
                <a:pos x="x1" y="y1"/>
              </a:cxn>
              <a:cxn ang="3">
                <a:pos x="x2" y="y1"/>
              </a:cxn>
            </a:cxnLst>
            <a:rect l="l" t="t" r="r" b="b"/>
            <a:pathLst>
              <a:path w="8123" h="1590">
                <a:moveTo>
                  <a:pt x="1416" y="0"/>
                </a:moveTo>
                <a:lnTo>
                  <a:pt x="6708" y="0"/>
                </a:lnTo>
                <a:lnTo>
                  <a:pt x="6708" y="0"/>
                </a:lnTo>
                <a:lnTo>
                  <a:pt x="7726" y="0"/>
                </a:lnTo>
                <a:lnTo>
                  <a:pt x="8123" y="795"/>
                </a:lnTo>
                <a:lnTo>
                  <a:pt x="7726" y="1590"/>
                </a:lnTo>
                <a:lnTo>
                  <a:pt x="6708" y="1590"/>
                </a:lnTo>
                <a:lnTo>
                  <a:pt x="6708" y="1590"/>
                </a:lnTo>
                <a:lnTo>
                  <a:pt x="1416" y="1590"/>
                </a:lnTo>
                <a:lnTo>
                  <a:pt x="1416" y="1590"/>
                </a:lnTo>
                <a:lnTo>
                  <a:pt x="398" y="1590"/>
                </a:lnTo>
                <a:lnTo>
                  <a:pt x="0" y="795"/>
                </a:lnTo>
                <a:lnTo>
                  <a:pt x="398" y="0"/>
                </a:lnTo>
                <a:lnTo>
                  <a:pt x="1416" y="0"/>
                </a:lnTo>
                <a:lnTo>
                  <a:pt x="1416" y="0"/>
                </a:lnTo>
                <a:close/>
              </a:path>
            </a:pathLst>
          </a:custGeom>
          <a:noFill/>
          <a:ln>
            <a:gradFill>
              <a:gsLst>
                <a:gs pos="0">
                  <a:srgbClr val="E68989">
                    <a:lumMod val="60000"/>
                    <a:lumOff val="40000"/>
                    <a:alpha val="80000"/>
                  </a:srgbClr>
                </a:gs>
                <a:gs pos="100000">
                  <a:srgbClr val="EEB0B0">
                    <a:lumMod val="40000"/>
                    <a:lumOff val="60000"/>
                    <a:alpha val="80000"/>
                  </a:srgbClr>
                </a:gs>
              </a:gsLst>
              <a:lin ang="462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pic>
        <p:nvPicPr>
          <p:cNvPr id="27" name="图片 3" descr="图片2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26832" y="1983105"/>
            <a:ext cx="330835" cy="287020"/>
          </a:xfrm>
          <a:prstGeom prst="rect">
            <a:avLst/>
          </a:prstGeom>
        </p:spPr>
      </p:pic>
      <p:pic>
        <p:nvPicPr>
          <p:cNvPr id="28" name="图片 7" descr="图片5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3182" y="3128645"/>
            <a:ext cx="292100" cy="321310"/>
          </a:xfrm>
          <a:prstGeom prst="rect">
            <a:avLst/>
          </a:prstGeom>
        </p:spPr>
      </p:pic>
      <p:pic>
        <p:nvPicPr>
          <p:cNvPr id="31" name="图片 30" descr="图片6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10322" y="4236720"/>
            <a:ext cx="314960" cy="297180"/>
          </a:xfrm>
          <a:prstGeom prst="rect">
            <a:avLst/>
          </a:prstGeom>
        </p:spPr>
      </p:pic>
      <p:pic>
        <p:nvPicPr>
          <p:cNvPr id="32" name="图片 21" descr="图片8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310322" y="5292725"/>
            <a:ext cx="347345" cy="314325"/>
          </a:xfrm>
          <a:prstGeom prst="rect">
            <a:avLst/>
          </a:prstGeom>
        </p:spPr>
      </p:pic>
      <p:pic>
        <p:nvPicPr>
          <p:cNvPr id="35" name="图片 22" descr="图片9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550343" y="2546350"/>
            <a:ext cx="286385" cy="289560"/>
          </a:xfrm>
          <a:prstGeom prst="rect">
            <a:avLst/>
          </a:prstGeom>
        </p:spPr>
      </p:pic>
      <p:pic>
        <p:nvPicPr>
          <p:cNvPr id="36" name="图片 24" descr="图片10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49708" y="3690620"/>
            <a:ext cx="306070" cy="238125"/>
          </a:xfrm>
          <a:prstGeom prst="rect">
            <a:avLst/>
          </a:prstGeom>
        </p:spPr>
      </p:pic>
      <p:pic>
        <p:nvPicPr>
          <p:cNvPr id="37" name="图片 25" descr="图片11"/>
          <p:cNvPicPr>
            <a:picLocks noChangeAspect="1"/>
          </p:cNvPicPr>
          <p:nvPr userDrawn="1">
            <p:custDataLst>
              <p:tags r:id="rId2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30023" y="4749165"/>
            <a:ext cx="325755" cy="325755"/>
          </a:xfrm>
          <a:prstGeom prst="rect">
            <a:avLst/>
          </a:prstGeom>
        </p:spPr>
      </p:pic>
      <p:pic>
        <p:nvPicPr>
          <p:cNvPr id="38" name="图片 27" descr="图片12"/>
          <p:cNvPicPr>
            <a:picLocks noChangeAspect="1"/>
          </p:cNvPicPr>
          <p:nvPr userDrawn="1">
            <p:custDataLst>
              <p:tags r:id="rId31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568123" y="5833745"/>
            <a:ext cx="288290" cy="33210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67715" y="40449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1866265" y="199771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2" hasCustomPrompt="1"/>
          </p:nvPr>
        </p:nvSpPr>
        <p:spPr>
          <a:xfrm>
            <a:off x="7066915" y="253492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 hasCustomPrompt="1"/>
          </p:nvPr>
        </p:nvSpPr>
        <p:spPr>
          <a:xfrm>
            <a:off x="1850390" y="309499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4" hasCustomPrompt="1"/>
          </p:nvPr>
        </p:nvSpPr>
        <p:spPr>
          <a:xfrm>
            <a:off x="7088505" y="364109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850390" y="4191635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" hasCustomPrompt="1"/>
          </p:nvPr>
        </p:nvSpPr>
        <p:spPr>
          <a:xfrm>
            <a:off x="7068820" y="479044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idx="17" hasCustomPrompt="1"/>
          </p:nvPr>
        </p:nvSpPr>
        <p:spPr>
          <a:xfrm>
            <a:off x="1868170" y="5258435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6" name="文本占位符 25"/>
          <p:cNvSpPr>
            <a:spLocks noGrp="1"/>
          </p:cNvSpPr>
          <p:nvPr>
            <p:ph type="body" idx="18" hasCustomPrompt="1"/>
          </p:nvPr>
        </p:nvSpPr>
        <p:spPr>
          <a:xfrm>
            <a:off x="7090410" y="5789930"/>
            <a:ext cx="4050000" cy="34200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ln>
                  <a:noFill/>
                  <a:prstDash val="sysDot"/>
                </a:ln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3595" y="35750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1" hasCustomPrompt="1"/>
          </p:nvPr>
        </p:nvSpPr>
        <p:spPr>
          <a:xfrm>
            <a:off x="823595" y="1602740"/>
            <a:ext cx="5323840" cy="835025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2" hasCustomPrompt="1"/>
          </p:nvPr>
        </p:nvSpPr>
        <p:spPr>
          <a:xfrm>
            <a:off x="824230" y="2566035"/>
            <a:ext cx="5324400" cy="835200"/>
          </a:xfrm>
          <a:prstGeom prst="roundRect">
            <a:avLst/>
          </a:prstGeom>
          <a:ln>
            <a:solidFill>
              <a:srgbClr val="FF8D4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3" hasCustomPrompt="1"/>
          </p:nvPr>
        </p:nvSpPr>
        <p:spPr>
          <a:xfrm>
            <a:off x="822960" y="3551555"/>
            <a:ext cx="5324400" cy="835200"/>
          </a:xfrm>
          <a:prstGeom prst="roundRect">
            <a:avLst>
              <a:gd name="adj" fmla="val 13989"/>
            </a:avLst>
          </a:prstGeom>
          <a:ln>
            <a:solidFill>
              <a:schemeClr val="accent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idx="14" hasCustomPrompt="1"/>
          </p:nvPr>
        </p:nvSpPr>
        <p:spPr>
          <a:xfrm>
            <a:off x="822960" y="4537075"/>
            <a:ext cx="5324400" cy="835200"/>
          </a:xfrm>
          <a:prstGeom prst="roundRect">
            <a:avLst>
              <a:gd name="adj" fmla="val 10644"/>
            </a:avLst>
          </a:prstGeom>
          <a:ln>
            <a:solidFill>
              <a:srgbClr val="B0BDD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idx="15" hasCustomPrompt="1"/>
          </p:nvPr>
        </p:nvSpPr>
        <p:spPr>
          <a:xfrm>
            <a:off x="822960" y="5500370"/>
            <a:ext cx="5324400" cy="835200"/>
          </a:xfrm>
          <a:prstGeom prst="roundRect">
            <a:avLst/>
          </a:prstGeom>
          <a:ln>
            <a:solidFill>
              <a:srgbClr val="F2D5C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1" name="文本占位符 30"/>
          <p:cNvSpPr>
            <a:spLocks noGrp="1"/>
          </p:cNvSpPr>
          <p:nvPr>
            <p:ph type="body" idx="16" hasCustomPrompt="1"/>
          </p:nvPr>
        </p:nvSpPr>
        <p:spPr>
          <a:xfrm>
            <a:off x="6297930" y="1603375"/>
            <a:ext cx="5324400" cy="835200"/>
          </a:xfrm>
          <a:prstGeom prst="roundRect">
            <a:avLst>
              <a:gd name="adj" fmla="val 11176"/>
            </a:avLst>
          </a:prstGeom>
          <a:ln>
            <a:solidFill>
              <a:srgbClr val="D94C4C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buClrTx/>
              <a:buSzTx/>
            </a:pPr>
            <a:endParaRPr lang="zh-CN" altLang="en-US" smtClean="0"/>
          </a:p>
        </p:txBody>
      </p:sp>
      <p:sp>
        <p:nvSpPr>
          <p:cNvPr id="33" name="文本占位符 32"/>
          <p:cNvSpPr>
            <a:spLocks noGrp="1"/>
          </p:cNvSpPr>
          <p:nvPr>
            <p:ph type="body" idx="17" hasCustomPrompt="1"/>
          </p:nvPr>
        </p:nvSpPr>
        <p:spPr>
          <a:xfrm>
            <a:off x="6297930" y="2566035"/>
            <a:ext cx="5324400" cy="835200"/>
          </a:xfrm>
          <a:prstGeom prst="roundRect">
            <a:avLst>
              <a:gd name="adj" fmla="val 11252"/>
            </a:avLst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34" name="文本占位符 33"/>
          <p:cNvSpPr>
            <a:spLocks noGrp="1"/>
          </p:cNvSpPr>
          <p:nvPr>
            <p:ph type="body" idx="18" hasCustomPrompt="1"/>
          </p:nvPr>
        </p:nvSpPr>
        <p:spPr>
          <a:xfrm>
            <a:off x="6297930" y="3551555"/>
            <a:ext cx="5324400" cy="835200"/>
          </a:xfrm>
          <a:prstGeom prst="roundRect">
            <a:avLst>
              <a:gd name="adj" fmla="val 13913"/>
            </a:avLst>
          </a:prstGeom>
          <a:ln>
            <a:solidFill>
              <a:srgbClr val="A5A5A5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36" name="文本占位符 35"/>
          <p:cNvSpPr>
            <a:spLocks noGrp="1"/>
          </p:cNvSpPr>
          <p:nvPr>
            <p:ph type="body" idx="19" hasCustomPrompt="1"/>
          </p:nvPr>
        </p:nvSpPr>
        <p:spPr>
          <a:xfrm>
            <a:off x="6299200" y="4537075"/>
            <a:ext cx="5324400" cy="835200"/>
          </a:xfrm>
          <a:prstGeom prst="roundRect">
            <a:avLst>
              <a:gd name="adj" fmla="val 11176"/>
            </a:avLst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7" name="文本占位符 36"/>
          <p:cNvSpPr>
            <a:spLocks noGrp="1"/>
          </p:cNvSpPr>
          <p:nvPr>
            <p:ph type="body" idx="20" hasCustomPrompt="1"/>
          </p:nvPr>
        </p:nvSpPr>
        <p:spPr>
          <a:xfrm>
            <a:off x="6299200" y="5522595"/>
            <a:ext cx="5324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1710" y="180276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1710" y="277685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2980" y="3751580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81710" y="472567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27" hasCustomPrompt="1"/>
          </p:nvPr>
        </p:nvSpPr>
        <p:spPr>
          <a:xfrm>
            <a:off x="982980" y="570039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28" hasCustomPrompt="1"/>
          </p:nvPr>
        </p:nvSpPr>
        <p:spPr>
          <a:xfrm>
            <a:off x="6456680" y="180276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6</a:t>
            </a:r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29" hasCustomPrompt="1"/>
          </p:nvPr>
        </p:nvSpPr>
        <p:spPr>
          <a:xfrm>
            <a:off x="6457950" y="2777490"/>
            <a:ext cx="435600" cy="435600"/>
          </a:xfrm>
          <a:prstGeom prst="ellipse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11700000" scaled="1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7</a:t>
            </a:r>
            <a:endParaRPr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30" hasCustomPrompt="1"/>
          </p:nvPr>
        </p:nvSpPr>
        <p:spPr>
          <a:xfrm>
            <a:off x="6457950" y="3750945"/>
            <a:ext cx="435600" cy="435600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9180000" scaled="1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8</a:t>
            </a:r>
            <a:endParaRPr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31" hasCustomPrompt="1"/>
          </p:nvPr>
        </p:nvSpPr>
        <p:spPr>
          <a:xfrm>
            <a:off x="6456680" y="4724400"/>
            <a:ext cx="435600" cy="435600"/>
          </a:xfrm>
          <a:prstGeom prst="ellipse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10980000" scaled="1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9</a:t>
            </a:r>
            <a:endParaRPr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32" hasCustomPrompt="1"/>
          </p:nvPr>
        </p:nvSpPr>
        <p:spPr>
          <a:xfrm>
            <a:off x="6457950" y="5722620"/>
            <a:ext cx="435600" cy="435600"/>
          </a:xfrm>
          <a:prstGeom prst="ellipse">
            <a:avLst/>
          </a:prstGeom>
          <a:gradFill>
            <a:gsLst>
              <a:gs pos="50000">
                <a:schemeClr val="accent4"/>
              </a:gs>
              <a:gs pos="0">
                <a:schemeClr val="accent4">
                  <a:lumMod val="25000"/>
                  <a:lumOff val="75000"/>
                </a:schemeClr>
              </a:gs>
              <a:gs pos="100000">
                <a:schemeClr val="accent4">
                  <a:lumMod val="85000"/>
                </a:schemeClr>
              </a:gs>
            </a:gsLst>
            <a:lin ang="11700000" scaled="1"/>
          </a:gradFill>
        </p:spPr>
        <p:txBody>
          <a:bodyPr wrap="none" anchor="ctr" anchorCtr="0">
            <a:normAutofit/>
          </a:bodyPr>
          <a:lstStyle>
            <a:lvl1pPr marL="0" indent="0" algn="ctr">
              <a:buNone/>
              <a:defRPr kumimoji="0" lang="en-US" altLang="zh-CN" sz="1600" b="0" i="0" u="none" strike="noStrike" kern="1200" cap="none" spc="0" normalizeH="0" baseline="0" noProof="1" dirty="0">
                <a:solidFill>
                  <a:schemeClr val="bg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10</a:t>
            </a:r>
            <a:endParaRPr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960" y="160274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8150" y="160274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2566035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2566035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3595" y="3529330"/>
            <a:ext cx="3164400" cy="8352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7515" y="3529330"/>
            <a:ext cx="7376400" cy="8352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823595" y="4493260"/>
            <a:ext cx="3164400" cy="835200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4247515" y="4492625"/>
            <a:ext cx="737489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9" hasCustomPrompt="1"/>
          </p:nvPr>
        </p:nvSpPr>
        <p:spPr>
          <a:xfrm>
            <a:off x="823595" y="545592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20" hasCustomPrompt="1"/>
          </p:nvPr>
        </p:nvSpPr>
        <p:spPr>
          <a:xfrm>
            <a:off x="4248150" y="545592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2980" y="1803400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2980" y="276606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1710" y="3737610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81710" y="470916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27" hasCustomPrompt="1"/>
          </p:nvPr>
        </p:nvSpPr>
        <p:spPr>
          <a:xfrm>
            <a:off x="981710" y="564832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3"/>
          <p:cNvSpPr/>
          <p:nvPr userDrawn="1">
            <p:custDataLst>
              <p:tags r:id="rId2"/>
            </p:custDataLst>
          </p:nvPr>
        </p:nvSpPr>
        <p:spPr>
          <a:xfrm>
            <a:off x="-13335" y="3466148"/>
            <a:ext cx="12192000" cy="10833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706">
                <a:moveTo>
                  <a:pt x="19200" y="0"/>
                </a:moveTo>
                <a:lnTo>
                  <a:pt x="19200" y="1706"/>
                </a:lnTo>
                <a:cubicBezTo>
                  <a:pt x="17340" y="1238"/>
                  <a:pt x="9556" y="882"/>
                  <a:pt x="69" y="855"/>
                </a:cubicBezTo>
                <a:lnTo>
                  <a:pt x="0" y="854"/>
                </a:lnTo>
                <a:lnTo>
                  <a:pt x="0" y="852"/>
                </a:lnTo>
                <a:lnTo>
                  <a:pt x="69" y="851"/>
                </a:lnTo>
                <a:cubicBezTo>
                  <a:pt x="9556" y="824"/>
                  <a:pt x="17340" y="468"/>
                  <a:pt x="19200" y="0"/>
                </a:cubicBezTo>
                <a:close/>
              </a:path>
            </a:pathLst>
          </a:custGeom>
          <a:gradFill>
            <a:gsLst>
              <a:gs pos="8000">
                <a:schemeClr val="accent1">
                  <a:alpha val="67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u="sng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1" name="任意多边形: 形状 21"/>
          <p:cNvSpPr/>
          <p:nvPr userDrawn="1">
            <p:custDataLst>
              <p:tags r:id="rId3"/>
            </p:custDataLst>
          </p:nvPr>
        </p:nvSpPr>
        <p:spPr>
          <a:xfrm>
            <a:off x="3677920" y="3557588"/>
            <a:ext cx="8500745" cy="899795"/>
          </a:xfrm>
          <a:custGeom>
            <a:avLst/>
            <a:gdLst>
              <a:gd name="connsiteX0" fmla="*/ 7575195 w 7575194"/>
              <a:gd name="connsiteY0" fmla="*/ 0 h 3782415"/>
              <a:gd name="connsiteX1" fmla="*/ 7001485 w 7575194"/>
              <a:gd name="connsiteY1" fmla="*/ 420167 h 3782415"/>
              <a:gd name="connsiteX2" fmla="*/ 4699712 w 7575194"/>
              <a:gd name="connsiteY2" fmla="*/ 1236193 h 3782415"/>
              <a:gd name="connsiteX3" fmla="*/ 0 w 7575194"/>
              <a:gd name="connsiteY3" fmla="*/ 1891208 h 3782415"/>
              <a:gd name="connsiteX4" fmla="*/ 4699712 w 7575194"/>
              <a:gd name="connsiteY4" fmla="*/ 2546223 h 3782415"/>
              <a:gd name="connsiteX5" fmla="*/ 7001485 w 7575194"/>
              <a:gd name="connsiteY5" fmla="*/ 3362249 h 3782415"/>
              <a:gd name="connsiteX6" fmla="*/ 7575195 w 7575194"/>
              <a:gd name="connsiteY6" fmla="*/ 3782416 h 3782415"/>
              <a:gd name="connsiteX7" fmla="*/ 7575195 w 7575194"/>
              <a:gd name="connsiteY7" fmla="*/ 0 h 378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5194" h="3782415">
                <a:moveTo>
                  <a:pt x="7575195" y="0"/>
                </a:moveTo>
                <a:cubicBezTo>
                  <a:pt x="7432853" y="144475"/>
                  <a:pt x="7241438" y="284683"/>
                  <a:pt x="7001485" y="420167"/>
                </a:cubicBezTo>
                <a:cubicBezTo>
                  <a:pt x="6458712" y="726567"/>
                  <a:pt x="5684291" y="1001116"/>
                  <a:pt x="4699712" y="1236193"/>
                </a:cubicBezTo>
                <a:cubicBezTo>
                  <a:pt x="3373374" y="1552880"/>
                  <a:pt x="1759991" y="1775841"/>
                  <a:pt x="0" y="1891208"/>
                </a:cubicBezTo>
                <a:cubicBezTo>
                  <a:pt x="1759991" y="2006575"/>
                  <a:pt x="3373374" y="2229612"/>
                  <a:pt x="4699712" y="2546223"/>
                </a:cubicBezTo>
                <a:cubicBezTo>
                  <a:pt x="5684215" y="2781300"/>
                  <a:pt x="6458712" y="3055849"/>
                  <a:pt x="7001485" y="3362249"/>
                </a:cubicBezTo>
                <a:cubicBezTo>
                  <a:pt x="7241438" y="3497656"/>
                  <a:pt x="7432853" y="3637941"/>
                  <a:pt x="7575195" y="3782416"/>
                </a:cubicBezTo>
                <a:lnTo>
                  <a:pt x="7575195" y="0"/>
                </a:lnTo>
                <a:close/>
              </a:path>
            </a:pathLst>
          </a:custGeom>
          <a:gradFill>
            <a:gsLst>
              <a:gs pos="800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u="sng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4"/>
            </p:custDataLst>
          </p:nvPr>
        </p:nvSpPr>
        <p:spPr>
          <a:xfrm>
            <a:off x="6295390" y="3765233"/>
            <a:ext cx="5883275" cy="485140"/>
          </a:xfrm>
          <a:custGeom>
            <a:avLst/>
            <a:gdLst>
              <a:gd name="connsiteX0" fmla="*/ 7575195 w 7575194"/>
              <a:gd name="connsiteY0" fmla="*/ 0 h 3782415"/>
              <a:gd name="connsiteX1" fmla="*/ 7001485 w 7575194"/>
              <a:gd name="connsiteY1" fmla="*/ 420167 h 3782415"/>
              <a:gd name="connsiteX2" fmla="*/ 4699712 w 7575194"/>
              <a:gd name="connsiteY2" fmla="*/ 1236193 h 3782415"/>
              <a:gd name="connsiteX3" fmla="*/ 0 w 7575194"/>
              <a:gd name="connsiteY3" fmla="*/ 1891208 h 3782415"/>
              <a:gd name="connsiteX4" fmla="*/ 4699712 w 7575194"/>
              <a:gd name="connsiteY4" fmla="*/ 2546223 h 3782415"/>
              <a:gd name="connsiteX5" fmla="*/ 7001485 w 7575194"/>
              <a:gd name="connsiteY5" fmla="*/ 3362249 h 3782415"/>
              <a:gd name="connsiteX6" fmla="*/ 7575195 w 7575194"/>
              <a:gd name="connsiteY6" fmla="*/ 3782416 h 3782415"/>
              <a:gd name="connsiteX7" fmla="*/ 7575195 w 7575194"/>
              <a:gd name="connsiteY7" fmla="*/ 0 h 378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5194" h="3782415">
                <a:moveTo>
                  <a:pt x="7575195" y="0"/>
                </a:moveTo>
                <a:cubicBezTo>
                  <a:pt x="7432853" y="144475"/>
                  <a:pt x="7241438" y="284683"/>
                  <a:pt x="7001485" y="420167"/>
                </a:cubicBezTo>
                <a:cubicBezTo>
                  <a:pt x="6458712" y="726567"/>
                  <a:pt x="5684291" y="1001116"/>
                  <a:pt x="4699712" y="1236193"/>
                </a:cubicBezTo>
                <a:cubicBezTo>
                  <a:pt x="3373374" y="1552880"/>
                  <a:pt x="1759991" y="1775841"/>
                  <a:pt x="0" y="1891208"/>
                </a:cubicBezTo>
                <a:cubicBezTo>
                  <a:pt x="1759991" y="2006575"/>
                  <a:pt x="3373374" y="2229612"/>
                  <a:pt x="4699712" y="2546223"/>
                </a:cubicBezTo>
                <a:cubicBezTo>
                  <a:pt x="5684215" y="2781300"/>
                  <a:pt x="6458712" y="3055849"/>
                  <a:pt x="7001485" y="3362249"/>
                </a:cubicBezTo>
                <a:cubicBezTo>
                  <a:pt x="7241438" y="3497656"/>
                  <a:pt x="7432853" y="3637941"/>
                  <a:pt x="7575195" y="3782416"/>
                </a:cubicBezTo>
                <a:lnTo>
                  <a:pt x="7575195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  <a:alpha val="5000"/>
                </a:schemeClr>
              </a:gs>
              <a:gs pos="100000">
                <a:schemeClr val="accent1">
                  <a:alpha val="1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 u="sng">
              <a:solidFill>
                <a:schemeClr val="lt1"/>
              </a:soli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cxnSp>
        <p:nvCxnSpPr>
          <p:cNvPr id="23" name="直接连接符 28"/>
          <p:cNvCxnSpPr/>
          <p:nvPr userDrawn="1">
            <p:custDataLst>
              <p:tags r:id="rId5"/>
            </p:custDataLst>
          </p:nvPr>
        </p:nvCxnSpPr>
        <p:spPr>
          <a:xfrm flipV="1">
            <a:off x="2585085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D53A3A">
                    <a:alpha val="0"/>
                  </a:srgbClr>
                </a:gs>
                <a:gs pos="100000">
                  <a:srgbClr val="D53A3A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>
            <p:custDataLst>
              <p:tags r:id="rId6"/>
            </p:custDataLst>
          </p:nvPr>
        </p:nvCxnSpPr>
        <p:spPr>
          <a:xfrm flipV="1">
            <a:off x="4592320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7"/>
            </p:custDataLst>
          </p:nvPr>
        </p:nvCxnSpPr>
        <p:spPr>
          <a:xfrm flipV="1">
            <a:off x="6599555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A5A5A5">
                    <a:alpha val="0"/>
                  </a:srgbClr>
                </a:gs>
                <a:gs pos="100000">
                  <a:srgbClr val="A5A5A5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8"/>
            </p:custDataLst>
          </p:nvPr>
        </p:nvCxnSpPr>
        <p:spPr>
          <a:xfrm flipV="1">
            <a:off x="8606790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D53A3A">
                    <a:alpha val="0"/>
                  </a:srgbClr>
                </a:gs>
                <a:gs pos="100000">
                  <a:srgbClr val="D53A3A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9"/>
            </p:custDataLst>
          </p:nvPr>
        </p:nvCxnSpPr>
        <p:spPr>
          <a:xfrm flipV="1">
            <a:off x="10614660" y="4073208"/>
            <a:ext cx="0" cy="539750"/>
          </a:xfrm>
          <a:prstGeom prst="line">
            <a:avLst/>
          </a:prstGeom>
          <a:ln>
            <a:gradFill>
              <a:gsLst>
                <a:gs pos="0">
                  <a:srgbClr val="FFC000">
                    <a:alpha val="0"/>
                  </a:srgbClr>
                </a:gs>
                <a:gs pos="100000">
                  <a:srgbClr val="FFC000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 userDrawn="1">
            <p:custDataLst>
              <p:tags r:id="rId10"/>
            </p:custDataLst>
          </p:nvPr>
        </p:nvSpPr>
        <p:spPr>
          <a:xfrm>
            <a:off x="2322830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02</a:t>
            </a:r>
            <a:endParaRPr lang="en-US" altLang="zh-CN" sz="2000" b="1" dirty="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2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3" name="文本框 32"/>
          <p:cNvSpPr txBox="1"/>
          <p:nvPr userDrawn="1">
            <p:custDataLst>
              <p:tags r:id="rId11"/>
            </p:custDataLst>
          </p:nvPr>
        </p:nvSpPr>
        <p:spPr>
          <a:xfrm>
            <a:off x="4330065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4">
                        <a:alpha val="100000"/>
                      </a:schemeClr>
                    </a:gs>
                    <a:gs pos="100000">
                      <a:schemeClr val="accent4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04</a:t>
            </a:r>
            <a:endParaRPr lang="en-US" altLang="zh-CN" sz="2000" b="1" dirty="0">
              <a:gradFill>
                <a:gsLst>
                  <a:gs pos="0">
                    <a:schemeClr val="accent4">
                      <a:alpha val="100000"/>
                    </a:schemeClr>
                  </a:gs>
                  <a:gs pos="100000">
                    <a:schemeClr val="accent4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4" name="文本框 33"/>
          <p:cNvSpPr txBox="1"/>
          <p:nvPr userDrawn="1">
            <p:custDataLst>
              <p:tags r:id="rId12"/>
            </p:custDataLst>
          </p:nvPr>
        </p:nvSpPr>
        <p:spPr>
          <a:xfrm>
            <a:off x="6337300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6">
                        <a:alpha val="100000"/>
                      </a:schemeClr>
                    </a:gs>
                    <a:gs pos="100000">
                      <a:schemeClr val="accent6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06</a:t>
            </a:r>
            <a:endParaRPr lang="en-US" altLang="zh-CN" sz="2000" b="1" dirty="0">
              <a:gradFill>
                <a:gsLst>
                  <a:gs pos="0">
                    <a:schemeClr val="accent6">
                      <a:alpha val="100000"/>
                    </a:schemeClr>
                  </a:gs>
                  <a:gs pos="100000">
                    <a:schemeClr val="accent6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6" name="文本框 35"/>
          <p:cNvSpPr txBox="1"/>
          <p:nvPr userDrawn="1">
            <p:custDataLst>
              <p:tags r:id="rId13"/>
            </p:custDataLst>
          </p:nvPr>
        </p:nvSpPr>
        <p:spPr>
          <a:xfrm>
            <a:off x="8344535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2">
                        <a:alpha val="100000"/>
                      </a:schemeClr>
                    </a:gs>
                    <a:gs pos="100000">
                      <a:schemeClr val="accent2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08</a:t>
            </a:r>
            <a:endParaRPr lang="en-US" altLang="zh-CN" sz="2000" b="1" dirty="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2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37" name="文本框 36"/>
          <p:cNvSpPr txBox="1"/>
          <p:nvPr userDrawn="1">
            <p:custDataLst>
              <p:tags r:id="rId14"/>
            </p:custDataLst>
          </p:nvPr>
        </p:nvSpPr>
        <p:spPr>
          <a:xfrm>
            <a:off x="10352405" y="473614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4">
                        <a:alpha val="100000"/>
                      </a:schemeClr>
                    </a:gs>
                    <a:gs pos="100000">
                      <a:schemeClr val="accent4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10</a:t>
            </a:r>
            <a:endParaRPr lang="en-US" altLang="zh-CN" sz="2000" b="1" dirty="0">
              <a:gradFill>
                <a:gsLst>
                  <a:gs pos="0">
                    <a:schemeClr val="accent4">
                      <a:alpha val="100000"/>
                    </a:schemeClr>
                  </a:gs>
                  <a:gs pos="100000">
                    <a:schemeClr val="accent4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cxnSp>
        <p:nvCxnSpPr>
          <p:cNvPr id="40" name="直接连接符 97"/>
          <p:cNvCxnSpPr/>
          <p:nvPr userDrawn="1">
            <p:custDataLst>
              <p:tags r:id="rId15"/>
            </p:custDataLst>
          </p:nvPr>
        </p:nvCxnSpPr>
        <p:spPr>
          <a:xfrm>
            <a:off x="1551940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3E5788">
                    <a:alpha val="0"/>
                  </a:srgbClr>
                </a:gs>
                <a:gs pos="100000">
                  <a:srgbClr val="3E5788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连接符 98"/>
          <p:cNvCxnSpPr/>
          <p:nvPr userDrawn="1">
            <p:custDataLst>
              <p:tags r:id="rId16"/>
            </p:custDataLst>
          </p:nvPr>
        </p:nvCxnSpPr>
        <p:spPr>
          <a:xfrm>
            <a:off x="3576955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ED7D31">
                    <a:alpha val="0"/>
                  </a:srgbClr>
                </a:gs>
                <a:gs pos="100000">
                  <a:srgbClr val="ED7D31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99"/>
          <p:cNvCxnSpPr/>
          <p:nvPr userDrawn="1">
            <p:custDataLst>
              <p:tags r:id="rId17"/>
            </p:custDataLst>
          </p:nvPr>
        </p:nvCxnSpPr>
        <p:spPr>
          <a:xfrm>
            <a:off x="5601970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61779E">
                    <a:alpha val="0"/>
                  </a:srgbClr>
                </a:gs>
                <a:gs pos="100000">
                  <a:srgbClr val="61779E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>
            <p:custDataLst>
              <p:tags r:id="rId18"/>
            </p:custDataLst>
          </p:nvPr>
        </p:nvCxnSpPr>
        <p:spPr>
          <a:xfrm>
            <a:off x="7627620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3E5788">
                    <a:alpha val="0"/>
                  </a:srgbClr>
                </a:gs>
                <a:gs pos="100000">
                  <a:srgbClr val="3E5788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 userDrawn="1">
            <p:custDataLst>
              <p:tags r:id="rId19"/>
            </p:custDataLst>
          </p:nvPr>
        </p:nvCxnSpPr>
        <p:spPr>
          <a:xfrm>
            <a:off x="9652635" y="3466148"/>
            <a:ext cx="0" cy="539750"/>
          </a:xfrm>
          <a:prstGeom prst="line">
            <a:avLst/>
          </a:prstGeom>
          <a:ln>
            <a:gradFill>
              <a:gsLst>
                <a:gs pos="0">
                  <a:srgbClr val="ED7D31">
                    <a:alpha val="0"/>
                  </a:srgbClr>
                </a:gs>
                <a:gs pos="100000">
                  <a:srgbClr val="ED7D31"/>
                </a:gs>
              </a:gsLst>
              <a:lin ang="16200000" scaled="0"/>
            </a:gradFill>
            <a:headEnd type="oval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102"/>
          <p:cNvSpPr txBox="1"/>
          <p:nvPr userDrawn="1">
            <p:custDataLst>
              <p:tags r:id="rId20"/>
            </p:custDataLst>
          </p:nvPr>
        </p:nvSpPr>
        <p:spPr>
          <a:xfrm>
            <a:off x="1289685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01</a:t>
            </a:r>
            <a:endParaRPr lang="en-US" altLang="zh-CN" sz="2000" b="1" dirty="0">
              <a:gradFill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1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48" name="文本框 103"/>
          <p:cNvSpPr txBox="1"/>
          <p:nvPr userDrawn="1">
            <p:custDataLst>
              <p:tags r:id="rId21"/>
            </p:custDataLst>
          </p:nvPr>
        </p:nvSpPr>
        <p:spPr>
          <a:xfrm>
            <a:off x="3314700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3">
                        <a:alpha val="100000"/>
                      </a:schemeClr>
                    </a:gs>
                    <a:gs pos="100000">
                      <a:schemeClr val="accent3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03</a:t>
            </a:r>
            <a:endParaRPr lang="en-US" altLang="zh-CN" sz="2000" b="1" dirty="0">
              <a:gradFill>
                <a:gsLst>
                  <a:gs pos="0">
                    <a:schemeClr val="accent3">
                      <a:alpha val="100000"/>
                    </a:schemeClr>
                  </a:gs>
                  <a:gs pos="100000">
                    <a:schemeClr val="accent3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49" name="文本框 104"/>
          <p:cNvSpPr txBox="1"/>
          <p:nvPr userDrawn="1">
            <p:custDataLst>
              <p:tags r:id="rId22"/>
            </p:custDataLst>
          </p:nvPr>
        </p:nvSpPr>
        <p:spPr>
          <a:xfrm>
            <a:off x="5339715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5">
                        <a:alpha val="100000"/>
                      </a:schemeClr>
                    </a:gs>
                    <a:gs pos="100000">
                      <a:schemeClr val="accent5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05</a:t>
            </a:r>
            <a:endParaRPr lang="en-US" altLang="zh-CN" sz="2000" b="1" dirty="0">
              <a:gradFill>
                <a:gsLst>
                  <a:gs pos="0">
                    <a:schemeClr val="accent5">
                      <a:alpha val="100000"/>
                    </a:schemeClr>
                  </a:gs>
                  <a:gs pos="100000">
                    <a:schemeClr val="accent5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50" name="文本框 49"/>
          <p:cNvSpPr txBox="1"/>
          <p:nvPr userDrawn="1">
            <p:custDataLst>
              <p:tags r:id="rId23"/>
            </p:custDataLst>
          </p:nvPr>
        </p:nvSpPr>
        <p:spPr>
          <a:xfrm>
            <a:off x="7365365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07</a:t>
            </a:r>
            <a:endParaRPr lang="en-US" altLang="zh-CN" sz="2000" b="1" dirty="0">
              <a:gradFill>
                <a:gsLst>
                  <a:gs pos="0">
                    <a:schemeClr val="accent1">
                      <a:alpha val="100000"/>
                    </a:schemeClr>
                  </a:gs>
                  <a:gs pos="100000">
                    <a:schemeClr val="accent1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51" name="文本框 50"/>
          <p:cNvSpPr txBox="1"/>
          <p:nvPr userDrawn="1">
            <p:custDataLst>
              <p:tags r:id="rId24"/>
            </p:custDataLst>
          </p:nvPr>
        </p:nvSpPr>
        <p:spPr>
          <a:xfrm>
            <a:off x="9390380" y="2855278"/>
            <a:ext cx="523875" cy="485775"/>
          </a:xfrm>
          <a:prstGeom prst="rect">
            <a:avLst/>
          </a:prstGeom>
          <a:noFill/>
        </p:spPr>
        <p:txBody>
          <a:bodyPr wrap="none" lIns="0" tIns="0" rIns="0" bIns="71755" rtlCol="0" anchor="b" anchorCtr="0">
            <a:normAutofit/>
          </a:bodyPr>
          <a:lstStyle/>
          <a:p>
            <a:pPr indent="0" algn="ctr" fontAlgn="auto">
              <a:lnSpc>
                <a:spcPct val="130000"/>
              </a:lnSpc>
              <a:spcAft>
                <a:spcPts val="0"/>
              </a:spcAft>
            </a:pPr>
            <a:r>
              <a:rPr lang="en-US" altLang="zh-CN" sz="2000" b="1" dirty="0">
                <a:gradFill>
                  <a:gsLst>
                    <a:gs pos="0">
                      <a:schemeClr val="accent3">
                        <a:alpha val="100000"/>
                      </a:schemeClr>
                    </a:gs>
                    <a:gs pos="100000">
                      <a:schemeClr val="accent3">
                        <a:alpha val="46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sym typeface="+mn-ea"/>
              </a:rPr>
              <a:t>09</a:t>
            </a:r>
            <a:endParaRPr lang="en-US" altLang="zh-CN" sz="2000" b="1" dirty="0">
              <a:gradFill>
                <a:gsLst>
                  <a:gs pos="0">
                    <a:schemeClr val="accent3">
                      <a:alpha val="100000"/>
                    </a:schemeClr>
                  </a:gs>
                  <a:gs pos="100000">
                    <a:schemeClr val="accent3">
                      <a:alpha val="46000"/>
                    </a:schemeClr>
                  </a:gs>
                </a:gsLst>
                <a:lin ang="0" scaled="0"/>
              </a:gradFill>
              <a:latin typeface="黑体" panose="02010600030101010101" charset="-122"/>
              <a:ea typeface="黑体" panose="02010600030101010101" charset="-122"/>
              <a:sym typeface="+mn-ea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695960" y="363220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141730" y="2534285"/>
            <a:ext cx="144399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1540510" y="5160645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3225800" y="2533650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4" hasCustomPrompt="1"/>
          </p:nvPr>
        </p:nvSpPr>
        <p:spPr>
          <a:xfrm>
            <a:off x="3576955" y="5147310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5" hasCustomPrompt="1"/>
          </p:nvPr>
        </p:nvSpPr>
        <p:spPr>
          <a:xfrm>
            <a:off x="5163185" y="2533650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5601970" y="5147945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7" hasCustomPrompt="1"/>
          </p:nvPr>
        </p:nvSpPr>
        <p:spPr>
          <a:xfrm>
            <a:off x="7188200" y="2526665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8" hasCustomPrompt="1"/>
          </p:nvPr>
        </p:nvSpPr>
        <p:spPr>
          <a:xfrm>
            <a:off x="7628255" y="5147310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9" hasCustomPrompt="1"/>
          </p:nvPr>
        </p:nvSpPr>
        <p:spPr>
          <a:xfrm>
            <a:off x="9213215" y="2526665"/>
            <a:ext cx="1443600" cy="370840"/>
          </a:xfrm>
        </p:spPr>
        <p:txBody>
          <a:bodyPr anchor="b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20" hasCustomPrompt="1"/>
          </p:nvPr>
        </p:nvSpPr>
        <p:spPr>
          <a:xfrm>
            <a:off x="9653270" y="5145405"/>
            <a:ext cx="1483200" cy="37084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726302" y="2460875"/>
            <a:ext cx="6878595" cy="1200329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0000"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6000">
                <a:solidFill>
                  <a:srgbClr val="3E5788"/>
                </a:solidFill>
              </a:rPr>
              <a:t>谢谢</a:t>
            </a:r>
            <a:r>
              <a:rPr lang="en-US" altLang="zh-CN" sz="6000">
                <a:solidFill>
                  <a:srgbClr val="3E5788"/>
                </a:solidFill>
              </a:rPr>
              <a:t>！</a:t>
            </a:r>
            <a:r>
              <a:rPr lang="zh-CN" altLang="en-US" sz="6000">
                <a:solidFill>
                  <a:srgbClr val="3E5788"/>
                </a:solidFill>
              </a:rPr>
              <a:t>欢迎批评指正</a:t>
            </a:r>
            <a:r>
              <a:rPr lang="en-US" altLang="zh-CN" sz="6000">
                <a:solidFill>
                  <a:srgbClr val="3E5788"/>
                </a:solidFill>
              </a:rPr>
              <a:t>！</a:t>
            </a:r>
            <a:endParaRPr lang="en-US" altLang="zh-CN" sz="6000">
              <a:solidFill>
                <a:srgbClr val="3E5788"/>
              </a:solidFill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93115" y="3729990"/>
            <a:ext cx="6879600" cy="536400"/>
          </a:xfrm>
        </p:spPr>
        <p:txBody>
          <a:bodyPr/>
          <a:lstStyle>
            <a:lvl1pPr marL="0" indent="0">
              <a:buNone/>
              <a:defRPr kumimoji="0" lang="en-US" sz="2200" b="0" i="0" u="none" strike="noStrike" kern="1200" cap="none" spc="0" normalizeH="0" baseline="0" noProof="1">
                <a:solidFill>
                  <a:srgbClr val="3E5788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altLang="zh-CN" smtClean="0"/>
              <a:t>XX</a:t>
            </a:r>
            <a:r>
              <a:rPr lang="zh-CN" altLang="en-US" smtClean="0"/>
              <a:t>年</a:t>
            </a:r>
            <a:r>
              <a:rPr altLang="zh-CN" smtClean="0"/>
              <a:t>XX</a:t>
            </a:r>
            <a:r>
              <a:rPr lang="zh-CN" altLang="en-US" smtClean="0"/>
              <a:t>月</a:t>
            </a:r>
            <a:r>
              <a:rPr altLang="zh-CN" smtClean="0"/>
              <a:t>XX</a:t>
            </a:r>
            <a:r>
              <a:rPr lang="zh-CN" altLang="en-US" smtClean="0"/>
              <a:t>日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695960" y="363220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746760" y="1212850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746760" y="179133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746760" y="237045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4" hasCustomPrompt="1"/>
          </p:nvPr>
        </p:nvSpPr>
        <p:spPr>
          <a:xfrm>
            <a:off x="746760" y="294957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5" hasCustomPrompt="1"/>
          </p:nvPr>
        </p:nvSpPr>
        <p:spPr>
          <a:xfrm>
            <a:off x="746760" y="352869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746760" y="410781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7" hasCustomPrompt="1"/>
          </p:nvPr>
        </p:nvSpPr>
        <p:spPr>
          <a:xfrm>
            <a:off x="746760" y="468693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8" hasCustomPrompt="1"/>
          </p:nvPr>
        </p:nvSpPr>
        <p:spPr>
          <a:xfrm>
            <a:off x="746760" y="5266055"/>
            <a:ext cx="9720000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9" hasCustomPrompt="1"/>
          </p:nvPr>
        </p:nvSpPr>
        <p:spPr>
          <a:xfrm>
            <a:off x="746760" y="5845175"/>
            <a:ext cx="9720000" cy="414000"/>
          </a:xfrm>
        </p:spPr>
        <p:txBody>
          <a:bodyPr anchor="t" anchorCtr="0"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20" hasCustomPrompt="1"/>
          </p:nvPr>
        </p:nvSpPr>
        <p:spPr>
          <a:xfrm>
            <a:off x="746760" y="6424295"/>
            <a:ext cx="9719945" cy="414000"/>
          </a:xfrm>
        </p:spPr>
        <p:txBody>
          <a:bodyPr/>
          <a:lstStyle>
            <a:lvl1pPr marL="0" indent="0">
              <a:buNone/>
              <a:defRPr kumimoji="0" lang="zh-CN" altLang="en-US" sz="12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325" y="194691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7515" y="194691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339979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339979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23" hasCustomPrompt="1"/>
          </p:nvPr>
        </p:nvSpPr>
        <p:spPr>
          <a:xfrm>
            <a:off x="977900" y="214693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24" hasCustomPrompt="1"/>
          </p:nvPr>
        </p:nvSpPr>
        <p:spPr>
          <a:xfrm>
            <a:off x="977900" y="359918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50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5191125" y="402590"/>
            <a:ext cx="1477010" cy="72009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>
                <a:solidFill>
                  <a:schemeClr val="accen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  </a:t>
            </a:r>
            <a:r>
              <a:rPr lang="zh-CN" altLang="en-US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rPr>
              <a:t>目录</a:t>
            </a:r>
            <a:endParaRPr lang="zh-CN" altLang="en-US">
              <a:solidFill>
                <a:srgbClr val="3E5788"/>
              </a:solidFill>
              <a:latin typeface="黑体" panose="02010600030101010101" charset="-122"/>
              <a:ea typeface="黑体" panose="02010600030101010101" charset="-122"/>
              <a:cs typeface="黑体" panose="02010600030101010101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1554480" y="1521460"/>
            <a:ext cx="5019040" cy="781200"/>
          </a:xfrm>
        </p:spPr>
        <p:txBody>
          <a:bodyPr anchor="ctr" anchorCtr="0"/>
          <a:lstStyle>
            <a:lvl1pPr marL="0" indent="0" algn="l"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1553845" y="2303145"/>
            <a:ext cx="5019040" cy="782955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1553845" y="3122930"/>
            <a:ext cx="5018400" cy="7812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1567815" y="3930015"/>
            <a:ext cx="5018400" cy="781200"/>
          </a:xfrm>
        </p:spPr>
        <p:txBody>
          <a:bodyPr anchor="ctr" anchorCtr="0"/>
          <a:lstStyle>
            <a:lvl1pPr marL="0" indent="0"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23" hasCustomPrompt="1"/>
          </p:nvPr>
        </p:nvSpPr>
        <p:spPr>
          <a:xfrm>
            <a:off x="824230" y="115125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1</a:t>
            </a:r>
            <a:endParaRPr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24" hasCustomPrompt="1"/>
          </p:nvPr>
        </p:nvSpPr>
        <p:spPr>
          <a:xfrm>
            <a:off x="824230" y="1950720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25" hasCustomPrompt="1"/>
          </p:nvPr>
        </p:nvSpPr>
        <p:spPr>
          <a:xfrm>
            <a:off x="824865" y="283654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3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6" hasCustomPrompt="1"/>
          </p:nvPr>
        </p:nvSpPr>
        <p:spPr>
          <a:xfrm>
            <a:off x="824230" y="363029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4</a:t>
            </a:r>
            <a:endParaRPr smtClean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325" y="187706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7515" y="187706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332994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332994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3595" y="4782820"/>
            <a:ext cx="3164400" cy="8352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7515" y="4782820"/>
            <a:ext cx="7376400" cy="8352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1710" y="2077720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2980" y="352996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2980" y="4982210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19150" y="1661160"/>
            <a:ext cx="3164400" cy="8352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4340" y="1661160"/>
            <a:ext cx="737640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19785" y="2848610"/>
            <a:ext cx="3164400" cy="8352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4340" y="2848610"/>
            <a:ext cx="7376400" cy="8352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0420" y="4036060"/>
            <a:ext cx="3164400" cy="8352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4340" y="4036060"/>
            <a:ext cx="7376400" cy="8352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824865" y="5224145"/>
            <a:ext cx="3164400" cy="835200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4248785" y="5223510"/>
            <a:ext cx="7374890" cy="8352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78535" y="186118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78535" y="307403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4250" y="425767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78535" y="539750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23595" y="36385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+mj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1" hasCustomPrompt="1"/>
          </p:nvPr>
        </p:nvSpPr>
        <p:spPr>
          <a:xfrm>
            <a:off x="822960" y="1336675"/>
            <a:ext cx="3164400" cy="720000"/>
          </a:xfrm>
          <a:prstGeom prst="roundRect">
            <a:avLst>
              <a:gd name="adj" fmla="val 24861"/>
            </a:avLst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248150" y="1336675"/>
            <a:ext cx="7376400" cy="7200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</p:nvPr>
        </p:nvSpPr>
        <p:spPr>
          <a:xfrm>
            <a:off x="822960" y="2216150"/>
            <a:ext cx="3164400" cy="7200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4247515" y="2216150"/>
            <a:ext cx="7376400" cy="7200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5" hasCustomPrompt="1"/>
          </p:nvPr>
        </p:nvSpPr>
        <p:spPr>
          <a:xfrm>
            <a:off x="822325" y="3095625"/>
            <a:ext cx="3164400" cy="720000"/>
          </a:xfrm>
          <a:prstGeom prst="roundRect">
            <a:avLst/>
          </a:prstGeom>
          <a:ln>
            <a:solidFill>
              <a:srgbClr val="61779E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" hasCustomPrompt="1"/>
          </p:nvPr>
        </p:nvSpPr>
        <p:spPr>
          <a:xfrm>
            <a:off x="4246245" y="3095625"/>
            <a:ext cx="7376400" cy="720000"/>
          </a:xfrm>
          <a:prstGeom prst="roundRect">
            <a:avLst/>
          </a:prstGeom>
          <a:ln>
            <a:solidFill>
              <a:srgbClr val="A5A5A5"/>
            </a:solidFill>
          </a:ln>
        </p:spPr>
        <p:txBody>
          <a:bodyPr lIns="683895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 algn="l">
              <a:buClrTx/>
              <a:buSzTx/>
            </a:pP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825500" y="3975735"/>
            <a:ext cx="3164400" cy="720000"/>
          </a:xfrm>
          <a:prstGeom prst="roundRect">
            <a:avLst/>
          </a:prstGeom>
          <a:ln>
            <a:solidFill>
              <a:srgbClr val="3E5788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en-US" altLang="zh-CN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4249420" y="3975100"/>
            <a:ext cx="7374890" cy="720000"/>
          </a:xfrm>
          <a:prstGeom prst="roundRect">
            <a:avLst/>
          </a:prstGeom>
          <a:ln>
            <a:solidFill>
              <a:srgbClr val="D53A3A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9" hasCustomPrompt="1"/>
          </p:nvPr>
        </p:nvSpPr>
        <p:spPr>
          <a:xfrm>
            <a:off x="824865" y="4854575"/>
            <a:ext cx="3164400" cy="720000"/>
          </a:xfrm>
          <a:prstGeom prst="roundRect">
            <a:avLst/>
          </a:prstGeom>
          <a:ln>
            <a:solidFill>
              <a:srgbClr val="ED7D3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20" hasCustomPrompt="1"/>
          </p:nvPr>
        </p:nvSpPr>
        <p:spPr>
          <a:xfrm>
            <a:off x="4249420" y="4854575"/>
            <a:ext cx="7376400" cy="720000"/>
          </a:xfrm>
          <a:prstGeom prst="roundRect">
            <a:avLst/>
          </a:prstGeom>
          <a:ln>
            <a:solidFill>
              <a:srgbClr val="FFC000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21" hasCustomPrompt="1"/>
          </p:nvPr>
        </p:nvSpPr>
        <p:spPr>
          <a:xfrm>
            <a:off x="825500" y="5733415"/>
            <a:ext cx="3164400" cy="720000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22" hasCustomPrompt="1"/>
          </p:nvPr>
        </p:nvSpPr>
        <p:spPr>
          <a:xfrm>
            <a:off x="4249420" y="5734050"/>
            <a:ext cx="7376400" cy="720000"/>
          </a:xfrm>
          <a:prstGeom prst="roundRect">
            <a:avLst/>
          </a:prstGeom>
          <a:ln>
            <a:solidFill>
              <a:schemeClr val="accent1"/>
            </a:solidFill>
          </a:ln>
        </p:spPr>
        <p:txBody>
          <a:bodyPr lIns="683895" tIns="0" rIns="107950" anchor="ctr" anchorCtr="0"/>
          <a:lstStyle>
            <a:lvl1pPr marL="0" indent="0">
              <a:buNone/>
              <a:defRPr kumimoji="0" lang="zh-CN" altLang="en-US" sz="13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23" hasCustomPrompt="1"/>
          </p:nvPr>
        </p:nvSpPr>
        <p:spPr>
          <a:xfrm>
            <a:off x="980440" y="1478915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1</a:t>
            </a:r>
            <a:endParaRPr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24" hasCustomPrompt="1"/>
          </p:nvPr>
        </p:nvSpPr>
        <p:spPr>
          <a:xfrm>
            <a:off x="980440" y="2386965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25" hasCustomPrompt="1"/>
          </p:nvPr>
        </p:nvSpPr>
        <p:spPr>
          <a:xfrm>
            <a:off x="980440" y="323786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26" hasCustomPrompt="1"/>
          </p:nvPr>
        </p:nvSpPr>
        <p:spPr>
          <a:xfrm>
            <a:off x="980440" y="4136390"/>
            <a:ext cx="435600" cy="43560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4</a:t>
            </a:r>
            <a:endParaRPr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27" hasCustomPrompt="1"/>
          </p:nvPr>
        </p:nvSpPr>
        <p:spPr>
          <a:xfrm>
            <a:off x="980440" y="4996815"/>
            <a:ext cx="435600" cy="435600"/>
          </a:xfrm>
          <a:prstGeom prst="ellipse">
            <a:avLst/>
          </a:prstGeom>
          <a:gradFill>
            <a:gsLst>
              <a:gs pos="0">
                <a:schemeClr val="accent5"/>
              </a:gs>
              <a:gs pos="100000">
                <a:schemeClr val="accent5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5</a:t>
            </a:r>
            <a:endParaRPr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28" hasCustomPrompt="1"/>
          </p:nvPr>
        </p:nvSpPr>
        <p:spPr>
          <a:xfrm>
            <a:off x="980440" y="5857240"/>
            <a:ext cx="435600" cy="4356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59000"/>
                </a:schemeClr>
              </a:gs>
            </a:gsLst>
            <a:lin ang="0" scaled="0"/>
          </a:gradFill>
        </p:spPr>
        <p:txBody>
          <a:bodyPr/>
          <a:lstStyle>
            <a:lvl1pPr marL="0" indent="0">
              <a:buNone/>
              <a:defRPr kumimoji="0" lang="en-US" altLang="zh-CN" sz="1600" b="0" i="0" u="none" strike="noStrike" kern="1200" cap="none" spc="0" normalizeH="0" baseline="0" noProof="1" dirty="0">
                <a:solidFill>
                  <a:srgbClr val="FFFFFF"/>
                </a:soli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6</a:t>
            </a:r>
            <a:endParaRPr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870901" y="3686855"/>
            <a:ext cx="2354029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 flipV="1">
            <a:off x="3235722" y="1837533"/>
            <a:ext cx="3174" cy="2288639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任意多边形: 形状 6"/>
          <p:cNvSpPr/>
          <p:nvPr userDrawn="1">
            <p:custDataLst>
              <p:tags r:id="rId4"/>
            </p:custDataLst>
          </p:nvPr>
        </p:nvSpPr>
        <p:spPr>
          <a:xfrm>
            <a:off x="3654724" y="3686855"/>
            <a:ext cx="2405452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13" name="直接连接符 12"/>
          <p:cNvCxnSpPr/>
          <p:nvPr userDrawn="1">
            <p:custDataLst>
              <p:tags r:id="rId5"/>
            </p:custDataLst>
          </p:nvPr>
        </p:nvCxnSpPr>
        <p:spPr>
          <a:xfrm flipH="1" flipV="1">
            <a:off x="863283" y="3686855"/>
            <a:ext cx="3174" cy="2201030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6"/>
            </p:custDataLst>
          </p:nvPr>
        </p:nvCxnSpPr>
        <p:spPr>
          <a:xfrm flipV="1">
            <a:off x="6071603" y="1849596"/>
            <a:ext cx="1905" cy="2268959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7"/>
            </p:custDataLst>
          </p:nvPr>
        </p:nvCxnSpPr>
        <p:spPr>
          <a:xfrm flipV="1">
            <a:off x="3640757" y="3679237"/>
            <a:ext cx="1905" cy="2214997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任意多边形: 形状 6"/>
          <p:cNvSpPr/>
          <p:nvPr userDrawn="1">
            <p:custDataLst>
              <p:tags r:id="rId8"/>
            </p:custDataLst>
          </p:nvPr>
        </p:nvSpPr>
        <p:spPr>
          <a:xfrm>
            <a:off x="6503302" y="3657652"/>
            <a:ext cx="2374344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1" name="直接连接符 30"/>
          <p:cNvCxnSpPr/>
          <p:nvPr userDrawn="1">
            <p:custDataLst>
              <p:tags r:id="rId9"/>
            </p:custDataLst>
          </p:nvPr>
        </p:nvCxnSpPr>
        <p:spPr>
          <a:xfrm flipV="1">
            <a:off x="8891613" y="1862927"/>
            <a:ext cx="2539" cy="2234042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任意多边形: 形状 6"/>
          <p:cNvSpPr/>
          <p:nvPr userDrawn="1">
            <p:custDataLst>
              <p:tags r:id="rId10"/>
            </p:custDataLst>
          </p:nvPr>
        </p:nvSpPr>
        <p:spPr>
          <a:xfrm>
            <a:off x="9287126" y="3657652"/>
            <a:ext cx="2370535" cy="439317"/>
          </a:xfrm>
          <a:custGeom>
            <a:avLst/>
            <a:gdLst>
              <a:gd name="connsiteX0" fmla="*/ 0 w 2607564"/>
              <a:gd name="connsiteY0" fmla="*/ 0 h 572738"/>
              <a:gd name="connsiteX1" fmla="*/ 1058704 w 2607564"/>
              <a:gd name="connsiteY1" fmla="*/ 0 h 572738"/>
              <a:gd name="connsiteX2" fmla="*/ 1194530 w 2607564"/>
              <a:gd name="connsiteY2" fmla="*/ 71628 h 572738"/>
              <a:gd name="connsiteX3" fmla="*/ 1488377 w 2607564"/>
              <a:gd name="connsiteY3" fmla="*/ 501110 h 572738"/>
              <a:gd name="connsiteX4" fmla="*/ 1624203 w 2607564"/>
              <a:gd name="connsiteY4" fmla="*/ 572738 h 572738"/>
              <a:gd name="connsiteX5" fmla="*/ 2607564 w 2607564"/>
              <a:gd name="connsiteY5" fmla="*/ 572738 h 57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564" h="572738">
                <a:moveTo>
                  <a:pt x="0" y="0"/>
                </a:moveTo>
                <a:lnTo>
                  <a:pt x="1058704" y="0"/>
                </a:lnTo>
                <a:cubicBezTo>
                  <a:pt x="1113025" y="-17"/>
                  <a:pt x="1163860" y="26788"/>
                  <a:pt x="1194530" y="71628"/>
                </a:cubicBezTo>
                <a:lnTo>
                  <a:pt x="1488377" y="501110"/>
                </a:lnTo>
                <a:cubicBezTo>
                  <a:pt x="1519038" y="545964"/>
                  <a:pt x="1569873" y="572776"/>
                  <a:pt x="1624203" y="572738"/>
                </a:cubicBezTo>
                <a:lnTo>
                  <a:pt x="2607564" y="572738"/>
                </a:lnTo>
              </a:path>
            </a:pathLst>
          </a:custGeom>
          <a:noFill/>
          <a:ln w="38100" cap="rnd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dk1"/>
              </a:solidFill>
              <a:latin typeface="黑体" panose="02010600030101010101" charset="-122"/>
              <a:ea typeface="黑体" panose="02010600030101010101" charset="-122"/>
            </a:endParaRPr>
          </a:p>
        </p:txBody>
      </p:sp>
      <p:cxnSp>
        <p:nvCxnSpPr>
          <p:cNvPr id="34" name="直接连接符 33"/>
          <p:cNvCxnSpPr/>
          <p:nvPr userDrawn="1">
            <p:custDataLst>
              <p:tags r:id="rId11"/>
            </p:custDataLst>
          </p:nvPr>
        </p:nvCxnSpPr>
        <p:spPr>
          <a:xfrm flipV="1">
            <a:off x="6493145" y="3657652"/>
            <a:ext cx="0" cy="2252453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28"/>
          <p:cNvCxnSpPr/>
          <p:nvPr userDrawn="1">
            <p:custDataLst>
              <p:tags r:id="rId12"/>
            </p:custDataLst>
          </p:nvPr>
        </p:nvCxnSpPr>
        <p:spPr>
          <a:xfrm flipV="1">
            <a:off x="11667818" y="1824201"/>
            <a:ext cx="0" cy="2265150"/>
          </a:xfrm>
          <a:prstGeom prst="line">
            <a:avLst/>
          </a:prstGeom>
          <a:ln>
            <a:gradFill>
              <a:gsLst>
                <a:gs pos="6000">
                  <a:srgbClr val="D4DCEB">
                    <a:lumMod val="20000"/>
                    <a:lumOff val="80000"/>
                    <a:alpha val="0"/>
                  </a:srgbClr>
                </a:gs>
                <a:gs pos="67000">
                  <a:srgbClr val="3E5788">
                    <a:alpha val="8600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连接符 29"/>
          <p:cNvCxnSpPr/>
          <p:nvPr userDrawn="1">
            <p:custDataLst>
              <p:tags r:id="rId13"/>
            </p:custDataLst>
          </p:nvPr>
        </p:nvCxnSpPr>
        <p:spPr>
          <a:xfrm flipV="1">
            <a:off x="9271889" y="3650034"/>
            <a:ext cx="1905" cy="2244200"/>
          </a:xfrm>
          <a:prstGeom prst="line">
            <a:avLst/>
          </a:prstGeom>
          <a:ln>
            <a:gradFill>
              <a:gsLst>
                <a:gs pos="24000">
                  <a:srgbClr val="3E5788">
                    <a:alpha val="63000"/>
                  </a:srgbClr>
                </a:gs>
                <a:gs pos="100000">
                  <a:srgbClr val="D4DCEB">
                    <a:lumMod val="20000"/>
                    <a:lumOff val="80000"/>
                    <a:alpha val="0"/>
                  </a:srgbClr>
                </a:gs>
              </a:gsLst>
              <a:lin ang="18000000" scaled="0"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8" name="图片 16" descr="图片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00871" y="3702727"/>
            <a:ext cx="312347" cy="271082"/>
          </a:xfrm>
          <a:prstGeom prst="rect">
            <a:avLst/>
          </a:prstGeom>
        </p:spPr>
      </p:pic>
      <p:pic>
        <p:nvPicPr>
          <p:cNvPr id="49" name="图片 17" descr="图片5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348944" y="3792241"/>
            <a:ext cx="270447" cy="297745"/>
          </a:xfrm>
          <a:prstGeom prst="rect">
            <a:avLst/>
          </a:prstGeom>
        </p:spPr>
      </p:pic>
      <p:pic>
        <p:nvPicPr>
          <p:cNvPr id="53" name="图片 18" descr="图片9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60701" y="3801129"/>
            <a:ext cx="272986" cy="276795"/>
          </a:xfrm>
          <a:prstGeom prst="rect">
            <a:avLst/>
          </a:prstGeom>
        </p:spPr>
      </p:pic>
      <p:pic>
        <p:nvPicPr>
          <p:cNvPr id="54" name="图片 27" descr="图片12"/>
          <p:cNvPicPr>
            <a:picLocks noChangeAspect="1"/>
          </p:cNvPicPr>
          <p:nvPr userDrawn="1"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398661" y="3684316"/>
            <a:ext cx="253306" cy="291397"/>
          </a:xfrm>
          <a:prstGeom prst="rect">
            <a:avLst/>
          </a:prstGeom>
        </p:spPr>
      </p:pic>
      <p:pic>
        <p:nvPicPr>
          <p:cNvPr id="55" name="图片 19" descr="图片6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947698" y="3782718"/>
            <a:ext cx="281874" cy="266003"/>
          </a:xfrm>
          <a:prstGeom prst="rect">
            <a:avLst/>
          </a:prstGeom>
        </p:spPr>
      </p:pic>
      <p:pic>
        <p:nvPicPr>
          <p:cNvPr id="56" name="图片 24" descr="图片8"/>
          <p:cNvPicPr>
            <a:picLocks noChangeAspect="1"/>
          </p:cNvPicPr>
          <p:nvPr userDrawn="1">
            <p:custDataLst>
              <p:tags r:id="rId29"/>
            </p:custDataLst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198990" y="3679237"/>
            <a:ext cx="314886" cy="285048"/>
          </a:xfrm>
          <a:prstGeom prst="rect">
            <a:avLst/>
          </a:prstGeom>
        </p:spPr>
      </p:pic>
      <p:pic>
        <p:nvPicPr>
          <p:cNvPr id="57" name="图片 25" descr="图片10"/>
          <p:cNvPicPr>
            <a:picLocks noChangeAspect="1"/>
          </p:cNvPicPr>
          <p:nvPr userDrawn="1">
            <p:custDataLst>
              <p:tags r:id="rId32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728982" y="3803668"/>
            <a:ext cx="294571" cy="229816"/>
          </a:xfrm>
          <a:prstGeom prst="rect">
            <a:avLst/>
          </a:prstGeom>
        </p:spPr>
      </p:pic>
      <p:pic>
        <p:nvPicPr>
          <p:cNvPr id="58" name="图片 26" descr="图片11"/>
          <p:cNvPicPr>
            <a:picLocks noChangeAspect="1"/>
          </p:cNvPicPr>
          <p:nvPr userDrawn="1">
            <p:custDataLst>
              <p:tags r:id="rId35"/>
            </p:custDataLst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959324" y="3679872"/>
            <a:ext cx="290762" cy="290762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17245" y="370205"/>
            <a:ext cx="10806430" cy="737870"/>
          </a:xfrm>
        </p:spPr>
        <p:txBody>
          <a:bodyPr/>
          <a:lstStyle>
            <a:lvl1pPr marL="0" indent="0">
              <a:buNone/>
              <a:defRPr kumimoji="0" lang="zh-CN" sz="3200" b="0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889635" y="1829435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dirty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967105" y="4395470"/>
            <a:ext cx="228981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dirty="0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3749040" y="1837055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4" hasCustomPrompt="1"/>
          </p:nvPr>
        </p:nvSpPr>
        <p:spPr>
          <a:xfrm>
            <a:off x="3748405" y="4389120"/>
            <a:ext cx="228981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6608445" y="1833880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" hasCustomPrompt="1"/>
          </p:nvPr>
        </p:nvSpPr>
        <p:spPr>
          <a:xfrm>
            <a:off x="6635750" y="4385945"/>
            <a:ext cx="228960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7" hasCustomPrompt="1"/>
          </p:nvPr>
        </p:nvSpPr>
        <p:spPr>
          <a:xfrm>
            <a:off x="9349740" y="1837690"/>
            <a:ext cx="2206800" cy="15876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8" hasCustomPrompt="1"/>
          </p:nvPr>
        </p:nvSpPr>
        <p:spPr>
          <a:xfrm>
            <a:off x="9378315" y="4389755"/>
            <a:ext cx="2289600" cy="2160000"/>
          </a:xfrm>
        </p:spPr>
        <p:txBody>
          <a:bodyPr/>
          <a:lstStyle>
            <a:lvl1pPr marL="0" indent="0">
              <a:buNone/>
              <a:defRPr kumimoji="0" lang="zh-CN" altLang="en-US" sz="1400" b="0" i="0" u="none" strike="noStrike" kern="1200" cap="none" spc="150" normalizeH="0" baseline="0" noProof="1" smtClean="0">
                <a:solidFill>
                  <a:schemeClr val="dk1"/>
                </a:solidFill>
                <a:uFillTx/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 userDrawn="1">
            <p:custDataLst>
              <p:tags r:id="rId2"/>
            </p:custDataLst>
          </p:nvPr>
        </p:nvCxnSpPr>
        <p:spPr>
          <a:xfrm>
            <a:off x="822325" y="4771844"/>
            <a:ext cx="5183784" cy="0"/>
          </a:xfrm>
          <a:prstGeom prst="line">
            <a:avLst/>
          </a:prstGeom>
          <a:solidFill>
            <a:schemeClr val="lt1">
              <a:alpha val="0"/>
            </a:schemeClr>
          </a:solidFill>
          <a:ln w="10160">
            <a:solidFill>
              <a:schemeClr val="accent5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821690" y="4870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>
                <a:solidFill>
                  <a:srgbClr val="3E5788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7" name="文本占位符 6"/>
          <p:cNvSpPr>
            <a:spLocks noGrp="1"/>
          </p:cNvSpPr>
          <p:nvPr>
            <p:ph type="body" idx="11" hasCustomPrompt="1"/>
          </p:nvPr>
        </p:nvSpPr>
        <p:spPr>
          <a:xfrm>
            <a:off x="1567815" y="1669415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1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2" hasCustomPrompt="1"/>
          </p:nvPr>
        </p:nvSpPr>
        <p:spPr>
          <a:xfrm>
            <a:off x="7183120" y="1668145"/>
            <a:ext cx="4438800" cy="1551305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0" i="0" u="none" strike="noStrike" kern="1200" cap="none" spc="0" normalizeH="0" baseline="0" noProof="1" dirty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6" name="文本占位符 25"/>
          <p:cNvSpPr>
            <a:spLocks noGrp="1"/>
          </p:cNvSpPr>
          <p:nvPr>
            <p:ph type="body" idx="13" hasCustomPrompt="1"/>
          </p:nvPr>
        </p:nvSpPr>
        <p:spPr>
          <a:xfrm>
            <a:off x="1566545" y="3220720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14" hasCustomPrompt="1"/>
          </p:nvPr>
        </p:nvSpPr>
        <p:spPr>
          <a:xfrm>
            <a:off x="7183120" y="3220720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8" name="文本占位符 27"/>
          <p:cNvSpPr>
            <a:spLocks noGrp="1"/>
          </p:cNvSpPr>
          <p:nvPr>
            <p:ph type="body" idx="15" hasCustomPrompt="1"/>
          </p:nvPr>
        </p:nvSpPr>
        <p:spPr>
          <a:xfrm>
            <a:off x="1566545" y="4771390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1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9" name="文本占位符 28"/>
          <p:cNvSpPr>
            <a:spLocks noGrp="1"/>
          </p:cNvSpPr>
          <p:nvPr>
            <p:ph type="body" idx="16" hasCustomPrompt="1"/>
          </p:nvPr>
        </p:nvSpPr>
        <p:spPr>
          <a:xfrm>
            <a:off x="7185025" y="4773295"/>
            <a:ext cx="4438800" cy="1551600"/>
          </a:xfrm>
        </p:spPr>
        <p:txBody>
          <a:bodyPr anchor="ctr" anchorCtr="0"/>
          <a:lstStyle>
            <a:lvl1pPr marL="0" indent="0" eaLnBrk="1" fontAlgn="auto" latinLnBrk="0" hangingPunct="1">
              <a:lnSpc>
                <a:spcPct val="150000"/>
              </a:lnSpc>
              <a:spcBef>
                <a:spcPts val="0"/>
              </a:spcBef>
              <a:buNone/>
              <a:defRPr kumimoji="0" lang="zh-CN" altLang="en-US" sz="1400" b="0" i="0" u="none" strike="noStrike" kern="1200" cap="none" spc="0" normalizeH="0" baseline="0" noProof="1" smtClean="0">
                <a:solidFill>
                  <a:schemeClr val="dk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23" hasCustomPrompt="1"/>
          </p:nvPr>
        </p:nvSpPr>
        <p:spPr>
          <a:xfrm>
            <a:off x="822325" y="166941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gradFill>
                  <a:gsLst>
                    <a:gs pos="0">
                      <a:schemeClr val="accent1">
                        <a:alpha val="10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smtClean="0"/>
              <a:t>1</a:t>
            </a:r>
            <a:endParaRPr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24" hasCustomPrompt="1"/>
          </p:nvPr>
        </p:nvSpPr>
        <p:spPr>
          <a:xfrm>
            <a:off x="822325" y="3219450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500" b="1" i="0" u="none" strike="noStrike" kern="1200" cap="none" spc="0" normalizeH="0" baseline="0" noProof="1" dirty="0">
                <a:gradFill>
                  <a:gsLst>
                    <a:gs pos="0">
                      <a:schemeClr val="accent3">
                        <a:alpha val="100000"/>
                      </a:schemeClr>
                    </a:gs>
                    <a:gs pos="100000">
                      <a:schemeClr val="accent3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2</a:t>
            </a:r>
            <a:endParaRPr smtClean="0"/>
          </a:p>
        </p:txBody>
      </p:sp>
      <p:sp>
        <p:nvSpPr>
          <p:cNvPr id="30" name="文本占位符 29"/>
          <p:cNvSpPr>
            <a:spLocks noGrp="1"/>
          </p:cNvSpPr>
          <p:nvPr>
            <p:ph type="body" idx="25" hasCustomPrompt="1"/>
          </p:nvPr>
        </p:nvSpPr>
        <p:spPr>
          <a:xfrm>
            <a:off x="822325" y="4773295"/>
            <a:ext cx="745200" cy="1551600"/>
          </a:xfrm>
          <a:prstGeom prst="rect">
            <a:avLst/>
          </a:prstGeom>
          <a:noFill/>
        </p:spPr>
        <p:txBody>
          <a:bodyPr lIns="0" tIns="36195" rIns="0" bIns="0" anchor="ctr" anchorCtr="0"/>
          <a:lstStyle>
            <a:lvl1pPr marL="0" indent="0">
              <a:buNone/>
              <a:defRPr kumimoji="0" lang="en-US" altLang="zh-CN" sz="3000" b="1" i="0" u="none" strike="noStrike" kern="1200" cap="none" spc="0" normalizeH="0" baseline="0" noProof="1" dirty="0">
                <a:gradFill>
                  <a:gsLst>
                    <a:gs pos="0">
                      <a:schemeClr val="accent5">
                        <a:alpha val="100000"/>
                      </a:schemeClr>
                    </a:gs>
                    <a:gs pos="100000">
                      <a:schemeClr val="accent5">
                        <a:alpha val="70000"/>
                      </a:schemeClr>
                    </a:gs>
                  </a:gsLst>
                  <a:lin ang="0" scaled="0"/>
                </a:gradFill>
                <a:latin typeface="黑体" panose="02010600030101010101" charset="-122"/>
                <a:ea typeface="黑体" panose="02010600030101010101" charset="-122"/>
                <a:cs typeface="+mn-cs"/>
                <a:sym typeface="+mn-ea"/>
              </a:defRPr>
            </a:lvl1pPr>
          </a:lstStyle>
          <a:p>
            <a:pPr lvl="0"/>
            <a:r>
              <a:rPr smtClean="0"/>
              <a:t>3</a:t>
            </a:r>
            <a:endParaRPr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794385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图片占位符 3"/>
          <p:cNvSpPr>
            <a:spLocks noGrp="1"/>
          </p:cNvSpPr>
          <p:nvPr>
            <p:ph type="pic" idx="11"/>
          </p:nvPr>
        </p:nvSpPr>
        <p:spPr>
          <a:xfrm>
            <a:off x="3216275" y="1475105"/>
            <a:ext cx="5760085" cy="46882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4116070" y="6373495"/>
            <a:ext cx="3960000" cy="360000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图片占位符 4"/>
          <p:cNvSpPr>
            <a:spLocks noGrp="1"/>
          </p:cNvSpPr>
          <p:nvPr>
            <p:ph type="pic" idx="15"/>
          </p:nvPr>
        </p:nvSpPr>
        <p:spPr>
          <a:xfrm>
            <a:off x="2931795" y="1539240"/>
            <a:ext cx="6433820" cy="45085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4168775" y="6252210"/>
            <a:ext cx="3960000" cy="360000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7" hasCustomPrompt="1"/>
          </p:nvPr>
        </p:nvSpPr>
        <p:spPr>
          <a:xfrm>
            <a:off x="627380" y="1539240"/>
            <a:ext cx="2160000" cy="360000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zh-CN" altLang="en-US" sz="1800" b="0" i="0" u="none" strike="noStrike" kern="120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idx="1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2" name="图片占位符 11"/>
          <p:cNvSpPr>
            <a:spLocks noGrp="1"/>
          </p:cNvSpPr>
          <p:nvPr>
            <p:ph type="pic" idx="15"/>
          </p:nvPr>
        </p:nvSpPr>
        <p:spPr>
          <a:xfrm>
            <a:off x="6120765" y="1594485"/>
            <a:ext cx="5760085" cy="4619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idx="16" hasCustomPrompt="1"/>
          </p:nvPr>
        </p:nvSpPr>
        <p:spPr>
          <a:xfrm>
            <a:off x="7275195" y="6304915"/>
            <a:ext cx="3451860" cy="418465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7" hasCustomPrompt="1"/>
          </p:nvPr>
        </p:nvSpPr>
        <p:spPr>
          <a:xfrm>
            <a:off x="695960" y="1594485"/>
            <a:ext cx="5238115" cy="4619625"/>
          </a:xfrm>
        </p:spPr>
        <p:txBody>
          <a:bodyPr/>
          <a:lstStyle>
            <a:lvl1pPr marL="0" indent="0">
              <a:buNone/>
              <a:defRPr sz="1800">
                <a:latin typeface="黑体" panose="02010600030101010101" charset="-122"/>
                <a:ea typeface="黑体" panose="02010600030101010101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2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图片占位符 4"/>
          <p:cNvSpPr>
            <a:spLocks noGrp="1"/>
          </p:cNvSpPr>
          <p:nvPr>
            <p:ph type="pic" idx="25"/>
          </p:nvPr>
        </p:nvSpPr>
        <p:spPr>
          <a:xfrm>
            <a:off x="695960" y="1555750"/>
            <a:ext cx="4752000" cy="416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26" hasCustomPrompt="1"/>
          </p:nvPr>
        </p:nvSpPr>
        <p:spPr>
          <a:xfrm>
            <a:off x="1092200" y="6002020"/>
            <a:ext cx="3960000" cy="360000"/>
          </a:xfrm>
        </p:spPr>
        <p:txBody>
          <a:bodyPr/>
          <a:lstStyle>
            <a:lvl1pPr marL="0" indent="0" algn="ctr"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图片占位符 8"/>
          <p:cNvSpPr>
            <a:spLocks noGrp="1"/>
          </p:cNvSpPr>
          <p:nvPr>
            <p:ph type="pic" idx="27"/>
          </p:nvPr>
        </p:nvSpPr>
        <p:spPr>
          <a:xfrm>
            <a:off x="6744335" y="1555750"/>
            <a:ext cx="4752000" cy="4161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28" hasCustomPrompt="1"/>
          </p:nvPr>
        </p:nvSpPr>
        <p:spPr>
          <a:xfrm>
            <a:off x="7140575" y="6002020"/>
            <a:ext cx="3960000" cy="360000"/>
          </a:xfrm>
        </p:spPr>
        <p:txBody>
          <a:bodyPr/>
          <a:lstStyle>
            <a:lvl1pPr marL="0" indent="0" algn="ctr">
              <a:buNone/>
              <a:defRPr kumimoji="0" lang="zh-CN" altLang="en-US" sz="1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418"/>
          <p:cNvSpPr/>
          <p:nvPr userDrawn="1">
            <p:custDataLst>
              <p:tags r:id="rId2"/>
            </p:custDataLst>
          </p:nvPr>
        </p:nvSpPr>
        <p:spPr>
          <a:xfrm>
            <a:off x="-53340" y="-8890"/>
            <a:ext cx="12298680" cy="1381760"/>
          </a:xfrm>
          <a:custGeom>
            <a:avLst/>
            <a:gdLst>
              <a:gd name="connsiteX0" fmla="*/ 0 w 12192000"/>
              <a:gd name="connsiteY0" fmla="*/ 0 h 2663748"/>
              <a:gd name="connsiteX1" fmla="*/ 12192000 w 12192000"/>
              <a:gd name="connsiteY1" fmla="*/ 0 h 2663748"/>
              <a:gd name="connsiteX2" fmla="*/ 12192000 w 12192000"/>
              <a:gd name="connsiteY2" fmla="*/ 2663748 h 2663748"/>
              <a:gd name="connsiteX3" fmla="*/ 0 w 12192000"/>
              <a:gd name="connsiteY3" fmla="*/ 2663748 h 2663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663748">
                <a:moveTo>
                  <a:pt x="0" y="0"/>
                </a:moveTo>
                <a:lnTo>
                  <a:pt x="12192000" y="0"/>
                </a:lnTo>
                <a:lnTo>
                  <a:pt x="12192000" y="2663748"/>
                </a:lnTo>
                <a:lnTo>
                  <a:pt x="0" y="2663748"/>
                </a:lnTo>
                <a:close/>
              </a:path>
            </a:pathLst>
          </a:custGeom>
          <a:solidFill>
            <a:srgbClr val="3E5788"/>
          </a:solidFill>
          <a:ln>
            <a:noFill/>
            <a:prstDash val="solid"/>
          </a:ln>
          <a:effectLst/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黑体" panose="02010600030101010101" charset="-122"/>
              <a:ea typeface="黑体" panose="0201060003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24" hasCustomPrompt="1"/>
          </p:nvPr>
        </p:nvSpPr>
        <p:spPr>
          <a:xfrm>
            <a:off x="695960" y="321945"/>
            <a:ext cx="10800000" cy="720000"/>
          </a:xfrm>
        </p:spPr>
        <p:txBody>
          <a:bodyPr anchor="b" anchorCtr="0"/>
          <a:lstStyle>
            <a:lvl1pPr marL="0" indent="0"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lt1"/>
                </a:solidFill>
                <a:latin typeface="黑体" panose="02010600030101010101" charset="-122"/>
                <a:ea typeface="黑体" panose="02010600030101010101" charset="-122"/>
                <a:cs typeface="黑体" panose="02010600030101010101" charset="-122"/>
                <a:sym typeface="+mn-ea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9" name="图片占位符 8"/>
          <p:cNvSpPr>
            <a:spLocks noGrp="1"/>
          </p:cNvSpPr>
          <p:nvPr>
            <p:ph type="pic" idx="25"/>
          </p:nvPr>
        </p:nvSpPr>
        <p:spPr>
          <a:xfrm>
            <a:off x="0" y="1703705"/>
            <a:ext cx="3877310" cy="3745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26" hasCustomPrompt="1"/>
          </p:nvPr>
        </p:nvSpPr>
        <p:spPr>
          <a:xfrm>
            <a:off x="0" y="5780405"/>
            <a:ext cx="3877310" cy="360045"/>
          </a:xfrm>
        </p:spPr>
        <p:txBody>
          <a:bodyPr/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altLang="zh-CN" sz="1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idx="27"/>
          </p:nvPr>
        </p:nvSpPr>
        <p:spPr>
          <a:xfrm>
            <a:off x="4157345" y="1701800"/>
            <a:ext cx="3877200" cy="374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idx="28" hasCustomPrompt="1"/>
          </p:nvPr>
        </p:nvSpPr>
        <p:spPr>
          <a:xfrm>
            <a:off x="4157345" y="5778500"/>
            <a:ext cx="3877200" cy="360000"/>
          </a:xfrm>
        </p:spPr>
        <p:txBody>
          <a:bodyPr/>
          <a:lstStyle>
            <a:lvl1pPr marL="0" indent="0">
              <a:buNone/>
              <a:defRPr kumimoji="0" lang="zh-CN" altLang="en-US" sz="1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6" name="图片占位符 15"/>
          <p:cNvSpPr>
            <a:spLocks noGrp="1"/>
          </p:cNvSpPr>
          <p:nvPr>
            <p:ph type="pic" idx="29"/>
          </p:nvPr>
        </p:nvSpPr>
        <p:spPr>
          <a:xfrm>
            <a:off x="8314690" y="1703705"/>
            <a:ext cx="3877200" cy="374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idx="30" hasCustomPrompt="1"/>
          </p:nvPr>
        </p:nvSpPr>
        <p:spPr>
          <a:xfrm>
            <a:off x="8314690" y="5778500"/>
            <a:ext cx="3877200" cy="360000"/>
          </a:xfrm>
        </p:spPr>
        <p:txBody>
          <a:bodyPr/>
          <a:lstStyle>
            <a:lvl1pPr marL="0" indent="0">
              <a:buNone/>
              <a:defRPr kumimoji="0" lang="zh-CN" altLang="en-US" sz="1800" b="0" i="0" u="none" strike="noStrike" kern="1200" cap="none" spc="0" normalizeH="0" baseline="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tags" Target="../tags/tag69.xml"/><Relationship Id="rId25" Type="http://schemas.openxmlformats.org/officeDocument/2006/relationships/image" Target="../media/image33.png"/><Relationship Id="rId24" Type="http://schemas.openxmlformats.org/officeDocument/2006/relationships/tags" Target="../tags/tag68.xml"/><Relationship Id="rId23" Type="http://schemas.openxmlformats.org/officeDocument/2006/relationships/image" Target="../media/image32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图片1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-59055" y="0"/>
            <a:ext cx="12310745" cy="689292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01615" y="-8890"/>
            <a:ext cx="6943725" cy="202882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71120" y="4864735"/>
            <a:ext cx="6943725" cy="2028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慢性淋巴细胞白血病最新研究进展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sz="1600"/>
              <a:t>2025年8月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主要治疗策略的演变与新药进展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907415" y="1649095"/>
            <a:ext cx="5133340" cy="535305"/>
          </a:xfrm>
        </p:spPr>
        <p:txBody>
          <a:bodyPr/>
          <a:lstStyle/>
          <a:p>
            <a:r>
              <a:rPr sz="1400"/>
              <a:t>BTK与BCL-2抑制剂的突破与挑战</a:t>
            </a:r>
            <a:endParaRPr sz="140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906780" y="2332990"/>
            <a:ext cx="5133975" cy="3770630"/>
          </a:xfrm>
        </p:spPr>
        <p:txBody>
          <a:bodyPr>
            <a:normAutofit/>
          </a:bodyPr>
          <a:lstStyle/>
          <a:p>
            <a:r>
              <a:rPr sz="1400"/>
              <a:t>BTK抑制剂（依鲁替尼、阿卡拉布替尼、泽布替尼等）作为一线和复发CLL的基石，显著提升PFS和OS，但C481S等BTK基因突变导致耐药发生，促使非共价BTKi（如pirtobrutinib）与BTK降解剂等新一代药物研发与应用[^39808800][^39941922][^40235506]。</a:t>
            </a:r>
            <a:br>
              <a:rPr sz="1400"/>
            </a:br>
            <a:r>
              <a:rPr sz="1400"/>
              <a:t>BCL-2抑制剂（venetoclax及中国原创利沙托克拉APG-2575）在高BCL-2依赖性群体中疗效显著，且可联合BTKi用于难治患者。BH3 profiling正成为预测敏感性的功能标志物[^40025512][来源]。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6492240" y="1649095"/>
            <a:ext cx="5133975" cy="521970"/>
          </a:xfrm>
        </p:spPr>
        <p:txBody>
          <a:bodyPr>
            <a:normAutofit fontScale="90000"/>
          </a:bodyPr>
          <a:lstStyle/>
          <a:p>
            <a:r>
              <a:t>固定疗程组合、持续单药与本土创新药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492240" y="2332990"/>
            <a:ext cx="5133975" cy="3665220"/>
          </a:xfrm>
        </p:spPr>
        <p:txBody>
          <a:bodyPr>
            <a:normAutofit/>
          </a:bodyPr>
          <a:lstStyle/>
          <a:p>
            <a:r>
              <a:rPr sz="1400"/>
              <a:t>固定疗程组合（如Acala-Ven-Obinutuzumab）可提高MRD阴性率、缩短用药周期，较传统持续单药降低毒副作用，但两种模式的长期优劣仍在前瞻性比较中[^39883943]。</a:t>
            </a:r>
            <a:br>
              <a:rPr sz="1400"/>
            </a:br>
            <a:r>
              <a:rPr sz="1400"/>
              <a:t>中国原创利沙托克拉（APG-2575）2024年获批上市，特别适用于BTKi治疗失败后的CLL/SLL患者，安全性良好，无严重肿瘤溶解综合征（TLS）风险，丰富了国内双耐药及复发难治患者的精准治疗选择[来源]。</a:t>
            </a:r>
            <a:br>
              <a:rPr sz="1400"/>
            </a:br>
            <a:r>
              <a:rPr sz="1400"/>
              <a:t>新型免疫药物（如依沃西PD-1/VEGF双抗）成功纳入医保，助力创新成果加速临床转化，为CLL等难治及特殊类型患者提供更多突破性手段[来源]。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耐药机制与创新应对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t>BTK抑制剂相关耐药</a:t>
            </a:r>
            <a:br/>
            <a:r>
              <a:t>CLL长期使用BTK抑制剂（如ibrutinib）易发生BTK基因C481S等突变，导致药物无法有效结合并引发耐药，成为治疗失败和疾病进展的主要分子机制[^39808800][^39941922]。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t>非共价BTKi的突破</a:t>
            </a:r>
            <a:br/>
            <a:r>
              <a:t>针对共价BTKi耐药，新一代非共价BTK抑制剂（如pirtobrutinib）可克服C481S等突变导致的耐药，拓宽了难治人群的治疗选择，但仍有新位点突变持续出现[^39808800][^40235506]。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t>BTK降解剂与多机制组合</a:t>
            </a:r>
            <a:br/>
            <a:r>
              <a:t>最新研究推动BTK蛋白降解剂的开发，可直接降解突变BTK蛋白，结合BCL-2抑制剂或靶向JNK1抑制剂等多机制组合，为复合耐药和高危人群提供新的干预策略[^39941922][^39570282]。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t>微环境与BCL-2相关耐药</a:t>
            </a:r>
            <a:br/>
            <a:r>
              <a:t>肿瘤微环境通过保护性信号（如EV和免疫调控因子）促使BCL-2依赖性下降，降低BCL-2抑制剂（如venetoclax/利沙托克拉）疗效，BH3 profiling等检测可辅助精准人群识别[^40025512][^39822586]。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t>未来展望与精准组合</a:t>
            </a:r>
            <a:br/>
            <a:r>
              <a:t>序贯或同步使用多靶点药物，结合耐药机制动态监测及功能标志物，有望实现耐药病例的持续控制和改善OS，推动CLL管理步入个体化、动态应对新时代[^40235506][^40025512]。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免疫细胞治疗及生物新药探索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CAR-T疗法：突破与挑战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CLL中自体T细胞常存在功能障碍（如线粒体损伤、代谢紊乱），影响CAR-T细胞的增殖与持久性，需基因与代谢优化以提升完全缓解率，但罕见出现继发T细胞肿瘤等严重并发症[^39938006][^39893510][^39894954][^39941752]。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双特异抗体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双特异抗体如Epcoritamab针对CD20/CD3，作为异体免疫治疗的探索型方案，早期研究中用于难治/复发CLL患者，展现初步疗效，仍处在临床前与早期临床试验阶段[^39941922]。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依沃西：PD-1/VEGF双抗创新进展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Autofit/>
          </a:bodyPr>
          <a:lstStyle/>
          <a:p>
            <a:r>
              <a:rPr sz="1400"/>
              <a:t>依沃西（Ivonescimab，商品名依达方®）作为中国原创PD-1/VEGF双特异抗体，2025年被纳入医保目录，在多肿瘤人群中疗效出色，提升真实世界复杂患者的可及性和临床转化速度[冲刺医保!国内超10款新药获批;依沃西单抗首项全球III期临床结果出炉]。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未来展望：多机制免疫联合与精准靶向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免疫细胞疗法与靶向药物结合（如CAR-T联合基因/代谢调控、双抗联合BTK抑制剂等）可拓展难治亚型治疗路径，推动耐药与复发患者实现长期缓解[^39938006][^39941922][^39893510]。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治疗安全性、合并症及生活质量管理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新型靶向药安全管理要点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BTK抑制剂（如依鲁替尼、阿卡拉布替尼等）易引发心律失常（如房颤）、出血及感染，BCL-2抑制剂（如venetoclax、利沙托克拉）高肿瘤负荷患者易发生肿瘤溶解综合征（TLS），需密切监控与个体化分层[^39941798][^40084092]。</a:t>
            </a:r>
            <a:br>
              <a:rPr sz="1400"/>
            </a:br>
            <a:r>
              <a:rPr sz="1400"/>
              <a:t>抗CD20抗体常见输注反应及继发感染，对免疫低下及多病伴患者需额外干预[^40084092]。</a:t>
            </a:r>
            <a:br>
              <a:rPr sz="1400"/>
            </a:br>
            <a:r>
              <a:rPr sz="1400"/>
              <a:t>老年及多合并症患者安全性管理需多学科协作，动态调整方案[^39941798][^40084092][^40044430][^39806909]。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感染防控与合并症处理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CLL患者本身及抗肿瘤治疗均导致免疫抑制，感染防控措施包括常规疫苗接种、抗感染预防、免疫球蛋白替代及并发症动态监控，以降低严重感染发生率[^40084092][^39941798]。</a:t>
            </a:r>
            <a:br>
              <a:rPr sz="1400"/>
            </a:br>
            <a:r>
              <a:rPr sz="1400"/>
              <a:t>药物相互作用管理：BTKi与抗凝、CYP酶底物类药物合用时需警惕用药风险，建议药师深度参与和MDT决策[^40084092]。</a:t>
            </a:r>
            <a:br>
              <a:rPr sz="1400"/>
            </a:br>
            <a:r>
              <a:rPr sz="1400"/>
              <a:t>日常并发慢病，如心血管、肝肾疾病等需同步管理，保障全程治疗安全性[^40084092][^40044430]。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长期生活质量（QoL）保护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600"/>
              <a:t>长期靶向治疗常见慢性疲劳、焦虑和副作用负担，须运动、心理、药物副作用等多维干预提升生活质量[^40084092]。</a:t>
            </a:r>
            <a:br>
              <a:rPr sz="1600"/>
            </a:br>
            <a:r>
              <a:rPr sz="1600"/>
              <a:t>慢病背景下，长期生存人群需兼顾生活质量和毒性控制，促进社会功能与家庭回归[^40084092]。</a:t>
            </a:r>
            <a:br>
              <a:rPr sz="1600"/>
            </a:br>
            <a:r>
              <a:rPr sz="1600"/>
              <a:t>真实世界数据表明，老年多病合并患者的生存和安全性需基于个体特点灵活调整[^40084092][^39941798]。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真实世界数据与特殊人群管理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RCT与真实世界研究（RWS）的差异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随机对照试验（RCT）为新药和治疗方案提供高质量证据，但纳入人群标准严格，难以全面反映多病共存、老龄及多民族等真实患者结构，导致外推性有限[^40084092]。</a:t>
            </a:r>
            <a:br>
              <a:rPr sz="1400"/>
            </a:br>
            <a:r>
              <a:rPr sz="1400"/>
              <a:t>真实世界研究（RWS）则覆盖更广泛人群，揭示不同地区、民族、基础疾病背景下CLL治疗的疗效与耐受特征，为个体化调控提供临床依据[^40084092][^39941798]。</a:t>
            </a:r>
            <a:br>
              <a:rPr sz="1400"/>
            </a:br>
            <a:r>
              <a:rPr sz="1400"/>
              <a:t>RWS数据显示，CLL治疗策略需根据日常实践中复杂患者特征灵活调整，有助于发现RCT未覆盖的亚群风险及不良事件模式[^40084092][^39941798]。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多民族、高龄及多病共存人群的特殊需求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多民族患者的药物代谢、毒性谱与基线预后存在差异，需开展多中心、多人种真实世界亚组研究以弥补RCT证据短板[^39863554][^40084092]。</a:t>
            </a:r>
            <a:br>
              <a:rPr sz="1400"/>
            </a:br>
            <a:r>
              <a:rPr sz="1400"/>
              <a:t>高龄与多病共存（合并心血管、肝肾等慢病）患者耐受性差，治疗相关不良事件风险升高，对剂量、联合用药及预防并发症提出更高要求[^40084092][^39941798]。</a:t>
            </a:r>
            <a:br>
              <a:rPr sz="1400"/>
            </a:br>
            <a:r>
              <a:rPr sz="1400"/>
              <a:t>最新共识建议：推荐药师、康复、心理等多学科团队介入，动态评估并优化高危及特殊人群的安全性与生活质量[^40084092][^40044430]。</a:t>
            </a:r>
            <a:br>
              <a:rPr sz="1400"/>
            </a:br>
            <a:r>
              <a:rPr sz="1400"/>
              <a:t>特殊人群管理成为未来CLL真实世界全流程管理的核心挑战之一[^40084092][^39941798][^39863554]。</a:t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未来方向与挑战：耐药与新型靶点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多靶点创新药物与耐药机制复杂化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200"/>
              <a:t>BTK/BCL-2等靶向药出现耐药已成临床瓶颈，二代BTK抑制剂、BTK蛋白降解剂（如PROTAC）及多机制联用策略成为突破难治CLL的重要方向，但耐药变异链条愈发复杂，需长期动态监测与组合创新[^39863553][^40159047]。</a:t>
            </a:r>
            <a:endParaRPr sz="12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肿瘤微环境与免疫调控新靶点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肿瘤微环境（TME）调控参与耐药机制，免疫检查点抑制、TME重塑（如巨噬细胞极化等）和新型联合疗法正快速推进，但微环境异质性和精准干预依然是挑战[^40159047]。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MRD引导与高敏技术标准化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高敏MRD监测（流式/数字PCR/NGS）为个体疗程动态管理和停药策略提供可能，但成本和国际标准尚未统一，推广面临障碍[^40159047]。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AI与大数据赋能个体化诊治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AI辅助风险分层和疗效预测正推动临床路径智能化，亟待解决多组学整合、数据标准、隐私安全等现实难题，加速精准和智能化管理进程[^39842839][^40366868]。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临床试验多样性与适应性强化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sz="1400"/>
              <a:t>现有研究中亚裔、非裔、老年及多病共存者代表性不足，未来需多中心、真实世界和特殊人群研究弥补证据短板并优化适用性[^39863554]。</a:t>
            </a:r>
            <a:endParaRPr sz="14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7" name="Text Placeholder 16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精准管理未来：微环境、MRD与AI协同前沿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肿瘤微环境调控新突破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600"/>
              <a:t>肿瘤微环境（TME）通过调控单核细胞极化、分泌“护养”因子，为CLL细胞提供“保护性”生存屏障，促发化疗与靶向药耐药，微环境异质性与TME重塑成为未来联合免疫与新靶向疗法研究重点[^39822586][^40159047]。</a:t>
            </a:r>
            <a:br>
              <a:rPr sz="1600"/>
            </a:br>
            <a:r>
              <a:rPr sz="1600"/>
              <a:t>新一代免疫联合方案（如免疫检查点抑制、巨噬细胞极化调控等）正加速探索，通过干预微环境相关通路破除耐药瓶颈，实现持久缓解[^40159047]。</a:t>
            </a:r>
            <a:endParaRPr sz="16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MRD标准化：疗程引导与动态管理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600"/>
              <a:t>高敏感度MRD检测（流式/数字PCR/NGS）成为疗效评估与停药决策的核心工具，助力动态疗程管理和早期复发预警[^39424724][^40159047]。</a:t>
            </a:r>
            <a:br>
              <a:rPr sz="1600"/>
            </a:br>
            <a:r>
              <a:rPr sz="1600"/>
              <a:t>当前MRD标准化尚受限于成本、国际流程不一等问题，建立统一规范和大规模推广亟待解决，未来MRD有望成为精准多方案组合和个体疗程优化的基础环节[^40159047]。</a:t>
            </a:r>
            <a:endParaRPr sz="16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AI赋能与多组学智能整合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600"/>
              <a:t>AI与多组学、生物信息学相结合，实现CLL个体风险分层、疗效实时预测、微环境/耐药机制智能解析，加速多模式数据到个体治疗方案的闭环转化[^39842839][^40366868][^39988467]。</a:t>
            </a:r>
            <a:br>
              <a:rPr sz="1600"/>
            </a:br>
            <a:r>
              <a:rPr sz="1600"/>
              <a:t>大数据驱动的AI模型推动决策支持路径的自动化与个性化，但仍需解决数据标准、隐私保护等实践难题，标准化与临床验证成为落地关键[^39842839][^40366868]。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结语与展望：CLL精准与智能时代的全流程创新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1. CLL管理“精准+智能”全面升级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基于BCR/TP53/微环境等分子网络的深度挖掘，多组学融合与AI工具推动精准分型、动态风险预测及新靶点发现，管理模式实现了从“经验分层”到“数据驱动”的根本转变[^39842839][^40366868][^39988467]。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2. 靶向与免疫疗法拓宽高危与耐药群体的生存希望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BTK、BCL-2抑制剂、创新蛋白降解剂与多机制联合，不断刷新难治/双耐药病例的治疗上限。自主创新药物（如APG-2575、依沃西等）完善特殊人群针对性管理[^39808800][来源][^39941922]。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3. 微环境干预、MRD标准化、AI协同将塑造新范式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TME靶向与免疫微环境重编程、MRD引导个体化疗程、智能决策系统联动，为患者全周期获益与生存质量优化奠定基础[^40159047][^39842839][^39822586]。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4. 重视真实世界及特殊队列，推进全人群获益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未来临床研究应强化多中心、多民族及高龄/多病合并人群纳入，优化证据转化，提升CLL精准医疗的普适性与公平性[^39863554][^40084092][^39941798]。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5. 结论与愿景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Autofit/>
          </a:bodyPr>
          <a:lstStyle/>
          <a:p>
            <a:r>
              <a:rPr sz="1400"/>
              <a:t>CLL已步入全流程创新的“精准+智能”新时代，持续突破耐药壁垒、夯实多组学-人工智能、微环境干预与全人群关怀，将驱动CLL从实验室到现实临床实现持续获益，未来亟待多学科、跨领域协作砥砺前行[^39842839][^40159047][^39822586][^39941798][^40084092]。</a:t>
            </a:r>
            <a:endParaRPr sz="14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7" name="Text Placeholder 16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代表性参考文献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t>Improving Treatment Options for Patients with Double Refractory CLL -- PMID:39941798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Autofit/>
          </a:bodyPr>
          <a:lstStyle/>
          <a:p>
            <a:r>
              <a:t>Evaluation of Bruton's Tyrosine Kinase (BTK) inhibition with alternative doses of ibrutinib in subjects with Chronic Lymphocytic Leukemia (CLL) -- PMID:40019563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t>The importance of TP53 status in cancer therapy: The example of chronic lymphocytic leukemia -- PMID:40321704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Autofit/>
          </a:bodyPr>
          <a:lstStyle/>
          <a:p>
            <a:r>
              <a:t>[To comprehensively improve the diagnosis and treatment of critical care medicine by focusing on cognition, recognition and workflow management] -- PMID:39863554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t>Greek Consensus on Chronic Lymphocytic Leukemia (CLL) Treatment -- PMID:40084092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Autofit/>
          </a:bodyPr>
          <a:lstStyle/>
          <a:p>
            <a:r>
              <a:t>BCL-2 dependence is a favorable predictive marker of response to therapy for chronic lymphocytic leukemia -- PMID:40025512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>
            <a:normAutofit/>
          </a:bodyPr>
          <a:lstStyle/>
          <a:p>
            <a:r>
              <a:t>[Research progress in neoadjuvant therapy for epithelial ovarian cancer] -- PMID:39863553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>
          <a:xfrm>
            <a:off x="746760" y="5163185"/>
            <a:ext cx="9720000" cy="414000"/>
          </a:xfrm>
        </p:spPr>
        <p:txBody>
          <a:bodyPr>
            <a:noAutofit/>
          </a:bodyPr>
          <a:lstStyle/>
          <a:p>
            <a:r>
              <a:rPr/>
              <a:t>治疗CLL/SLL,中国首个原创Bcl-2抑制剂获批上市 -- https://mp.weixin.qq.com/s?src=11&amp;timestamp=1754981625&amp;ver=6169&amp;signature=YTrrqSN5J-HwZuumLDcoACHgdmjj2aAJ2l8tvjpg-N24wGkYqDkTAO-GyrRGvy70qBspvzkx1QuI09ZdFjvCySMwu09u7YyyE9UL44xkdZzezKvi8uSadIPnQ8pGlu6x&amp;new=1</a:t>
            </a:r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>
            <a:noAutofit/>
          </a:bodyPr>
          <a:lstStyle/>
          <a:p>
            <a:r>
              <a:t>[Advances in the application of artificial intelligence technology in the surgical diagnosis and treatment of thyroid cancer] -- PMID:39842839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t>[Advances of targeting EZH2 in gynecological malignancies] -- PMID:40159047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代表性参考文献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Autofit/>
          </a:bodyPr>
          <a:lstStyle/>
          <a:p>
            <a:r>
              <a:t>GPB | 时序动态网络预测模型辅助发现白血病相关致病基因 -- https://mp.weixin.qq.com/s?src=11&amp;timestamp=1754981625&amp;ver=6169&amp;signature=bscfWvVVAgVXSMUGRcF-5jyfOeIy*kZ2G7xGwCvAoRHWoJNLNE4eYxfn-BSoN0sok8DAzKNiFR2R3fsT2zkcANZ7d8FgnvXZHS4Tc0aw74HcpwHCaz9ov7ryMGiHy5bt&amp;new=1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746760" y="1848485"/>
            <a:ext cx="9720000" cy="414000"/>
          </a:xfrm>
        </p:spPr>
        <p:txBody>
          <a:bodyPr>
            <a:normAutofit/>
          </a:bodyPr>
          <a:lstStyle/>
          <a:p>
            <a:r>
              <a:t>A Review of CAR T Cells and Adoptive T-Cell Therapies in Lymphoid and Solid Organ Malignancies -- PMID:39893510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r>
              <a:t>BTK Is the Target That Keeps on Giving: A Review of BTK-Degrader Drug Development, Clinical Data, and Future Directions in CLL -- PMID:39941922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t>Leveraging Vector-Based Gene Disruptions to Enhance CAR T-Cell Effectiveness -- PMID:39941752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>
            <a:normAutofit/>
          </a:bodyPr>
          <a:lstStyle/>
          <a:p>
            <a:r>
              <a:t>JNK1 inhibitors target distal B cell receptor signaling and overcome BTK-inhibitor resistance in CLL -- PMID:39570282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Autofit/>
          </a:bodyPr>
          <a:lstStyle/>
          <a:p>
            <a:r>
              <a:t>Targeting the MDM2-p53 Interaction with Siremadlin: A Promising Therapeutic Strategy for Treating TP53 Wild-Type Chronic Lymphocytic Leukemia -- PMID:39858058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>
            <a:normAutofit/>
          </a:bodyPr>
          <a:lstStyle/>
          <a:p>
            <a:r>
              <a:t>[Research progress in the field of drug-induced liver injury in the year 2024] -- PMID:40044430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Autofit/>
          </a:bodyPr>
          <a:lstStyle/>
          <a:p>
            <a:r>
              <a:t>Novel Mechanisms of Resistance in CLL: Variant BTK Mutations in Second-Generation and Noncovalent BTK Inhibitors -- PMID:39808800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>
            <a:normAutofit/>
          </a:bodyPr>
          <a:lstStyle/>
          <a:p>
            <a:r>
              <a:t>Pharmacological profiling in CLL patients during pirtobrutinib therapy and disease progression -- PMID:40235506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t>[Application of biomarkers in predicting cardiotoxicity induced by antitumor therapy] -- PMID:39806909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慢性淋巴细胞白血病（CLL）最新研究进展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疾病概述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慢性淋巴细胞白血病（CLL）是成人中最常见的白血病类型，近年来对其分子基础、诊断方法、治疗策略和安全管理实现了重大突破。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分子机制创新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200"/>
              <a:t>CLL的研究揭示了BCR信号通路、致病基因变异、非编码RNA及微环境在疾病进展中的重要作用，为精准诊疗和新药开发提供理论基础[^39570282][^39822586][^40321704][^39858058][^39941798]。</a:t>
            </a:r>
            <a:endParaRPr sz="12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诊断与管理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200"/>
              <a:t>随着高通量测序（NGS）和多组学技术发展，CLL的分型与个体化预后判断更为精确，推动了临床精细化管理[^40150070][^40134196][^39941719][^39883943][^40140468]。</a:t>
            </a:r>
            <a:endParaRPr sz="12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治疗前沿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BTK与BCL-2抑制剂等靶向治疗快速演进，组合与细胞免疫疗法推动难治与耐药病例获得新的生存契机[^39808800][^39941922][^40025512][^39938006]。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未来展望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sz="1400"/>
              <a:t>多组学大数据、AI辅助、微环境干预、MRD标准化等趋势有望持续优化CLL全流程管理，提升患者获益[^39863553][^40159047][^39842839][^39863554]。</a:t>
            </a:r>
            <a:endParaRPr sz="14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7" name="Text Placeholder 16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代表性参考文献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r>
              <a:rPr sz="1200"/>
              <a:t>T-cell neoplasias and secondary malignancies after CAR-T cell therapy: current knowledge, risk factors, and implications from CAR-T engineering strategies -- PMID:39894954</a:t>
            </a:r>
            <a:endParaRPr sz="120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200"/>
              <a:t>Mitigating T-Cell Mitochondrial Dysfunction in CLL to Augment CAR T-Cell Therapy: Evaluation in an Immunocompetent Model -- PMID:39938006</a:t>
            </a:r>
            <a:endParaRPr sz="12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sz="1100"/>
              <a:t>Extracellular vesicles from chronic lymphocytic leukemia cells promote leukemia aggressiveness by inducing the differentiation of monocytes into nurse-like cells via an RNA-dependent mechanism -- PMID:39822586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sz="1600"/>
              <a:t>2025年8月12日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t>CLL分子基础进展与研究新前沿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/>
          </p:nvPr>
        </p:nvSpPr>
        <p:spPr>
          <a:xfrm>
            <a:off x="695960" y="1594485"/>
            <a:ext cx="10800080" cy="46075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sz="1600"/>
              <a:t>复杂的发病分子网络</a:t>
            </a:r>
            <a:br>
              <a:rPr sz="1600"/>
            </a:br>
            <a:r>
              <a:rPr sz="1600"/>
              <a:t>CLL发病涉及BCR信号通路激活、致病基因变异（如TP53、IGHV）、非编码RNA与肿瘤微环境的相互作用，形成多因素协同的分子网络。这一多维驱动机制拓展了疾病生物学研究的新视角，为药物开发指引了方向[^39570282][^39822586][^40321704][^39858058][^39941798]。</a:t>
            </a:r>
            <a:br>
              <a:rPr sz="1600"/>
            </a:br>
            <a:r>
              <a:rPr sz="1600"/>
              <a:t>非编码RNA通过胞外囊泡（EV）调控单核细胞及免疫微环境，增强CLL细胞生存及耐药表现[^39822586]。</a:t>
            </a:r>
            <a:br>
              <a:rPr sz="1600"/>
            </a:br>
            <a:r>
              <a:rPr sz="1600"/>
              <a:t>基因与分子互作（如IGHV未突变型与TP53异常）叠加，进一步促进侵袭性表型并影响个体疗效预后[^39570282][^40321704][^39858058]。</a:t>
            </a:r>
            <a:br>
              <a:rPr sz="1600"/>
            </a:br>
            <a:r>
              <a:rPr sz="1600"/>
              <a:t>多组学与动态网络前沿</a:t>
            </a:r>
            <a:br>
              <a:rPr sz="1600"/>
            </a:br>
            <a:r>
              <a:rPr sz="1600"/>
              <a:t>近年多组学整合与生物信息学赋能助推对CLL分子机制的动态揭示。例如利用时间序列动力学网络建模（DyNDG），可精准识别与CLL发病、分期和预后密切相关的核心调控因子，如TLR4、MAPK8、HDAC1、PIK3CA等关键节点。这一技术为揭示疾病异质性及开发新药靶点提供重要支撑。[详见：GPB | 时序动态网络预测模型辅助发现白血病相关致病基因]</a:t>
            </a:r>
            <a:br>
              <a:rPr sz="1600"/>
            </a:br>
            <a:r>
              <a:rPr sz="1600"/>
              <a:t>多层动态网络工具有助于实现基因-通路-表型的全景关联分析，带来精准医学的全新突破。</a:t>
            </a:r>
            <a:br>
              <a:rPr sz="1600"/>
            </a:br>
            <a:r>
              <a:rPr sz="1600"/>
              <a:t>多组学及动态网络模型推动了对于CLL病理演化和个体预后预测的智能化转型。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分子机制突破：BCR信号与遗传异常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BCR信号通路异常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BCR信号持续激活推动CLL细胞存活与增殖，下游激酶如JNK1在高侵袭性CLL中高表达，其抑制可诱导细胞凋亡并克服BTK抑制剂耐药[^39570282]。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IGHV与TP53遗传变异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200"/>
              <a:t>IGHV未突变（UM-IGHV）表型推进疾病快速进展、疗效较差；TP53突变/17p缺失直接关联传统化疗耐药和极差生存，是高危分层与靶向新药开发的重要标志物[^40321704][^39858058]。</a:t>
            </a:r>
            <a:endParaRPr sz="12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肿瘤微环境互作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CLL细胞通过胞外囊泡(EV)释放非编码RNA，促进单核细胞向“护养细胞”分化，形成保护性微环境并增强耐药性[^39822586]。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多因素协同与临床关联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IGHV未突变型与TP53异常常共同存在，BCR信号亢进增强EV分泌与致病RNA负荷，驱动更高侵袭与难治表型[^39570282][^40321704][^39822586]。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分子机制新发现与临床前瞻：低频突变和脂代谢信号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907415" y="1649095"/>
            <a:ext cx="4699000" cy="525145"/>
          </a:xfrm>
        </p:spPr>
        <p:txBody>
          <a:bodyPr/>
          <a:lstStyle/>
          <a:p>
            <a:r>
              <a:t>低频基因突变的新角色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906780" y="2332990"/>
            <a:ext cx="4699635" cy="3700145"/>
          </a:xfrm>
        </p:spPr>
        <p:txBody>
          <a:bodyPr>
            <a:normAutofit/>
          </a:bodyPr>
          <a:lstStyle/>
          <a:p>
            <a:r>
              <a:rPr sz="1400"/>
              <a:t>除经典异常（如TP53、IGHV未突变型）外，低频突变如SAMHD1受关注。SAMHD1功能障碍导致DNA损伤修复缺陷，并显著增加对PARP抑制剂的敏感性，提示可用作精准分层和药物开发线索 `[^40140468]`。</a:t>
            </a:r>
            <a:br>
              <a:rPr sz="1400"/>
            </a:br>
            <a:r>
              <a:rPr sz="1400"/>
              <a:t>NGS等高灵敏分子方法已能捕获稀有驱动基因变异，为高危/耐药人群提供新型分层基础 `[^40150070][^40140468]`。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5869305" y="1649095"/>
            <a:ext cx="5922010" cy="506730"/>
          </a:xfrm>
        </p:spPr>
        <p:txBody>
          <a:bodyPr/>
          <a:lstStyle/>
          <a:p>
            <a:r>
              <a:t>脂代谢异常与疾病进展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5869305" y="2332990"/>
            <a:ext cx="5922010" cy="3558540"/>
          </a:xfrm>
        </p:spPr>
        <p:txBody>
          <a:bodyPr>
            <a:normAutofit/>
          </a:bodyPr>
          <a:lstStyle/>
          <a:p>
            <a:r>
              <a:rPr sz="1400"/>
              <a:t>最新实验模型揭示，脂肪酸代谢紊乱也可影响CLL病情演化和对治疗的反应，但其临床转化价值尚需大样本人群进一步验证 `[^40140468]`。</a:t>
            </a:r>
            <a:br>
              <a:rPr sz="1400"/>
            </a:br>
            <a:r>
              <a:rPr sz="1400"/>
              <a:t>微环境靶向及脂代谢调控正成为突破耐药和复发的新探索方向 `[^39822586][^39941798]`。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主要分子与遗传异常的临床意义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16330" y="2236470"/>
            <a:ext cx="6991985" cy="840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表内分子遗传异常均为CLL分层与治疗选药的重要参考[^403217</a:t>
            </a:r>
            <a:endParaRPr lang="zh-CN" altLang="en-US"/>
          </a:p>
          <a:p>
            <a:r>
              <a:rPr lang="zh-CN" altLang="en-US"/>
              <a:t>[^40140468][^39822586]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53795" y="3683000"/>
            <a:ext cx="6685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少见突变/微环境因素正成为精准分群与新药开发新方向[^40140468][^39941798]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诊断与分层评估新进展：技术创新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1459230" y="1685290"/>
            <a:ext cx="8919845" cy="1155700"/>
          </a:xfrm>
        </p:spPr>
        <p:txBody>
          <a:bodyPr>
            <a:normAutofit/>
          </a:bodyPr>
          <a:lstStyle/>
          <a:p>
            <a:r>
              <a:rPr sz="1400"/>
              <a:t>NGS高通量测序</a:t>
            </a:r>
            <a:br>
              <a:rPr sz="1400"/>
            </a:br>
            <a:r>
              <a:rPr sz="1400"/>
              <a:t>提升对TP53、MYD88、CXCR4及SAMHD1等低频变异的分子检测灵敏度，助力CLL疑难病例精准诊断与个体化风险判定[^40150070][^40140468]</a:t>
            </a:r>
            <a:endParaRPr sz="1400"/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1460500" y="2840990"/>
            <a:ext cx="9014460" cy="1155700"/>
          </a:xfrm>
        </p:spPr>
        <p:txBody>
          <a:bodyPr>
            <a:normAutofit/>
          </a:bodyPr>
          <a:lstStyle/>
          <a:p>
            <a:r>
              <a:rPr sz="1400"/>
              <a:t>FISH与染色体分层</a:t>
            </a:r>
            <a:br>
              <a:rPr sz="1400"/>
            </a:br>
            <a:r>
              <a:rPr sz="1400"/>
              <a:t>FISH检测17p/11q缺失等仍为金标准，与NGS互为补充，共同完善高危亚型发现，对治疗决策至关重要[共识]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1459230" y="3995420"/>
            <a:ext cx="9236075" cy="1155700"/>
          </a:xfrm>
        </p:spPr>
        <p:txBody>
          <a:bodyPr>
            <a:normAutofit/>
          </a:bodyPr>
          <a:lstStyle/>
          <a:p>
            <a:r>
              <a:rPr sz="1400"/>
              <a:t>功能与新标志物</a:t>
            </a:r>
            <a:br>
              <a:rPr sz="1400"/>
            </a:br>
            <a:r>
              <a:rPr sz="1400"/>
              <a:t>外周血前成淋巴细胞比例、BH3 profiling等新型功能或免疫学标志物补充CLL-IPI，优化预后模型和靶向用药人群选择[^40134196][^40025512]</a:t>
            </a:r>
            <a:endParaRPr sz="1400"/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1460500" y="5149850"/>
            <a:ext cx="9235440" cy="1155700"/>
          </a:xfrm>
        </p:spPr>
        <p:txBody>
          <a:bodyPr>
            <a:normAutofit/>
          </a:bodyPr>
          <a:lstStyle/>
          <a:p>
            <a:r>
              <a:rPr sz="1200"/>
              <a:t>MRD与多组学平台</a:t>
            </a:r>
            <a:br>
              <a:rPr sz="1200"/>
            </a:br>
            <a:r>
              <a:rPr sz="1200"/>
              <a:t>高敏流式、数字PCR和IG-NGS等提升MRD检测精度，多组学和AI/生信集成助力实现更高分辨率的风险再分层[^39424724][^39424725][^39883943][^39988467][^40031269]</a:t>
            </a:r>
            <a:endParaRPr sz="1200"/>
          </a:p>
        </p:txBody>
      </p:sp>
      <p:sp>
        <p:nvSpPr>
          <p:cNvPr id="11" name="Text Placeholder 10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2" name="Text Placeholder 11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免疫分群与MRD监测的进展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>
          <a:xfrm>
            <a:off x="907415" y="1649095"/>
            <a:ext cx="4679315" cy="522605"/>
          </a:xfrm>
        </p:spPr>
        <p:txBody>
          <a:bodyPr/>
          <a:lstStyle/>
          <a:p>
            <a:r>
              <a:t>免疫细胞亚群的预后价值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>
          <a:xfrm>
            <a:off x="906780" y="2332990"/>
            <a:ext cx="4680585" cy="3681095"/>
          </a:xfrm>
        </p:spPr>
        <p:txBody>
          <a:bodyPr>
            <a:normAutofit/>
          </a:bodyPr>
          <a:lstStyle/>
          <a:p>
            <a:r>
              <a:rPr sz="1400"/>
              <a:t>多组学和免疫分型工具揭示外周血部分免疫细胞亚群（如前成淋巴细胞比例升高）具有独立的预后预测价值，在于补充CLL-IPI及分层风险模型，辅助判断OS和PFS[^40134196][^39941719]。</a:t>
            </a:r>
            <a:br>
              <a:rPr sz="1400"/>
            </a:br>
            <a:r>
              <a:rPr sz="1400"/>
              <a:t>免疫分群趋势：聚合T/B细胞状态、骨髓微环境、单细胞等数据，推动患者的临床异质性解释及新靶点发现[^39988467][^40031269]。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5587365" y="1666240"/>
            <a:ext cx="6156325" cy="521335"/>
          </a:xfrm>
        </p:spPr>
        <p:txBody>
          <a:bodyPr/>
          <a:lstStyle/>
          <a:p>
            <a:r>
              <a:t>MRD监测技术演进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5587365" y="2350135"/>
            <a:ext cx="6156325" cy="3664585"/>
          </a:xfrm>
        </p:spPr>
        <p:txBody>
          <a:bodyPr>
            <a:normAutofit/>
          </a:bodyPr>
          <a:lstStyle/>
          <a:p>
            <a:r>
              <a:rPr sz="1400"/>
              <a:t>高灵敏度流式细胞术（多参数流式）、数字PCR及IGH NGS可检测MRD至10~10水平，为动态疗效评估和复发预警奠定基础[^39424724][^39424725][^39883943]。</a:t>
            </a:r>
            <a:br>
              <a:rPr sz="1400"/>
            </a:br>
            <a:r>
              <a:rPr sz="1400"/>
              <a:t>最新指南推荐MRD纳入疗效终点，结合多组学，实现精准用药及停药决策，优化临床路径[^39883943][^39988467]。</a:t>
            </a:r>
            <a:br>
              <a:rPr sz="1400"/>
            </a:br>
            <a:r>
              <a:rPr sz="1400"/>
              <a:t>数字PCR和IG-NGS在高风险、耐药或复发亚群中显示更高灵敏性，利于标准化流程推广[^39424725][^39883943]。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t>多组学与AI赋能精准诊疗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t>多组学整合分层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>
            <a:normAutofit/>
          </a:bodyPr>
          <a:lstStyle/>
          <a:p>
            <a:r>
              <a:rPr sz="1400"/>
              <a:t>整合基因组、转录组、蛋白组及免疫表型，实现对CLL患者分层与分子亚型的高精度判定，提升风险预测及个体化干预能力[^39988467][^40031269]。</a:t>
            </a:r>
            <a:endParaRPr sz="140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t>AI与生物信息学辅助决策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sz="1400"/>
              <a:t>AI模型协助自动风险分层、疗效预测及基因型-表型数据解析，助力形成面向临床路径的智能决策支持系统[^39842839][^40366868]。</a:t>
            </a:r>
            <a:endParaRPr sz="1400"/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t>动态网络建模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sz="1400"/>
              <a:t>利用时序动态网络模型（如DyNDG），精准识别致病基因及调控节点，如TLR4、MAPK8、PIK3CA等，加速靶点发现与异质性解析[GPB时序动态网络预测模型]。</a:t>
            </a:r>
            <a:endParaRPr sz="1400"/>
          </a:p>
        </p:txBody>
      </p:sp>
      <p:sp>
        <p:nvSpPr>
          <p:cNvPr id="9" name="Text Placeholder 8"/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t>新型单细胞与空间组学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/>
          </p:nvPr>
        </p:nvSpPr>
        <p:spPr/>
        <p:txBody>
          <a:bodyPr>
            <a:normAutofit/>
          </a:bodyPr>
          <a:lstStyle/>
          <a:p>
            <a:r>
              <a:rPr sz="1400"/>
              <a:t>单细胞组学、空间多组学技术协同AI，揭示微环境异质性与耐药机制，为难治群体精准干预提供基础[^40366868][^39988467]。</a:t>
            </a:r>
            <a:endParaRPr sz="1400"/>
          </a:p>
        </p:txBody>
      </p:sp>
      <p:sp>
        <p:nvSpPr>
          <p:cNvPr id="11" name="Text Placeholder 10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前瞻性挑战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/>
          </p:nvPr>
        </p:nvSpPr>
        <p:spPr/>
        <p:txBody>
          <a:bodyPr>
            <a:normAutofit/>
          </a:bodyPr>
          <a:lstStyle/>
          <a:p>
            <a:r>
              <a:rPr sz="1400"/>
              <a:t>多组学和AI融合面临数据标准化、隐私伦理与支付可及等难点，深度整合将推动CLL管理进入“精准+智能”新纪元[^39842839]。</a:t>
            </a:r>
            <a:endParaRPr sz="1400"/>
          </a:p>
        </p:txBody>
      </p:sp>
      <p:sp>
        <p:nvSpPr>
          <p:cNvPr id="13" name="Text Placeholder 12"/>
          <p:cNvSpPr>
            <a:spLocks noGrp="1"/>
          </p:cNvSpPr>
          <p:nvPr>
            <p:ph type="body" idx="23"/>
          </p:nvPr>
        </p:nvSpPr>
        <p:spPr/>
        <p:txBody>
          <a:bodyPr>
            <a:normAutofit/>
          </a:bodyPr>
          <a:lstStyle/>
          <a:p>
            <a:r>
              <a:rPr sz="1600"/>
              <a:t>1</a:t>
            </a:r>
            <a:endParaRPr sz="1600"/>
          </a:p>
        </p:txBody>
      </p:sp>
      <p:sp>
        <p:nvSpPr>
          <p:cNvPr id="14" name="Text Placeholder 13"/>
          <p:cNvSpPr>
            <a:spLocks noGrp="1"/>
          </p:cNvSpPr>
          <p:nvPr>
            <p:ph type="body" idx="24"/>
          </p:nvPr>
        </p:nvSpPr>
        <p:spPr/>
        <p:txBody>
          <a:bodyPr>
            <a:normAutofit/>
          </a:bodyPr>
          <a:lstStyle/>
          <a:p>
            <a:r>
              <a:rPr sz="1600"/>
              <a:t>2</a:t>
            </a:r>
            <a:endParaRPr sz="1600"/>
          </a:p>
        </p:txBody>
      </p:sp>
      <p:sp>
        <p:nvSpPr>
          <p:cNvPr id="15" name="Text Placeholder 14"/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sz="1600"/>
              <a:t>3</a:t>
            </a:r>
            <a:endParaRPr sz="1600"/>
          </a:p>
        </p:txBody>
      </p:sp>
      <p:sp>
        <p:nvSpPr>
          <p:cNvPr id="16" name="Text Placeholder 15"/>
          <p:cNvSpPr>
            <a:spLocks noGrp="1"/>
          </p:cNvSpPr>
          <p:nvPr>
            <p:ph type="body" idx="26"/>
          </p:nvPr>
        </p:nvSpPr>
        <p:spPr/>
        <p:txBody>
          <a:bodyPr>
            <a:normAutofit/>
          </a:bodyPr>
          <a:lstStyle/>
          <a:p>
            <a:r>
              <a:rPr sz="1600"/>
              <a:t>4</a:t>
            </a:r>
            <a:endParaRPr sz="1600"/>
          </a:p>
        </p:txBody>
      </p:sp>
      <p:sp>
        <p:nvSpPr>
          <p:cNvPr id="17" name="Text Placeholder 16"/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sz="1600"/>
              <a:t>5</a:t>
            </a:r>
            <a:endParaRPr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153_10*a*1"/>
  <p:tag name="KSO_WM_TEMPLATE_CATEGORY" val="diagram"/>
  <p:tag name="KSO_WM_TEMPLATE_INDEX" val="20235153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DIAGRAM_GROUP_CODE" val="l1-1"/>
  <p:tag name="KSO_WM_UNIT_TYPE" val="a"/>
  <p:tag name="KSO_WM_UNIT_INDEX" val="1"/>
  <p:tag name="KSO_WM_UNIT_TEXT_TYPE" val="1"/>
  <p:tag name="KSO_WM_UNIT_PRESET_TEXT" val="单击此处添加文档标题内容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9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9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0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0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1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2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2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14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1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5*87"/>
  <p:tag name="KSO_WM_UNIT_TYPE" val="l_h_x"/>
  <p:tag name="KSO_WM_UNIT_INDEX" val="1_1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2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83*75"/>
  <p:tag name="KSO_WM_UNIT_TYPE" val="l_h_x"/>
  <p:tag name="KSO_WM_UNIT_INDEX" val="1_2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16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4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7*76"/>
  <p:tag name="KSO_WM_UNIT_TYPE" val="l_h_x"/>
  <p:tag name="KSO_WM_UNIT_INDEX" val="1_4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8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3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81*70"/>
  <p:tag name="KSO_WM_UNIT_TYPE" val="l_h_x"/>
  <p:tag name="KSO_WM_UNIT_INDEX" val="1_3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7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6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4*78"/>
  <p:tag name="KSO_WM_UNIT_TYPE" val="l_h_x"/>
  <p:tag name="KSO_WM_UNIT_INDEX" val="1_6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0"/>
  <p:tag name="KSO_WM_UNIT_FILL_TYPE" val="1"/>
  <p:tag name="KSO_WM_UNIT_USESOURCEFORMAT_APPLY" val="1"/>
</p:tagLst>
</file>

<file path=ppt/tags/tag19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5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79*87"/>
  <p:tag name="KSO_WM_UNIT_TYPE" val="l_h_x"/>
  <p:tag name="KSO_WM_UNIT_INDEX" val="1_5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9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1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1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8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64*82"/>
  <p:tag name="KSO_WM_UNIT_TYPE" val="l_h_x"/>
  <p:tag name="KSO_WM_UNIT_INDEX" val="1_8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DIAGRAM_VIRTUALLY_FRAME" val="{&quot;height&quot;:328.4231496062992,&quot;left&quot;:57.94999999999999,&quot;top&quot;:131.3884251968504,&quot;width&quot;:854.5249606299212}"/>
  <p:tag name="KSO_WM_UNIT_HIGHLIGHT" val="0"/>
  <p:tag name="KSO_WM_UNIT_COMPATIBLE" val="0"/>
  <p:tag name="KSO_WM_UNIT_DIAGRAM_ISNUMVISUAL" val="0"/>
  <p:tag name="KSO_WM_UNIT_DIAGRAM_ISREFERUNIT" val="0"/>
  <p:tag name="KSO_WM_UNIT_ID" val="diagram20235241_3*l_h_x*1_7_1"/>
  <p:tag name="KSO_WM_TEMPLATE_CATEGORY" val="diagram"/>
  <p:tag name="KSO_WM_TEMPLATE_INDEX" val="20235241"/>
  <p:tag name="KSO_WM_UNIT_LAYERLEVEL" val="1_1_1"/>
  <p:tag name="KSO_WM_TAG_VERSION" val="3.0"/>
  <p:tag name="KSO_WM_BEAUTIFY_FLAG" val="#wm#"/>
  <p:tag name="KSO_WM_UNIT_VALUE" val="81*81"/>
  <p:tag name="KSO_WM_UNIT_TYPE" val="l_h_x"/>
  <p:tag name="KSO_WM_UNIT_INDEX" val="1_7_1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153_5*l_h_i*1_5_2"/>
  <p:tag name="KSO_WM_TEMPLATE_CATEGORY" val="diagram"/>
  <p:tag name="KSO_WM_TEMPLATE_INDEX" val="20235153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UNIT_LINE_FORE_SCHEMECOLOR_INDEX" val="9"/>
  <p:tag name="KSO_WM_DIAGRAM_MAX_ITEMCNT" val="12"/>
  <p:tag name="KSO_WM_DIAGRAM_MIN_ITEMCNT" val="2"/>
  <p:tag name="KSO_WM_DIAGRAM_VIRTUALLY_FRAME" val="{&quot;height&quot;:392.3999995281804,&quot;left&quot;:54.69999999999999,&quot;top&quot;:108.40000023590979,&quot;width&quot;:850.6}"/>
  <p:tag name="KSO_WM_DIAGRAM_COLOR_MATCH_VALUE" val="{&quot;shape&quot;:{&quot;fill&quot;:{&quot;solid&quot;:{&quot;brightness&quot;:0,&quot;colorType&quot;:1,&quot;foreColorIndex&quot;:2,&quot;transparency&quot;:1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TYPE" val="1"/>
  <p:tag name="KSO_WM_UNIT_LINE_FILL_TYPE" val="2"/>
  <p:tag name="KSO_WM_UNIT_USESOURCEFORMAT_APPLY" val="1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45_1*i*2"/>
  <p:tag name="KSO_WM_TEMPLATE_CATEGORY" val="custom"/>
  <p:tag name="KSO_WM_TEMPLATE_INDEX" val="20231145"/>
  <p:tag name="KSO_WM_UNIT_LAYERLEVEL" val="1"/>
  <p:tag name="KSO_WM_TAG_VERSION" val="3.0"/>
  <p:tag name="KSO_WM_UNIT_FILL_FORE_SCHEMECOLOR_INDEX_BRIGHTNESS" val="0"/>
  <p:tag name="KSO_WM_UNIT_FILL_FORE_SCHEMECOLOR_INDEX" val="5"/>
  <p:tag name="KSO_WM_UNIT_FILL_TYPE" val="1"/>
</p:tagLst>
</file>

<file path=ppt/tags/tag28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1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5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5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29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2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6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6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6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2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2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30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3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7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7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7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1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4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8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8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8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2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5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9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9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9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3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6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6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10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10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10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4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7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7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5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5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5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i*1_8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TYPE" val="l_h_i"/>
  <p:tag name="KSO_WM_UNIT_INDEX" val="1_8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1,&quot;transparency&quot;:0.20000000298023224},{&quot;brightness&quot;:0.4000000059604645,&quot;colorType&quot;:1,&quot;foreColorIndex&quot;:5,&quot;pos&quot;:0,&quot;transparency&quot;:0.20000000298023224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6"/>
  <p:tag name="KSO_WM_UNIT_TEXT_FILL_FORE_SCHEMECOLOR_INDEX" val="2"/>
  <p:tag name="KSO_WM_UNIT_TEXT_FILL_TYPE" val="1"/>
  <p:tag name="KSO_WM_UNIT_USESOURCEFORMAT_APPLY" val="1"/>
  <p:tag name="KSO_WM_UNIT_LINE_FORE_SCHEMECOLOR_INDEX_1_BRIGHTNESS" val="0.4"/>
  <p:tag name="KSO_WM_UNIT_LINE_FORE_SCHEMECOLOR_INDEX_1" val="6"/>
  <p:tag name="KSO_WM_UNIT_LINE_FORE_SCHEMECOLOR_INDEX_1_POS" val="0"/>
  <p:tag name="KSO_WM_UNIT_LINE_FORE_SCHEMECOLOR_INDEX_1_TRANS" val="0.2"/>
  <p:tag name="KSO_WM_UNIT_LINE_FORE_SCHEMECOLOR_INDEX_2_BRIGHTNESS" val="0.6"/>
  <p:tag name="KSO_WM_UNIT_LINE_FORE_SCHEMECOLOR_INDEX_2" val="6"/>
  <p:tag name="KSO_WM_UNIT_LINE_FORE_SCHEMECOLOR_INDEX_2_POS" val="1"/>
  <p:tag name="KSO_WM_UNIT_LINE_FORE_SCHEMECOLOR_INDEX_2_TRANS" val="0.2"/>
  <p:tag name="KSO_WM_UNIT_LINE_GRADIENT_TYPE" val="0"/>
  <p:tag name="KSO_WM_UNIT_LINE_GRADIENT_ANGLE" val="77"/>
  <p:tag name="KSO_WM_UNIT_LINE_GRADIENT_Direction" val="-2"/>
  <p:tag name="KSO_WM_UNIT_LINE_FILL_TYPE" val="5"/>
</p:tagLst>
</file>

<file path=ppt/tags/tag36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1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0*92"/>
  <p:tag name="KSO_WM_UNIT_TYPE" val="l_h_x"/>
  <p:tag name="KSO_WM_UNIT_INDEX" val="1_1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37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3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9*81"/>
  <p:tag name="KSO_WM_UNIT_TYPE" val="l_h_x"/>
  <p:tag name="KSO_WM_UNIT_INDEX" val="1_3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7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5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2*87"/>
  <p:tag name="KSO_WM_UNIT_TYPE" val="l_h_x"/>
  <p:tag name="KSO_WM_UNIT_INDEX" val="1_5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9"/>
  <p:tag name="KSO_WM_UNIT_FILL_TYPE" val="1"/>
  <p:tag name="KSO_WM_UNIT_USESOURCEFORMAT_APPLY" val="1"/>
</p:tagLst>
</file>

<file path=ppt/tags/tag39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7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7*96"/>
  <p:tag name="KSO_WM_UNIT_TYPE" val="l_h_x"/>
  <p:tag name="KSO_WM_UNIT_INDEX" val="1_7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5"/>
  <p:tag name="KSO_WM_UNIT_FILL_TYPE" val="1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3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3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2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80*79"/>
  <p:tag name="KSO_WM_UNIT_TYPE" val="l_h_x"/>
  <p:tag name="KSO_WM_UNIT_INDEX" val="1_2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41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4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66*85"/>
  <p:tag name="KSO_WM_UNIT_TYPE" val="l_h_x"/>
  <p:tag name="KSO_WM_UNIT_INDEX" val="1_4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8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6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90*90"/>
  <p:tag name="KSO_WM_UNIT_TYPE" val="l_h_x"/>
  <p:tag name="KSO_WM_UNIT_INDEX" val="1_6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10"/>
  <p:tag name="KSO_WM_UNIT_FILL_TYPE" val="1"/>
  <p:tag name="KSO_WM_UNIT_USESOURCEFORMAT_APPLY" val="1"/>
</p:tagLst>
</file>

<file path=ppt/tags/tag43.xml><?xml version="1.0" encoding="utf-8"?>
<p:tagLst xmlns:p="http://schemas.openxmlformats.org/presentationml/2006/main">
  <p:tag name="KSO_WM_DIAGRAM_VIRTUALLY_FRAME" val="{&quot;height&quot;:381.90000487720584,&quot;left&quot;:55.5,&quot;top&quot;:120.3999975613971,&quot;width&quot;:849.1}"/>
  <p:tag name="KSO_WM_UNIT_HIGHLIGHT" val="0"/>
  <p:tag name="KSO_WM_UNIT_COMPATIBLE" val="0"/>
  <p:tag name="KSO_WM_UNIT_DIAGRAM_ISNUMVISUAL" val="0"/>
  <p:tag name="KSO_WM_UNIT_DIAGRAM_ISREFERUNIT" val="0"/>
  <p:tag name="KSO_WM_UNIT_ID" val="diagram20235242_3*l_h_x*1_8_1"/>
  <p:tag name="KSO_WM_TEMPLATE_CATEGORY" val="diagram"/>
  <p:tag name="KSO_WM_TEMPLATE_INDEX" val="20235242"/>
  <p:tag name="KSO_WM_UNIT_LAYERLEVEL" val="1_1_1"/>
  <p:tag name="KSO_WM_TAG_VERSION" val="3.0"/>
  <p:tag name="KSO_WM_BEAUTIFY_FLAG" val="#wm#"/>
  <p:tag name="KSO_WM_UNIT_VALUE" val="92*80"/>
  <p:tag name="KSO_WM_UNIT_TYPE" val="l_h_x"/>
  <p:tag name="KSO_WM_UNIT_INDEX" val="1_8_1"/>
  <p:tag name="KSO_WM_DIAGRAM_VERSION" val="3"/>
  <p:tag name="KSO_WM_DIAGRAM_COLOR_TRICK" val="1"/>
  <p:tag name="KSO_WM_DIAGRAM_COLOR_TEXT_CAN_REMOVE" val="n"/>
  <p:tag name="KSO_WM_DIAGRAM_GROUP_CODE" val="l1-1"/>
  <p:tag name="KSO_WM_DIAGRAM_MAX_ITEMCNT" val="8"/>
  <p:tag name="KSO_WM_DIAGRAM_MIN_ITEMCNT" val="6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6"/>
  <p:tag name="KSO_WM_UNI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i*1_1"/>
  <p:tag name="KSO_WM_TEMPLATE_CATEGORY" val="diagram"/>
  <p:tag name="KSO_WM_TEMPLATE_INDEX" val="20235224"/>
  <p:tag name="KSO_WM_UNIT_LAYERLEVEL" val="1_1"/>
  <p:tag name="KSO_WM_TAG_VERSION" val="3.0"/>
  <p:tag name="KSO_WM_BEAUTIFY_FLAG" val="#wm#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GROUP_CODE" val="l1-1"/>
  <p:tag name="KSO_WM_UNIT_FILL_TYPE" val="3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gradient&quot;:[{&quot;brightness&quot;:0,&quot;colorType&quot;:1,&quot;foreColorIndex&quot;:5,&quot;pos&quot;:0.07999999821186066,&quot;transparency&quot;:0.33000001311302185},{&quot;brightness&quot;:0,&quot;colorType&quot;:1,&quot;foreColorIndex&quot;:5,&quot;pos&quot;:1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i*1_2"/>
  <p:tag name="KSO_WM_TEMPLATE_CATEGORY" val="diagram"/>
  <p:tag name="KSO_WM_TEMPLATE_INDEX" val="20235224"/>
  <p:tag name="KSO_WM_UNIT_LAYERLEVEL" val="1_1"/>
  <p:tag name="KSO_WM_TAG_VERSION" val="3.0"/>
  <p:tag name="KSO_WM_BEAUTIFY_FLAG" val="#wm#"/>
  <p:tag name="KSO_WM_UNIT_TYPE" val="l_i"/>
  <p:tag name="KSO_WM_UNIT_INDEX" val="1_2"/>
  <p:tag name="KSO_WM_DIAGRAM_VERSION" val="3"/>
  <p:tag name="KSO_WM_DIAGRAM_COLOR_TRICK" val="1"/>
  <p:tag name="KSO_WM_DIAGRAM_COLOR_TEXT_CAN_REMOVE" val="n"/>
  <p:tag name="KSO_WM_DIAGRAM_GROUP_CODE" val="l1-1"/>
  <p:tag name="KSO_WM_UNIT_FILL_TYPE" val="3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gradient&quot;:[{&quot;brightness&quot;:0.4000000059604645,&quot;colorType&quot;:1,&quot;foreColorIndex&quot;:5,&quot;pos&quot;:0.07999999821186066,&quot;transparency&quot;:0.44999998807907104},{&quot;brightness&quot;:0,&quot;colorType&quot;:1,&quot;foreColorIndex&quot;:5,&quot;pos&quot;:1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i*1_3"/>
  <p:tag name="KSO_WM_TEMPLATE_CATEGORY" val="diagram"/>
  <p:tag name="KSO_WM_TEMPLATE_INDEX" val="20235224"/>
  <p:tag name="KSO_WM_UNIT_LAYERLEVEL" val="1_1"/>
  <p:tag name="KSO_WM_TAG_VERSION" val="3.0"/>
  <p:tag name="KSO_WM_BEAUTIFY_FLAG" val="#wm#"/>
  <p:tag name="KSO_WM_UNIT_TYPE" val="l_i"/>
  <p:tag name="KSO_WM_UNIT_INDEX" val="1_3"/>
  <p:tag name="KSO_WM_DIAGRAM_VERSION" val="3"/>
  <p:tag name="KSO_WM_DIAGRAM_COLOR_TRICK" val="1"/>
  <p:tag name="KSO_WM_DIAGRAM_COLOR_TEXT_CAN_REMOVE" val="n"/>
  <p:tag name="KSO_WM_DIAGRAM_GROUP_CODE" val="l1-1"/>
  <p:tag name="KSO_WM_UNIT_FILL_TYPE" val="3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gradient&quot;:[{&quot;brightness&quot;:0.800000011920929,&quot;colorType&quot;:1,&quot;foreColorIndex&quot;:5,&quot;pos&quot;:0,&quot;transparency&quot;:0.949999988079071},{&quot;brightness&quot;:0,&quot;colorType&quot;:1,&quot;foreColorIndex&quot;:5,&quot;pos&quot;:1,&quot;transparency&quot;:0.89999997615814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2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6"/>
  <p:tag name="KSO_WM_UNIT_USESOURCEFORMAT_APPLY" val="1"/>
  <p:tag name="KSO_WM_UNIT_LINE_FORE_SCHEMECOLOR_INDEX_1_BRIGHTNESS" val="0"/>
  <p:tag name="KSO_WM_UNIT_LINE_FORE_SCHEMECOLOR_INDEX_1" val="6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6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4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  <p:tag name="KSO_WM_UNIT_USESOURCEFORMAT_APPLY" val="1"/>
  <p:tag name="KSO_WM_UNIT_LINE_FORE_SCHEMECOLOR_INDEX_1_BRIGHTNESS" val="0"/>
  <p:tag name="KSO_WM_UNIT_LINE_FORE_SCHEMECOLOR_INDEX_1" val="8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6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6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10"/>
  <p:tag name="KSO_WM_UNIT_USESOURCEFORMAT_APPLY" val="1"/>
  <p:tag name="KSO_WM_UNIT_LINE_FORE_SCHEMECOLOR_INDEX_1_BRIGHTNESS" val="0"/>
  <p:tag name="KSO_WM_UNIT_LINE_FORE_SCHEMECOLOR_INDEX_1" val="10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10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4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4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8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8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6"/>
  <p:tag name="KSO_WM_UNIT_USESOURCEFORMAT_APPLY" val="1"/>
  <p:tag name="KSO_WM_UNIT_LINE_FORE_SCHEMECOLOR_INDEX_1_BRIGHTNESS" val="0"/>
  <p:tag name="KSO_WM_UNIT_LINE_FORE_SCHEMECOLOR_INDEX_1" val="6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6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0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10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  <p:tag name="KSO_WM_UNIT_USESOURCEFORMAT_APPLY" val="1"/>
  <p:tag name="KSO_WM_UNIT_LINE_FORE_SCHEMECOLOR_INDEX_1_BRIGHTNESS" val="0"/>
  <p:tag name="KSO_WM_UNIT_LINE_FORE_SCHEMECOLOR_INDEX_1" val="8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8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2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4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6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6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8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8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0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10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3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USESOURCEFORMAT_APPLY" val="1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7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5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9"/>
  <p:tag name="KSO_WM_UNIT_USESOURCEFORMAT_APPLY" val="1"/>
  <p:tag name="KSO_WM_UNIT_LINE_FORE_SCHEMECOLOR_INDEX_1_BRIGHTNESS" val="0"/>
  <p:tag name="KSO_WM_UNIT_LINE_FORE_SCHEMECOLOR_INDEX_1" val="9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9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5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5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7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7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9_2"/>
  <p:tag name="KSO_WM_TEMPLATE_CATEGORY" val="diagram"/>
  <p:tag name="KSO_WM_TEMPLATE_INDEX" val="20235224"/>
  <p:tag name="KSO_WM_UNIT_LAYERLEVEL" val="1_1_1"/>
  <p:tag name="KSO_WM_TAG_VERSION" val="3.0"/>
  <p:tag name="KSO_WM_BEAUTIFY_FLAG" val="#wm#"/>
  <p:tag name="KSO_WM_UNIT_TYPE" val="l_h_i"/>
  <p:tag name="KSO_WM_UNIT_INDEX" val="1_9_2"/>
  <p:tag name="KSO_WM_DIAGRAM_VERSION" val="3"/>
  <p:tag name="KSO_WM_DIAGRAM_COLOR_TRICK" val="1"/>
  <p:tag name="KSO_WM_DIAGRAM_COLOR_TEXT_CAN_REMOVE" val="n"/>
  <p:tag name="KSO_WM_DIAGRAM_GROUP_CODE" val="l1-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7"/>
  <p:tag name="KSO_WM_UNIT_USESOURCEFORMAT_APPLY" val="1"/>
  <p:tag name="KSO_WM_UNIT_LINE_FORE_SCHEMECOLOR_INDEX_1_BRIGHTNESS" val="0"/>
  <p:tag name="KSO_WM_UNIT_LINE_FORE_SCHEMECOLOR_INDEX_1" val="7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7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1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3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5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7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7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24_5*l_h_i*1_9_1"/>
  <p:tag name="KSO_WM_TEMPLATE_CATEGORY" val="diagram"/>
  <p:tag name="KSO_WM_TEMPLATE_INDEX" val="20235224"/>
  <p:tag name="KSO_WM_UNIT_LAYERLEVEL" val="1_1_1"/>
  <p:tag name="KSO_WM_TAG_VERSION" val="3.0"/>
  <p:tag name="KSO_WM_UNIT_SUBTYPE" val="d"/>
  <p:tag name="KSO_WM_UNIT_TEXT_LAYER_COUNT" val="1"/>
  <p:tag name="KSO_WM_UNIT_NOCLEAR" val="0"/>
  <p:tag name="KSO_WM_UNIT_TYPE" val="l_h_i"/>
  <p:tag name="KSO_WM_UNIT_INDEX" val="1_9_1"/>
  <p:tag name="KSO_WM_DIAGRAM_VERSION" val="3"/>
  <p:tag name="KSO_WM_DIAGRAM_COLOR_TRICK" val="1"/>
  <p:tag name="KSO_WM_DIAGRAM_COLOR_TEXT_CAN_REMOVE" val="n"/>
  <p:tag name="KSO_WM_UNIT_TEXT_TYPE" val="1"/>
  <p:tag name="KSO_WM_DIAGRAM_MAX_ITEMCNT" val="10"/>
  <p:tag name="KSO_WM_DIAGRAM_MIN_ITEMCNT" val="6"/>
  <p:tag name="KSO_WM_DIAGRAM_VIRTUALLY_FRAME" val="{&quot;height&quot;:380.6000061035156,&quot;left&quot;:0,&quot;top&quot;:117.67503631832096,&quot;width&quot;:96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0},{&quot;brightness&quot;:0,&quot;colorType&quot;:1,&quot;foreColorIndex&quot;:5,&quot;pos&quot;:1,&quot;transparency&quot;:0.540000021457672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DIAGRAM_GROUP_CODE" val="l1-1"/>
  <p:tag name="KSO_WM_UNIT_TEXT_FILL_FORE_SCHEMECOLOR_INDEX" val="3"/>
  <p:tag name="KSO_WM_UNIT_TEXT_FILL_TYPE" val="3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企业培训年终总结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4636_1*a*1"/>
  <p:tag name="KSO_WM_TEMPLATE_CATEGORY" val="custom"/>
  <p:tag name="KSO_WM_TEMPLATE_INDEX" val="20184636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68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69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6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6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1,&quot;transparency&quot;:1},{&quot;brightness&quot;:0,&quot;colorType&quot;:1,&quot;foreColorIndex&quot;:5,&quot;pos&quot;:0.23999999463558197,&quot;transparency&quot;:0.3700000047683716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"/>
  <p:tag name="KSO_WM_UNIT_LINE_FORE_SCHEMECOLOR_INDEX_1" val="5"/>
  <p:tag name="KSO_WM_UNIT_LINE_FORE_SCHEMECOLOR_INDEX_1_POS" val="0.24"/>
  <p:tag name="KSO_WM_UNIT_LINE_FORE_SCHEMECOLOR_INDEX_1_TRANS" val="0.37"/>
  <p:tag name="KSO_WM_UNIT_LINE_FORE_SCHEMECOLOR_INDEX_2_BRIGHTNESS" val="0.8"/>
  <p:tag name="KSO_WM_UNIT_LINE_FORE_SCHEMECOLOR_INDEX_2" val="5"/>
  <p:tag name="KSO_WM_UNIT_LINE_FORE_SCHEMECOLOR_INDEX_2_POS" val="1"/>
  <p:tag name="KSO_WM_UNIT_LINE_FORE_SCHEMECOLOR_INDEX_2_TRANS" val="1"/>
  <p:tag name="KSO_WM_UNIT_LINE_GRADIENT_TYPE" val="0"/>
  <p:tag name="KSO_WM_UNIT_LINE_GRADIENT_ANGLE" val="300"/>
  <p:tag name="KSO_WM_UNIT_LINE_GRADIENT_Direction" val="-2"/>
  <p:tag name="KSO_WM_UNIT_LINE_FILL_TYPE" val="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7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7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241_3*l_i*1_8"/>
  <p:tag name="KSO_WM_TEMPLATE_CATEGORY" val="diagram"/>
  <p:tag name="KSO_WM_TEMPLATE_INDEX" val="20235241"/>
  <p:tag name="KSO_WM_UNIT_LAYERLEVEL" val="1_1"/>
  <p:tag name="KSO_WM_TAG_VERSION" val="3.0"/>
  <p:tag name="KSO_WM_BEAUTIFY_FLAG" val="#wm#"/>
  <p:tag name="KSO_WM_UNIT_TYPE" val="l_i"/>
  <p:tag name="KSO_WM_UNIT_INDEX" val="1_8"/>
  <p:tag name="KSO_WM_DIAGRAM_GROUP_CODE" val="l1-1"/>
  <p:tag name="KSO_WM_DIAGRAM_VERSION" val="3"/>
  <p:tag name="KSO_WM_DIAGRAM_COLOR_TRICK" val="1"/>
  <p:tag name="KSO_WM_DIAGRAM_COLOR_TEXT_CAN_REMOVE" val="n"/>
  <p:tag name="KSO_WM_DIAGRAM_MAX_ITEMCNT" val="8"/>
  <p:tag name="KSO_WM_DIAGRAM_MIN_ITEMCNT" val="6"/>
  <p:tag name="KSO_WM_DIAGRAM_VIRTUALLY_FRAME" val="{&quot;height&quot;:328.4231496062992,&quot;left&quot;:57.94999999999999,&quot;top&quot;:131.3884251968504,&quot;width&quot;:854.5249606299212}"/>
  <p:tag name="KSO_WM_DIAGRAM_COLOR_MATCH_VALUE" val="{&quot;shape&quot;:{&quot;fill&quot;:{&quot;type&quot;:0},&quot;glow&quot;:{&quot;colorType&quot;:0},&quot;line&quot;:{&quot;gradient&quot;:[{&quot;brightness&quot;:0.800000011920929,&quot;colorType&quot;:1,&quot;foreColorIndex&quot;:5,&quot;pos&quot;:0.05999999865889549,&quot;transparency&quot;:1},{&quot;brightness&quot;:0,&quot;colorType&quot;:1,&quot;foreColorIndex&quot;:5,&quot;pos&quot;:0.6700000166893005,&quot;transparency&quot;:0.14000000059604645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  <p:tag name="KSO_WM_UNIT_LINE_FORE_SCHEMECOLOR_INDEX_1_BRIGHTNESS" val="0.8"/>
  <p:tag name="KSO_WM_UNIT_LINE_FORE_SCHEMECOLOR_INDEX_1" val="5"/>
  <p:tag name="KSO_WM_UNIT_LINE_FORE_SCHEMECOLOR_INDEX_1_POS" val="0.06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7"/>
  <p:tag name="KSO_WM_UNIT_LINE_FORE_SCHEMECOLOR_INDEX_2_TRANS" val="0.14"/>
  <p:tag name="KSO_WM_UNIT_LINE_GRADIENT_TYPE" val="0"/>
  <p:tag name="KSO_WM_UNIT_LINE_GRADIENT_ANGLE" val="300"/>
  <p:tag name="KSO_WM_UNIT_LINE_GRADIENT_Direction" val="-2"/>
  <p:tag name="KSO_WM_UNIT_LINE_FILL_TYPE" val="5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11052</Words>
  <Application>WPS 表格</Application>
  <PresentationFormat>宽屏</PresentationFormat>
  <Paragraphs>357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黑体</vt:lpstr>
      <vt:lpstr>Calibri</vt:lpstr>
      <vt:lpstr>Helvetica Neue</vt:lpstr>
      <vt:lpstr>微软雅黑</vt:lpstr>
      <vt:lpstr>汉仪旗黑</vt:lpstr>
      <vt:lpstr>Arial Unicode MS</vt:lpstr>
      <vt:lpstr>华文仿宋</vt:lpstr>
      <vt:lpstr>Hiragino Sans GB W3</vt:lpstr>
      <vt:lpstr>仿宋_GB2312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Johnson</cp:lastModifiedBy>
  <cp:revision>183</cp:revision>
  <dcterms:created xsi:type="dcterms:W3CDTF">2025-08-12T07:29:51Z</dcterms:created>
  <dcterms:modified xsi:type="dcterms:W3CDTF">2025-08-12T07:29:51Z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B538C9775BD943C3A99872966D775DB6_12</vt:lpwstr>
  </property>
</Properties>
</file>